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tags/tag2.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3.xml" ContentType="application/vnd.openxmlformats-officedocument.theme+xml"/>
  <Override PartName="/ppt/ink/ink4.xml" ContentType="application/inkml+xml"/>
  <Override PartName="/ppt/ink/ink5.xml" ContentType="application/inkml+xml"/>
  <Override PartName="/ppt/ink/ink6.xml" ContentType="application/inkml+xml"/>
  <Override PartName="/ppt/tags/tag3.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4.xml" ContentType="application/vnd.openxmlformats-officedocument.theme+xml"/>
  <Override PartName="/ppt/ink/ink7.xml" ContentType="application/inkml+xml"/>
  <Override PartName="/ppt/ink/ink8.xml" ContentType="application/inkml+xml"/>
  <Override PartName="/ppt/ink/ink9.xml" ContentType="application/inkml+xml"/>
  <Override PartName="/ppt/tags/tag4.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7" r:id="rId1"/>
    <p:sldMasterId id="2147484090" r:id="rId2"/>
    <p:sldMasterId id="2147484135" r:id="rId3"/>
    <p:sldMasterId id="2147484178" r:id="rId4"/>
  </p:sldMasterIdLst>
  <p:notesMasterIdLst>
    <p:notesMasterId r:id="rId31"/>
  </p:notesMasterIdLst>
  <p:handoutMasterIdLst>
    <p:handoutMasterId r:id="rId32"/>
  </p:handoutMasterIdLst>
  <p:sldIdLst>
    <p:sldId id="2147311096" r:id="rId5"/>
    <p:sldId id="2147469632" r:id="rId6"/>
    <p:sldId id="2147311098" r:id="rId7"/>
    <p:sldId id="2147469631" r:id="rId8"/>
    <p:sldId id="2147310612" r:id="rId9"/>
    <p:sldId id="2147469613" r:id="rId10"/>
    <p:sldId id="2147309153" r:id="rId11"/>
    <p:sldId id="2147469608" r:id="rId12"/>
    <p:sldId id="2147469621" r:id="rId13"/>
    <p:sldId id="2147311090" r:id="rId14"/>
    <p:sldId id="2147469620" r:id="rId15"/>
    <p:sldId id="2147469600" r:id="rId16"/>
    <p:sldId id="2147469618" r:id="rId17"/>
    <p:sldId id="2147469629" r:id="rId18"/>
    <p:sldId id="2147469622" r:id="rId19"/>
    <p:sldId id="2147469623" r:id="rId20"/>
    <p:sldId id="2147469624" r:id="rId21"/>
    <p:sldId id="2147469625" r:id="rId22"/>
    <p:sldId id="2147469626" r:id="rId23"/>
    <p:sldId id="2147469633" r:id="rId24"/>
    <p:sldId id="2147469627" r:id="rId25"/>
    <p:sldId id="2147469630" r:id="rId26"/>
    <p:sldId id="2147307853" r:id="rId27"/>
    <p:sldId id="2147309190" r:id="rId28"/>
    <p:sldId id="257" r:id="rId29"/>
    <p:sldId id="2147311072" r:id="rId30"/>
  </p:sldIdLst>
  <p:sldSz cx="12188825"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1215D3-980A-654F-A7B1-46E245D9908B}">
          <p14:sldIdLst>
            <p14:sldId id="2147311096"/>
            <p14:sldId id="2147469632"/>
          </p14:sldIdLst>
        </p14:section>
        <p14:section name="Drivers/Situation" id="{ED496815-22BC-674B-9660-F6CB2FEA307C}">
          <p14:sldIdLst>
            <p14:sldId id="2147311098"/>
            <p14:sldId id="2147469631"/>
            <p14:sldId id="2147310612"/>
            <p14:sldId id="2147469613"/>
            <p14:sldId id="2147309153"/>
          </p14:sldIdLst>
        </p14:section>
        <p14:section name="Challenges" id="{527E3DE6-7C36-DF4C-8996-FF65A7EC41F0}">
          <p14:sldIdLst>
            <p14:sldId id="2147469608"/>
            <p14:sldId id="2147469621"/>
            <p14:sldId id="2147311090"/>
          </p14:sldIdLst>
        </p14:section>
        <p14:section name="Solution" id="{3E94F530-AD71-6642-95B3-67FDDEF4431F}">
          <p14:sldIdLst>
            <p14:sldId id="2147469620"/>
            <p14:sldId id="2147469600"/>
            <p14:sldId id="2147469618"/>
            <p14:sldId id="2147469629"/>
          </p14:sldIdLst>
        </p14:section>
        <p14:section name="Use Cases" id="{F1B798C3-9F54-1A4F-AE58-7EDA8AB4D64A}">
          <p14:sldIdLst>
            <p14:sldId id="2147469622"/>
            <p14:sldId id="2147469623"/>
            <p14:sldId id="2147469624"/>
            <p14:sldId id="2147469625"/>
            <p14:sldId id="2147469626"/>
            <p14:sldId id="2147469633"/>
            <p14:sldId id="2147469627"/>
            <p14:sldId id="2147469630"/>
          </p14:sldIdLst>
        </p14:section>
        <p14:section name="Outcomes" id="{873318A9-3375-AC40-A85C-586914E5D651}">
          <p14:sldIdLst>
            <p14:sldId id="2147307853"/>
          </p14:sldIdLst>
        </p14:section>
        <p14:section name="Customer wins/Proof Points (what to look for in your SASE vendor?)" id="{5260F558-5D00-F341-BFAD-7C90DA9097F9}">
          <p14:sldIdLst>
            <p14:sldId id="2147309190"/>
            <p14:sldId id="257"/>
          </p14:sldIdLst>
        </p14:section>
        <p14:section name="CTA" id="{9B13BC16-691B-614A-8626-E116344E7CD1}">
          <p14:sldIdLst>
            <p14:sldId id="214731107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661E40-D947-D87A-81F0-31C61FB2F771}" name="Bharadwaj Kachapuram" initials="BK" userId="S::bkachapuram@vmware.com::e4758614-6022-4dac-b60d-76777743f7c2" providerId="AD"/>
  <p188:author id="{0F2F8BE7-4672-F0EE-8886-550BCC717304}" name="Rhonda Jones (c)" initials="RJ(" userId="S::jonesrh@vmware.com::2f0637b8-6018-480f-9727-ddb88f5c1d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3" clrIdx="1"/>
  <p:cmAuthor id="3" name="Wendy Ouellette" initials="WO" lastIdx="1" clrIdx="2">
    <p:extLst>
      <p:ext uri="{19B8F6BF-5375-455C-9EA6-DF929625EA0E}">
        <p15:presenceInfo xmlns:p15="http://schemas.microsoft.com/office/powerpoint/2012/main" userId="S::wouellette@vmware.com::1423423b-46e9-448d-b172-f148f3fbf4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2842"/>
    <a:srgbClr val="F4F8FA"/>
    <a:srgbClr val="214D19"/>
    <a:srgbClr val="295B20"/>
    <a:srgbClr val="2F6A25"/>
    <a:srgbClr val="337128"/>
    <a:srgbClr val="548316"/>
    <a:srgbClr val="00818F"/>
    <a:srgbClr val="EB7500"/>
    <a:srgbClr val="B85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F70514-9B25-0049-BE9B-5C9C78F716B3}" v="665" dt="2022-05-05T04:11:56.345"/>
  </p1510:revLst>
</p1510:revInfo>
</file>

<file path=ppt/tableStyles.xml><?xml version="1.0" encoding="utf-8"?>
<a:tblStyleLst xmlns:a="http://schemas.openxmlformats.org/drawingml/2006/main" def="{6E25E649-3F16-4E02-A733-19D2CDBF48F0}">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05"/>
    <p:restoredTop sz="79932"/>
  </p:normalViewPr>
  <p:slideViewPr>
    <p:cSldViewPr snapToGrid="0" snapToObjects="1">
      <p:cViewPr varScale="1">
        <p:scale>
          <a:sx n="49" d="100"/>
          <a:sy n="49" d="100"/>
        </p:scale>
        <p:origin x="952" y="4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bg1"/>
              </a:solidFill>
              <a:ln w="19050">
                <a:solidFill>
                  <a:schemeClr val="lt1"/>
                </a:solidFill>
              </a:ln>
              <a:effectLst/>
            </c:spPr>
            <c:extLst>
              <c:ext xmlns:c16="http://schemas.microsoft.com/office/drawing/2014/chart" uri="{C3380CC4-5D6E-409C-BE32-E72D297353CC}">
                <c16:uniqueId val="{00000002-6BBE-0443-A9EA-873498CA20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9A2-1045-874D-D07DDA1514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9A2-1045-874D-D07DDA15148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9A2-1045-874D-D07DDA151485}"/>
              </c:ext>
            </c:extLst>
          </c:dPt>
          <c:cat>
            <c:strRef>
              <c:f>Sheet1!$A$2:$A$5</c:f>
              <c:strCache>
                <c:ptCount val="2"/>
                <c:pt idx="0">
                  <c:v>1st Qtr</c:v>
                </c:pt>
                <c:pt idx="1">
                  <c:v>2nd Qtr</c:v>
                </c:pt>
              </c:strCache>
            </c:strRef>
          </c:cat>
          <c:val>
            <c:numRef>
              <c:f>Sheet1!$B$2:$B$5</c:f>
              <c:numCache>
                <c:formatCode>General</c:formatCode>
                <c:ptCount val="4"/>
                <c:pt idx="0">
                  <c:v>39</c:v>
                </c:pt>
                <c:pt idx="1">
                  <c:v>61</c:v>
                </c:pt>
              </c:numCache>
            </c:numRef>
          </c:val>
          <c:extLst>
            <c:ext xmlns:c16="http://schemas.microsoft.com/office/drawing/2014/chart" uri="{C3380CC4-5D6E-409C-BE32-E72D297353CC}">
              <c16:uniqueId val="{00000000-6BBE-0443-A9EA-873498CA20B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0.54424</cdr:x>
      <cdr:y>0.29236</cdr:y>
    </cdr:from>
    <cdr:to>
      <cdr:x>1</cdr:x>
      <cdr:y>0.61652</cdr:y>
    </cdr:to>
    <cdr:sp macro="" textlink="">
      <cdr:nvSpPr>
        <cdr:cNvPr id="2" name="TextBox 1">
          <a:extLst xmlns:a="http://schemas.openxmlformats.org/drawingml/2006/main">
            <a:ext uri="{FF2B5EF4-FFF2-40B4-BE49-F238E27FC236}">
              <a16:creationId xmlns:a16="http://schemas.microsoft.com/office/drawing/2014/main" id="{BAB0EEF5-441C-CC2A-EBE4-4D55604D5E6F}"/>
            </a:ext>
          </a:extLst>
        </cdr:cNvPr>
        <cdr:cNvSpPr txBox="1"/>
      </cdr:nvSpPr>
      <cdr:spPr>
        <a:xfrm xmlns:a="http://schemas.openxmlformats.org/drawingml/2006/main">
          <a:off x="2439021" y="1310217"/>
          <a:ext cx="2042491" cy="1452705"/>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a:lnSpc>
              <a:spcPct val="130000"/>
            </a:lnSpc>
          </a:pPr>
          <a:r>
            <a:rPr lang="en-US" sz="8000" dirty="0">
              <a:solidFill>
                <a:schemeClr val="accent2"/>
              </a:solidFill>
            </a:rPr>
            <a:t>61</a:t>
          </a:r>
          <a:r>
            <a:rPr lang="en-US" sz="4800" dirty="0">
              <a:solidFill>
                <a:schemeClr val="accent2"/>
              </a:solidFill>
            </a:rPr>
            <a:t>%</a:t>
          </a:r>
          <a:endParaRPr lang="en-US" sz="8000" dirty="0">
            <a:solidFill>
              <a:schemeClr val="accent2"/>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Metropolis" panose="00000500000000000000" pitchFamily="50"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004553-04C5-4BB3-AD4E-8B2EF3CDDAF9}" type="datetimeFigureOut">
              <a:rPr lang="en-US" smtClean="0">
                <a:latin typeface="Metropolis" panose="00000500000000000000" pitchFamily="50" charset="0"/>
              </a:rPr>
              <a:t>11/1/2023</a:t>
            </a:fld>
            <a:endParaRPr lang="en-US">
              <a:latin typeface="Metropolis" panose="00000500000000000000" pitchFamily="50"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Metropolis" panose="00000500000000000000" pitchFamily="50"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6A881F-0910-47D3-BD01-4F68834EC353}" type="slidenum">
              <a:rPr lang="en-US" smtClean="0">
                <a:latin typeface="Metropolis" panose="00000500000000000000" pitchFamily="50" charset="0"/>
              </a:rPr>
              <a:t>‹#›</a:t>
            </a:fld>
            <a:endParaRPr lang="en-US">
              <a:latin typeface="Metropolis" panose="00000500000000000000" pitchFamily="50" charset="0"/>
            </a:endParaRPr>
          </a:p>
        </p:txBody>
      </p:sp>
    </p:spTree>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Metropolis" panose="00000500000000000000" pitchFamily="50"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Metropolis" panose="00000500000000000000" pitchFamily="50" charset="0"/>
              </a:defRPr>
            </a:lvl1pPr>
          </a:lstStyle>
          <a:p>
            <a:fld id="{3CB6F0DB-E055-41D0-9102-627A646E4242}" type="datetimeFigureOut">
              <a:rPr lang="en-US" smtClean="0"/>
              <a:pPr/>
              <a:t>11/1/2023</a:t>
            </a:fld>
            <a:endParaRPr lang="en-US"/>
          </a:p>
        </p:txBody>
      </p:sp>
      <p:sp>
        <p:nvSpPr>
          <p:cNvPr id="4" name="Slide Image Placeholder 3"/>
          <p:cNvSpPr>
            <a:spLocks noGrp="1" noRot="1" noChangeAspect="1"/>
          </p:cNvSpPr>
          <p:nvPr>
            <p:ph type="sldImg" idx="2"/>
          </p:nvPr>
        </p:nvSpPr>
        <p:spPr>
          <a:xfrm>
            <a:off x="788988" y="609600"/>
            <a:ext cx="5280025" cy="2971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3810000"/>
            <a:ext cx="5943600" cy="48768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Metropolis" panose="00000500000000000000" pitchFamily="50"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Metropolis" panose="00000500000000000000" pitchFamily="50" charset="0"/>
              </a:defRPr>
            </a:lvl1pPr>
          </a:lstStyle>
          <a:p>
            <a:fld id="{9F4FBC3A-A12C-40F9-BB8D-BC30C7901396}" type="slidenum">
              <a:rPr lang="en-US" smtClean="0"/>
              <a:pPr/>
              <a:t>‹#›</a:t>
            </a:fld>
            <a:endParaRPr lang="en-US"/>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tropolis" panose="00000500000000000000" pitchFamily="50" charset="0"/>
        <a:ea typeface="+mn-ea"/>
        <a:cs typeface="+mn-cs"/>
      </a:defRPr>
    </a:lvl1pPr>
    <a:lvl2pPr marL="457200" algn="l" defTabSz="914400" rtl="0" eaLnBrk="1" latinLnBrk="0" hangingPunct="1">
      <a:defRPr sz="1200" kern="1200">
        <a:solidFill>
          <a:schemeClr val="tx1"/>
        </a:solidFill>
        <a:latin typeface="Metropolis" panose="00000500000000000000" pitchFamily="50" charset="0"/>
        <a:ea typeface="+mn-ea"/>
        <a:cs typeface="+mn-cs"/>
      </a:defRPr>
    </a:lvl2pPr>
    <a:lvl3pPr marL="914400" algn="l" defTabSz="914400" rtl="0" eaLnBrk="1" latinLnBrk="0" hangingPunct="1">
      <a:defRPr sz="1200" kern="1200">
        <a:solidFill>
          <a:schemeClr val="tx1"/>
        </a:solidFill>
        <a:latin typeface="Metropolis" panose="00000500000000000000" pitchFamily="50" charset="0"/>
        <a:ea typeface="+mn-ea"/>
        <a:cs typeface="+mn-cs"/>
      </a:defRPr>
    </a:lvl3pPr>
    <a:lvl4pPr marL="1371600" algn="l" defTabSz="914400" rtl="0" eaLnBrk="1" latinLnBrk="0" hangingPunct="1">
      <a:defRPr sz="1200" kern="1200">
        <a:solidFill>
          <a:schemeClr val="tx1"/>
        </a:solidFill>
        <a:latin typeface="Metropolis" panose="00000500000000000000" pitchFamily="50" charset="0"/>
        <a:ea typeface="+mn-ea"/>
        <a:cs typeface="+mn-cs"/>
      </a:defRPr>
    </a:lvl4pPr>
    <a:lvl5pPr marL="1828800" algn="l" defTabSz="914400" rtl="0" eaLnBrk="1" latinLnBrk="0" hangingPunct="1">
      <a:defRPr sz="1200" kern="1200">
        <a:solidFill>
          <a:schemeClr val="tx1"/>
        </a:solidFill>
        <a:latin typeface="Metropolis"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baseline="0" dirty="0"/>
              <a:t>Intro and thank you for the business … I heard a lot of great stories about how you all made it possible for hospitals to deliver care during challenging time last two years</a:t>
            </a:r>
          </a:p>
          <a:p>
            <a:endParaRPr lang="en-US" strike="noStrike" baseline="0" dirty="0"/>
          </a:p>
          <a:p>
            <a:r>
              <a:rPr lang="en-US" strike="noStrike" baseline="0" dirty="0"/>
              <a:t>This is just the beginning and we have huge opportunity ahead of us…. </a:t>
            </a:r>
          </a:p>
        </p:txBody>
      </p:sp>
      <p:sp>
        <p:nvSpPr>
          <p:cNvPr id="4" name="Slide Number Placeholder 3"/>
          <p:cNvSpPr>
            <a:spLocks noGrp="1"/>
          </p:cNvSpPr>
          <p:nvPr>
            <p:ph type="sldNum" sz="quarter" idx="10"/>
          </p:nvPr>
        </p:nvSpPr>
        <p:spPr/>
        <p:txBody>
          <a:bodyPr/>
          <a:lstStyle/>
          <a:p>
            <a:fld id="{9F4FBC3A-A12C-40F9-BB8D-BC30C7901396}" type="slidenum">
              <a:rPr lang="en-US" smtClean="0"/>
              <a:t>1</a:t>
            </a:fld>
            <a:endParaRPr lang="en-US"/>
          </a:p>
        </p:txBody>
      </p:sp>
    </p:spTree>
    <p:extLst>
      <p:ext uri="{BB962C8B-B14F-4D97-AF65-F5344CB8AC3E}">
        <p14:creationId xmlns:p14="http://schemas.microsoft.com/office/powerpoint/2010/main" val="3711933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So far, I talked about the challenges. What does VMware do to help? </a:t>
            </a:r>
          </a:p>
          <a:p>
            <a:pPr lvl="0"/>
            <a:endParaRPr lang="en-US" sz="1200" kern="1200" dirty="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Imagine that you are in the new distributed environment, where a healthcare organization’s staff is located everywhere – hospital, remote clinic or in an ambulance;  they could be doctors, or administrative </a:t>
            </a:r>
            <a:r>
              <a:rPr lang="en-US" sz="1200" kern="1200" dirty="0" err="1">
                <a:solidFill>
                  <a:schemeClr val="tx1"/>
                </a:solidFill>
                <a:effectLst/>
                <a:latin typeface="+mn-lt"/>
                <a:ea typeface="+mn-ea"/>
                <a:cs typeface="+mn-cs"/>
              </a:rPr>
              <a:t>staf</a:t>
            </a:r>
            <a:r>
              <a:rPr lang="en-US" sz="1200" kern="1200" dirty="0">
                <a:solidFill>
                  <a:schemeClr val="tx1"/>
                </a:solidFill>
                <a:effectLst/>
                <a:latin typeface="+mn-lt"/>
                <a:ea typeface="+mn-ea"/>
                <a:cs typeface="+mn-cs"/>
              </a:rPr>
              <a:t> such as receptionist, IT administrators …..in addition to workstations, there are number of medical devices that are connected to the network .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Applications and data are located in the on-premises data center, increasing in the cloud, and SaaS apps are becoming more popular. </a:t>
            </a:r>
          </a:p>
          <a:p>
            <a:pPr lvl="0"/>
            <a:endParaRPr lang="en-US" sz="1200" kern="1200" dirty="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Imagine again that VMware SASE services are sitting between these users/devices and the target applications. VMware SASE serves the user at an optimal time and from optimal locations, maximizes the performance, optimizes user experiences, and simplifies IT operations.  VMware SASE delivers networking and security services at scale, while better protecting these users, workloads, and data and lowering costs. That is what VMware SASE can do. </a:t>
            </a:r>
            <a:endParaRPr lang="en-US" sz="1100" kern="1200" dirty="0">
              <a:solidFill>
                <a:schemeClr val="tx1"/>
              </a:solidFill>
              <a:effectLst/>
              <a:latin typeface="+mn-lt"/>
              <a:ea typeface="+mn-ea"/>
              <a:cs typeface="+mn-cs"/>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etropolis" panose="00000500000000000000" pitchFamily="50" charset="0"/>
                <a:ea typeface="+mn-ea"/>
                <a:cs typeface="+mn-cs"/>
              </a:rPr>
              <a:t>VMware SASE – is an extensible platform with a single pass architecture that converges cloud networking and cloud security into one holistic solution delivered from VMware SASE </a:t>
            </a:r>
            <a:r>
              <a:rPr lang="en-US" sz="1200" kern="1200" dirty="0" err="1">
                <a:solidFill>
                  <a:schemeClr val="tx1"/>
                </a:solidFill>
                <a:effectLst/>
                <a:latin typeface="Metropolis" panose="00000500000000000000" pitchFamily="50" charset="0"/>
                <a:ea typeface="+mn-ea"/>
                <a:cs typeface="+mn-cs"/>
              </a:rPr>
              <a:t>PoP</a:t>
            </a:r>
            <a:r>
              <a:rPr lang="en-US" sz="1200" kern="1200" dirty="0">
                <a:solidFill>
                  <a:schemeClr val="tx1"/>
                </a:solidFill>
                <a:effectLst/>
                <a:latin typeface="Metropolis" panose="00000500000000000000" pitchFamily="50" charset="0"/>
                <a:ea typeface="+mn-ea"/>
                <a:cs typeface="+mn-cs"/>
              </a:rPr>
              <a:t>. With VMware SASE, healthcare organizations can provide your clinical and non-clinical staff with reliable, optimal, and secure access to any applications anywhere – on-premise data center, public, or SaaS.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8460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VMware SASE delivers comprehensive  for multi-cloud and hybrid healthcare organizations</a:t>
            </a:r>
          </a:p>
          <a:p>
            <a:endParaRPr lang="en-US" dirty="0"/>
          </a:p>
          <a:p>
            <a:r>
              <a:rPr lang="en-US" dirty="0"/>
              <a:t>4 key components </a:t>
            </a:r>
          </a:p>
          <a:p>
            <a:pPr marL="171450" indent="-171450">
              <a:buFontTx/>
              <a:buChar char="-"/>
            </a:pPr>
            <a:r>
              <a:rPr lang="en-US" dirty="0"/>
              <a:t>ENI  (brains behind the SASE, makes sure the end-users and devices have the best experience) </a:t>
            </a:r>
          </a:p>
          <a:p>
            <a:pPr marL="171450" indent="-171450">
              <a:buFontTx/>
              <a:buChar char="-"/>
            </a:pPr>
            <a:r>
              <a:rPr lang="en-US" dirty="0"/>
              <a:t>SD-WAN (provide the performance) </a:t>
            </a:r>
          </a:p>
          <a:p>
            <a:pPr marL="171450" indent="-171450">
              <a:buFontTx/>
              <a:buChar char="-"/>
            </a:pPr>
            <a:r>
              <a:rPr lang="en-US" dirty="0"/>
              <a:t>Secure Access (provide context based and policy driven security to enforce zero trust network </a:t>
            </a:r>
            <a:r>
              <a:rPr lang="en-US" dirty="0" err="1"/>
              <a:t>accesss</a:t>
            </a:r>
            <a:r>
              <a:rPr lang="en-US" dirty="0"/>
              <a:t>) </a:t>
            </a:r>
          </a:p>
          <a:p>
            <a:pPr marL="171450" indent="-171450">
              <a:buFontTx/>
              <a:buChar char="-"/>
            </a:pPr>
            <a:r>
              <a:rPr lang="en-US" dirty="0"/>
              <a:t>Cloud Web Security (protect against dynamic threats) </a:t>
            </a:r>
          </a:p>
          <a:p>
            <a:pPr marL="171450" indent="-171450">
              <a:buFontTx/>
              <a:buChar char="-"/>
            </a:pPr>
            <a:endParaRPr lang="en-US" dirty="0"/>
          </a:p>
          <a:p>
            <a:pPr marL="0" indent="0">
              <a:buFontTx/>
              <a:buNone/>
            </a:pPr>
            <a:r>
              <a:rPr lang="en-US" dirty="0"/>
              <a:t>These are all packaged into a </a:t>
            </a:r>
            <a:r>
              <a:rPr lang="en-US" dirty="0" err="1"/>
              <a:t>PoP</a:t>
            </a:r>
            <a:r>
              <a:rPr lang="en-US" dirty="0"/>
              <a:t>, which is present in a location closest to each of the hospital. We cover most major metropolitan areas and there is a very very high chance that you are close to a </a:t>
            </a:r>
            <a:r>
              <a:rPr lang="en-US" dirty="0" err="1"/>
              <a:t>PoP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735918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etropolis" panose="00000500000000000000" pitchFamily="50" charset="0"/>
                <a:ea typeface="+mn-ea"/>
                <a:cs typeface="+mn-cs"/>
              </a:rPr>
              <a:t>SASE shifts from a data center-centric to a user-centric approach to enable you to take advantage of application modernization.</a:t>
            </a:r>
          </a:p>
          <a:p>
            <a:r>
              <a:rPr lang="en-US" sz="1200" kern="1200" dirty="0">
                <a:solidFill>
                  <a:schemeClr val="tx1"/>
                </a:solidFill>
                <a:effectLst/>
                <a:latin typeface="Metropolis" panose="00000500000000000000" pitchFamily="50" charset="0"/>
                <a:ea typeface="+mn-ea"/>
                <a:cs typeface="+mn-cs"/>
              </a:rPr>
              <a:t> </a:t>
            </a:r>
          </a:p>
          <a:p>
            <a:r>
              <a:rPr lang="en-US" sz="1200" kern="1200" dirty="0">
                <a:solidFill>
                  <a:schemeClr val="tx1"/>
                </a:solidFill>
                <a:effectLst/>
                <a:latin typeface="Metropolis" panose="00000500000000000000" pitchFamily="50" charset="0"/>
                <a:ea typeface="+mn-ea"/>
                <a:cs typeface="+mn-cs"/>
              </a:rPr>
              <a:t>[Click 1] We take that stack of security and networking appliances and move that functionality to a cloud Point of Presence, close to the user.</a:t>
            </a:r>
          </a:p>
          <a:p>
            <a:r>
              <a:rPr lang="en-US" sz="1200" kern="1200" dirty="0">
                <a:solidFill>
                  <a:schemeClr val="tx1"/>
                </a:solidFill>
                <a:effectLst/>
                <a:latin typeface="Metropolis" panose="00000500000000000000" pitchFamily="50" charset="0"/>
                <a:ea typeface="+mn-ea"/>
                <a:cs typeface="+mn-cs"/>
              </a:rPr>
              <a:t>Within each </a:t>
            </a:r>
            <a:r>
              <a:rPr lang="en-US" sz="1200" kern="1200" dirty="0" err="1">
                <a:solidFill>
                  <a:schemeClr val="tx1"/>
                </a:solidFill>
                <a:effectLst/>
                <a:latin typeface="Metropolis" panose="00000500000000000000" pitchFamily="50" charset="0"/>
                <a:ea typeface="+mn-ea"/>
                <a:cs typeface="+mn-cs"/>
              </a:rPr>
              <a:t>PoP</a:t>
            </a:r>
            <a:r>
              <a:rPr lang="en-US" sz="1200" kern="1200" dirty="0">
                <a:solidFill>
                  <a:schemeClr val="tx1"/>
                </a:solidFill>
                <a:effectLst/>
                <a:latin typeface="Metropolis" panose="00000500000000000000" pitchFamily="50" charset="0"/>
                <a:ea typeface="+mn-ea"/>
                <a:cs typeface="+mn-cs"/>
              </a:rPr>
              <a:t> is a single-pass security architecture to ensure no matter the location of the user or app, your security policies are consistently enforced.</a:t>
            </a:r>
          </a:p>
          <a:p>
            <a:r>
              <a:rPr lang="en-US" sz="1200" kern="1200" dirty="0">
                <a:solidFill>
                  <a:schemeClr val="tx1"/>
                </a:solidFill>
                <a:effectLst/>
                <a:latin typeface="Metropolis" panose="00000500000000000000" pitchFamily="50" charset="0"/>
                <a:ea typeface="+mn-ea"/>
                <a:cs typeface="+mn-cs"/>
              </a:rPr>
              <a:t> </a:t>
            </a:r>
          </a:p>
          <a:p>
            <a:r>
              <a:rPr lang="en-US" sz="1200" kern="1200" dirty="0">
                <a:solidFill>
                  <a:schemeClr val="tx1"/>
                </a:solidFill>
                <a:effectLst/>
                <a:latin typeface="Metropolis" panose="00000500000000000000" pitchFamily="50" charset="0"/>
                <a:ea typeface="+mn-ea"/>
                <a:cs typeface="+mn-cs"/>
              </a:rPr>
              <a:t>[Click 2] Users connect to the </a:t>
            </a:r>
            <a:r>
              <a:rPr lang="en-US" sz="1200" kern="1200" dirty="0" err="1">
                <a:solidFill>
                  <a:schemeClr val="tx1"/>
                </a:solidFill>
                <a:effectLst/>
                <a:latin typeface="Metropolis" panose="00000500000000000000" pitchFamily="50" charset="0"/>
                <a:ea typeface="+mn-ea"/>
                <a:cs typeface="+mn-cs"/>
              </a:rPr>
              <a:t>PoP</a:t>
            </a:r>
            <a:r>
              <a:rPr lang="en-US" sz="1200" kern="1200" dirty="0">
                <a:solidFill>
                  <a:schemeClr val="tx1"/>
                </a:solidFill>
                <a:effectLst/>
                <a:latin typeface="Metropolis" panose="00000500000000000000" pitchFamily="50" charset="0"/>
                <a:ea typeface="+mn-ea"/>
                <a:cs typeface="+mn-cs"/>
              </a:rPr>
              <a:t>, are authenticated, and have direct access SaaS services or IAS applications. </a:t>
            </a:r>
          </a:p>
          <a:p>
            <a:r>
              <a:rPr lang="en-US" sz="1200" kern="1200" dirty="0">
                <a:solidFill>
                  <a:schemeClr val="tx1"/>
                </a:solidFill>
                <a:effectLst/>
                <a:latin typeface="Metropolis" panose="00000500000000000000" pitchFamily="50" charset="0"/>
                <a:ea typeface="+mn-ea"/>
                <a:cs typeface="+mn-cs"/>
              </a:rPr>
              <a:t> </a:t>
            </a:r>
          </a:p>
          <a:p>
            <a:r>
              <a:rPr lang="en-US" sz="1200" kern="1200" dirty="0">
                <a:solidFill>
                  <a:schemeClr val="tx1"/>
                </a:solidFill>
                <a:effectLst/>
                <a:latin typeface="Metropolis" panose="00000500000000000000" pitchFamily="50" charset="0"/>
                <a:ea typeface="+mn-ea"/>
                <a:cs typeface="+mn-cs"/>
              </a:rPr>
              <a:t>[Click 3] These </a:t>
            </a:r>
            <a:r>
              <a:rPr lang="en-US" sz="1200" kern="1200" dirty="0" err="1">
                <a:solidFill>
                  <a:schemeClr val="tx1"/>
                </a:solidFill>
                <a:effectLst/>
                <a:latin typeface="Metropolis" panose="00000500000000000000" pitchFamily="50" charset="0"/>
                <a:ea typeface="+mn-ea"/>
                <a:cs typeface="+mn-cs"/>
              </a:rPr>
              <a:t>PoPs</a:t>
            </a:r>
            <a:r>
              <a:rPr lang="en-US" sz="1200" kern="1200" dirty="0">
                <a:solidFill>
                  <a:schemeClr val="tx1"/>
                </a:solidFill>
                <a:effectLst/>
                <a:latin typeface="Metropolis" panose="00000500000000000000" pitchFamily="50" charset="0"/>
                <a:ea typeface="+mn-ea"/>
                <a:cs typeface="+mn-cs"/>
              </a:rPr>
              <a:t> are geographically dispersed and located near the on-ramps to popular SaaS services like Office 365. There are more than 150 worldwide.</a:t>
            </a:r>
          </a:p>
          <a:p>
            <a:r>
              <a:rPr lang="en-US" sz="1200" kern="1200" dirty="0">
                <a:solidFill>
                  <a:schemeClr val="tx1"/>
                </a:solidFill>
                <a:effectLst/>
                <a:latin typeface="Metropolis" panose="00000500000000000000" pitchFamily="50" charset="0"/>
                <a:ea typeface="+mn-ea"/>
                <a:cs typeface="+mn-cs"/>
              </a:rPr>
              <a:t> </a:t>
            </a:r>
          </a:p>
          <a:p>
            <a:r>
              <a:rPr lang="en-US" sz="1200" kern="1200" dirty="0">
                <a:solidFill>
                  <a:schemeClr val="tx1"/>
                </a:solidFill>
                <a:effectLst/>
                <a:latin typeface="Metropolis" panose="00000500000000000000" pitchFamily="50" charset="0"/>
                <a:ea typeface="+mn-ea"/>
                <a:cs typeface="+mn-cs"/>
              </a:rPr>
              <a:t>[Click 4] For applications in the data center, remote or branch office users are securely connected through a combination of public networks and/or private MPLS lines with routing constantly optimized for performance and reliability. </a:t>
            </a:r>
          </a:p>
          <a:p>
            <a:r>
              <a:rPr lang="en-US" sz="1200" kern="1200" dirty="0">
                <a:solidFill>
                  <a:schemeClr val="tx1"/>
                </a:solidFill>
                <a:effectLst/>
                <a:latin typeface="Metropolis" panose="00000500000000000000" pitchFamily="50" charset="0"/>
                <a:ea typeface="+mn-ea"/>
                <a:cs typeface="+mn-cs"/>
              </a:rPr>
              <a:t> </a:t>
            </a:r>
          </a:p>
          <a:p>
            <a:r>
              <a:rPr lang="en-US" sz="1200" kern="1200" dirty="0">
                <a:solidFill>
                  <a:schemeClr val="tx1"/>
                </a:solidFill>
                <a:effectLst/>
                <a:latin typeface="Metropolis" panose="00000500000000000000" pitchFamily="50" charset="0"/>
                <a:ea typeface="+mn-ea"/>
                <a:cs typeface="+mn-cs"/>
              </a:rPr>
              <a:t>We deliver &lt;5 </a:t>
            </a:r>
            <a:r>
              <a:rPr lang="en-US" sz="1200" kern="1200" dirty="0" err="1">
                <a:solidFill>
                  <a:schemeClr val="tx1"/>
                </a:solidFill>
                <a:effectLst/>
                <a:latin typeface="Metropolis" panose="00000500000000000000" pitchFamily="50" charset="0"/>
                <a:ea typeface="+mn-ea"/>
                <a:cs typeface="+mn-cs"/>
              </a:rPr>
              <a:t>ms</a:t>
            </a:r>
            <a:r>
              <a:rPr lang="en-US" sz="1200" kern="1200" dirty="0">
                <a:solidFill>
                  <a:schemeClr val="tx1"/>
                </a:solidFill>
                <a:effectLst/>
                <a:latin typeface="Metropolis" panose="00000500000000000000" pitchFamily="50" charset="0"/>
                <a:ea typeface="+mn-ea"/>
                <a:cs typeface="+mn-cs"/>
              </a:rPr>
              <a:t> latency to all major cloud service providers.</a:t>
            </a:r>
          </a:p>
          <a:p>
            <a:r>
              <a:rPr lang="en-US" sz="1200" kern="1200" dirty="0">
                <a:solidFill>
                  <a:schemeClr val="tx1"/>
                </a:solidFill>
                <a:effectLst/>
                <a:latin typeface="Metropolis" panose="00000500000000000000" pitchFamily="50" charset="0"/>
                <a:ea typeface="+mn-ea"/>
                <a:cs typeface="+mn-cs"/>
              </a:rPr>
              <a:t> </a:t>
            </a:r>
          </a:p>
          <a:p>
            <a:r>
              <a:rPr lang="en-US" sz="1200" kern="1200" dirty="0">
                <a:solidFill>
                  <a:schemeClr val="tx1"/>
                </a:solidFill>
                <a:effectLst/>
                <a:latin typeface="Metropolis" panose="00000500000000000000" pitchFamily="50" charset="0"/>
                <a:ea typeface="+mn-ea"/>
                <a:cs typeface="+mn-cs"/>
              </a:rPr>
              <a:t>[Click 5] Edge Network Intelligence provides visibility and self-healing so your applications and services are delivered with the highest quality and reliability to your users.</a:t>
            </a:r>
          </a:p>
          <a:p>
            <a:r>
              <a:rPr lang="en-US" sz="1200" kern="1200" dirty="0">
                <a:solidFill>
                  <a:schemeClr val="tx1"/>
                </a:solidFill>
                <a:effectLst/>
                <a:latin typeface="Metropolis" panose="00000500000000000000" pitchFamily="50" charset="0"/>
                <a:ea typeface="+mn-ea"/>
                <a:cs typeface="+mn-cs"/>
              </a:rPr>
              <a:t> </a:t>
            </a:r>
          </a:p>
          <a:p>
            <a:r>
              <a:rPr lang="en-US" sz="1200" kern="1200" dirty="0">
                <a:solidFill>
                  <a:schemeClr val="tx1"/>
                </a:solidFill>
                <a:effectLst/>
                <a:latin typeface="Metropolis" panose="00000500000000000000" pitchFamily="50" charset="0"/>
                <a:ea typeface="+mn-ea"/>
                <a:cs typeface="+mn-cs"/>
              </a:rPr>
              <a:t>The result is a better user experience through </a:t>
            </a:r>
            <a:r>
              <a:rPr lang="en-US" sz="1200" b="1" kern="1200" dirty="0">
                <a:solidFill>
                  <a:schemeClr val="tx1"/>
                </a:solidFill>
                <a:effectLst/>
                <a:latin typeface="Metropolis" panose="00000500000000000000" pitchFamily="50" charset="0"/>
                <a:ea typeface="+mn-ea"/>
                <a:cs typeface="+mn-cs"/>
              </a:rPr>
              <a:t>improved app performance</a:t>
            </a:r>
            <a:r>
              <a:rPr lang="en-US" sz="1200" kern="1200" dirty="0">
                <a:solidFill>
                  <a:schemeClr val="tx1"/>
                </a:solidFill>
                <a:effectLst/>
                <a:latin typeface="Metropolis" panose="00000500000000000000" pitchFamily="50" charset="0"/>
                <a:ea typeface="+mn-ea"/>
                <a:cs typeface="+mn-cs"/>
              </a:rPr>
              <a:t>. The user-centric approach </a:t>
            </a:r>
            <a:r>
              <a:rPr lang="en-US" sz="1200" b="1" kern="1200" dirty="0">
                <a:solidFill>
                  <a:schemeClr val="tx1"/>
                </a:solidFill>
                <a:effectLst/>
                <a:latin typeface="Metropolis" panose="00000500000000000000" pitchFamily="50" charset="0"/>
                <a:ea typeface="+mn-ea"/>
                <a:cs typeface="+mn-cs"/>
              </a:rPr>
              <a:t>simplifies operating costs</a:t>
            </a:r>
            <a:r>
              <a:rPr lang="en-US" sz="1200" kern="1200" dirty="0">
                <a:solidFill>
                  <a:schemeClr val="tx1"/>
                </a:solidFill>
                <a:effectLst/>
                <a:latin typeface="Metropolis" panose="00000500000000000000" pitchFamily="50" charset="0"/>
                <a:ea typeface="+mn-ea"/>
                <a:cs typeface="+mn-cs"/>
              </a:rPr>
              <a:t>. The cloud delivery enables </a:t>
            </a:r>
            <a:r>
              <a:rPr lang="en-US" sz="1200" b="1" kern="1200" dirty="0">
                <a:solidFill>
                  <a:schemeClr val="tx1"/>
                </a:solidFill>
                <a:effectLst/>
                <a:latin typeface="Metropolis" panose="00000500000000000000" pitchFamily="50" charset="0"/>
                <a:ea typeface="+mn-ea"/>
                <a:cs typeface="+mn-cs"/>
              </a:rPr>
              <a:t>agility and scalability</a:t>
            </a:r>
            <a:r>
              <a:rPr lang="en-US" sz="1200" kern="1200" dirty="0">
                <a:solidFill>
                  <a:schemeClr val="tx1"/>
                </a:solidFill>
                <a:effectLst/>
                <a:latin typeface="Metropolis" panose="00000500000000000000" pitchFamily="50" charset="0"/>
                <a:ea typeface="+mn-ea"/>
                <a:cs typeface="+mn-cs"/>
              </a:rPr>
              <a:t>.</a:t>
            </a:r>
          </a:p>
          <a:p>
            <a:endParaRPr lang="en-US" sz="1200" kern="1200" dirty="0">
              <a:solidFill>
                <a:schemeClr val="tx1"/>
              </a:solidFill>
              <a:effectLst/>
              <a:latin typeface="Metropolis" panose="00000500000000000000" pitchFamily="50" charset="0"/>
              <a:ea typeface="+mn-ea"/>
              <a:cs typeface="+mn-cs"/>
            </a:endParaRPr>
          </a:p>
        </p:txBody>
      </p:sp>
      <p:sp>
        <p:nvSpPr>
          <p:cNvPr id="4" name="Slide Number Placeholder 3"/>
          <p:cNvSpPr>
            <a:spLocks noGrp="1"/>
          </p:cNvSpPr>
          <p:nvPr>
            <p:ph type="sldNum" sz="quarter" idx="5"/>
          </p:nvPr>
        </p:nvSpPr>
        <p:spPr/>
        <p:txBody>
          <a:bodyPr/>
          <a:lstStyle/>
          <a:p>
            <a:fld id="{FBF1D894-8269-D441-9F1B-FC630EC6FB06}" type="slidenum">
              <a:rPr lang="en-US" smtClean="0"/>
              <a:t>13</a:t>
            </a:fld>
            <a:endParaRPr lang="en-US"/>
          </a:p>
        </p:txBody>
      </p:sp>
    </p:spTree>
    <p:extLst>
      <p:ext uri="{BB962C8B-B14F-4D97-AF65-F5344CB8AC3E}">
        <p14:creationId xmlns:p14="http://schemas.microsoft.com/office/powerpoint/2010/main" val="1468785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u="none" strike="noStrike" kern="1200">
              <a:solidFill>
                <a:schemeClr val="tx1"/>
              </a:solidFill>
              <a:effectLst/>
            </a:endParaRPr>
          </a:p>
        </p:txBody>
      </p:sp>
      <p:sp>
        <p:nvSpPr>
          <p:cNvPr id="4" name="Slide Number Placeholder 3"/>
          <p:cNvSpPr>
            <a:spLocks noGrp="1"/>
          </p:cNvSpPr>
          <p:nvPr>
            <p:ph type="sldNum" sz="quarter" idx="5"/>
          </p:nvPr>
        </p:nvSpPr>
        <p:spPr/>
        <p:txBody>
          <a:bodyPr/>
          <a:lstStyle/>
          <a:p>
            <a:fld id="{9F4FBC3A-A12C-40F9-BB8D-BC30C7901396}" type="slidenum">
              <a:rPr lang="en-US" smtClean="0"/>
              <a:pPr/>
              <a:t>14</a:t>
            </a:fld>
            <a:endParaRPr lang="en-US"/>
          </a:p>
        </p:txBody>
      </p:sp>
    </p:spTree>
    <p:extLst>
      <p:ext uri="{BB962C8B-B14F-4D97-AF65-F5344CB8AC3E}">
        <p14:creationId xmlns:p14="http://schemas.microsoft.com/office/powerpoint/2010/main" val="2157974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1200" kern="1200" dirty="0">
                <a:solidFill>
                  <a:schemeClr val="tx1"/>
                </a:solidFill>
                <a:effectLst/>
                <a:latin typeface="Metropolis" panose="00000500000000000000" pitchFamily="50" charset="0"/>
                <a:ea typeface="+mn-ea"/>
                <a:cs typeface="+mn-cs"/>
              </a:rPr>
              <a:t>We are going to look at how VMware SASE can directly help healthcare organizations can deliver Digital-First Healthcare. The legacy architectures not built to support the increasing demands of Digital-First Healthcare. There are 6 key use cases that we see our healthcare customers focusing on:</a:t>
            </a:r>
          </a:p>
          <a:p>
            <a:pPr lvl="0"/>
            <a:r>
              <a:rPr lang="en-US" sz="1200" b="1" kern="1200" dirty="0">
                <a:solidFill>
                  <a:schemeClr val="tx1"/>
                </a:solidFill>
                <a:effectLst/>
                <a:latin typeface="Metropolis" panose="00000500000000000000" pitchFamily="50" charset="0"/>
                <a:ea typeface="+mn-ea"/>
                <a:cs typeface="+mn-cs"/>
              </a:rPr>
              <a:t>Modernization</a:t>
            </a:r>
            <a:r>
              <a:rPr lang="en-US" sz="1200" kern="1200" dirty="0">
                <a:solidFill>
                  <a:schemeClr val="tx1"/>
                </a:solidFill>
                <a:effectLst/>
                <a:latin typeface="Metropolis" panose="00000500000000000000" pitchFamily="50" charset="0"/>
                <a:ea typeface="+mn-ea"/>
                <a:cs typeface="+mn-cs"/>
              </a:rPr>
              <a:t> -&gt; If you are on MPLS, you are potentially paying significantly higher money for “not good enough” performance. Look at ways you can modernize your networking and security infrastructure from a holistic perspective with SASE - and futureproof your investments. Please check out our TEI (Total Economic Impact report) to see your potential ROI</a:t>
            </a:r>
          </a:p>
          <a:p>
            <a:pPr lvl="0"/>
            <a:r>
              <a:rPr lang="en-US" sz="1200" b="1" kern="1200" dirty="0">
                <a:solidFill>
                  <a:schemeClr val="tx1"/>
                </a:solidFill>
                <a:effectLst/>
                <a:latin typeface="Metropolis" panose="00000500000000000000" pitchFamily="50" charset="0"/>
                <a:ea typeface="+mn-ea"/>
                <a:cs typeface="+mn-cs"/>
              </a:rPr>
              <a:t>Telehealth/Telemedicine</a:t>
            </a:r>
            <a:r>
              <a:rPr lang="en-US" sz="1200" kern="1200" dirty="0">
                <a:solidFill>
                  <a:schemeClr val="tx1"/>
                </a:solidFill>
                <a:effectLst/>
                <a:latin typeface="Metropolis" panose="00000500000000000000" pitchFamily="50" charset="0"/>
                <a:ea typeface="+mn-ea"/>
                <a:cs typeface="+mn-cs"/>
              </a:rPr>
              <a:t> -&gt; With bandwidth-intensive video application, , these application needs high-level of reliable bandwidth – that SASE can securely deliver</a:t>
            </a:r>
          </a:p>
          <a:p>
            <a:pPr lvl="0"/>
            <a:r>
              <a:rPr lang="en-US" sz="1200" b="1" kern="1200" dirty="0">
                <a:solidFill>
                  <a:schemeClr val="tx1"/>
                </a:solidFill>
                <a:effectLst/>
                <a:latin typeface="Metropolis" panose="00000500000000000000" pitchFamily="50" charset="0"/>
                <a:ea typeface="+mn-ea"/>
                <a:cs typeface="+mn-cs"/>
              </a:rPr>
              <a:t>Work from Anywhere </a:t>
            </a:r>
            <a:r>
              <a:rPr lang="en-US" sz="1200" kern="1200" dirty="0">
                <a:solidFill>
                  <a:schemeClr val="tx1"/>
                </a:solidFill>
                <a:effectLst/>
                <a:latin typeface="Metropolis" panose="00000500000000000000" pitchFamily="50" charset="0"/>
                <a:ea typeface="+mn-ea"/>
                <a:cs typeface="+mn-cs"/>
              </a:rPr>
              <a:t>-&gt; Deliver superior connectivity (one of my booth colleagues was saying that he is getting 10x better performance using satellite working from his parent’s house in mountains) and provide similar level of protection as you would for an employee working from office using SASE’s WFH offerings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etropolis" panose="00000500000000000000" pitchFamily="50" charset="0"/>
                <a:ea typeface="+mn-ea"/>
                <a:cs typeface="+mn-cs"/>
              </a:rPr>
              <a:t>Security and Compliance -&gt; </a:t>
            </a:r>
            <a:r>
              <a:rPr lang="en-US" sz="1200" kern="1200" dirty="0">
                <a:solidFill>
                  <a:schemeClr val="tx1"/>
                </a:solidFill>
                <a:effectLst/>
                <a:latin typeface="Metropolis" panose="00000500000000000000" pitchFamily="50" charset="0"/>
                <a:ea typeface="+mn-ea"/>
                <a:cs typeface="+mn-cs"/>
              </a:rPr>
              <a:t>With distributed workforce and applications, there is an increase in attack surface. The defense in depth approach is the best way to make sure you have all your bases covered. SASE offers suite of cloud-based security offerings – to provide context-based, policy aware access; protect from malicious attacks and maintain compliance. </a:t>
            </a:r>
            <a:endParaRPr lang="en-US" sz="1200" b="1" kern="1200" dirty="0">
              <a:solidFill>
                <a:schemeClr val="tx1"/>
              </a:solidFill>
              <a:effectLst/>
              <a:latin typeface="Metropolis" panose="00000500000000000000" pitchFamily="50" charset="0"/>
              <a:ea typeface="+mn-ea"/>
              <a:cs typeface="+mn-cs"/>
            </a:endParaRPr>
          </a:p>
          <a:p>
            <a:pPr lvl="0"/>
            <a:r>
              <a:rPr lang="en-US" sz="1200" b="1" kern="1200" dirty="0">
                <a:solidFill>
                  <a:schemeClr val="tx1"/>
                </a:solidFill>
                <a:effectLst/>
                <a:latin typeface="Metropolis" panose="00000500000000000000" pitchFamily="50" charset="0"/>
                <a:ea typeface="+mn-ea"/>
                <a:cs typeface="+mn-cs"/>
              </a:rPr>
              <a:t>Edge Compute and IOT -&gt; </a:t>
            </a:r>
            <a:r>
              <a:rPr lang="en-US" sz="1200" kern="1200" dirty="0">
                <a:solidFill>
                  <a:schemeClr val="tx1"/>
                </a:solidFill>
                <a:effectLst/>
                <a:latin typeface="Metropolis" panose="00000500000000000000" pitchFamily="50" charset="0"/>
                <a:ea typeface="+mn-ea"/>
                <a:cs typeface="+mn-cs"/>
              </a:rPr>
              <a:t>There are a wide variety of IoT devices ranging from a patient monitoring device to track health metrics to a smart thermostat that are now connected to the internet. Not having the ability to track and monitor these devices, can lead to security catastrophes. VMware Edge Network Intelligence tracks all your IoT devices, establishes a baseline on patterns and performance – remediates or raises a red flag if there is any issue. </a:t>
            </a:r>
          </a:p>
          <a:p>
            <a:pPr lvl="0"/>
            <a:endParaRPr lang="en-US" sz="1200" kern="1200" dirty="0">
              <a:solidFill>
                <a:schemeClr val="tx1"/>
              </a:solidFill>
              <a:effectLst/>
              <a:latin typeface="Metropolis"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etropolis" panose="00000500000000000000" pitchFamily="50" charset="0"/>
                <a:ea typeface="+mn-ea"/>
                <a:cs typeface="+mn-cs"/>
              </a:rPr>
              <a:t>Healthcare App Assurance and Optimization -&gt; </a:t>
            </a:r>
            <a:r>
              <a:rPr lang="en-US" sz="1200" kern="1200" dirty="0">
                <a:solidFill>
                  <a:schemeClr val="tx1"/>
                </a:solidFill>
                <a:effectLst/>
                <a:latin typeface="Metropolis" panose="00000500000000000000" pitchFamily="50" charset="0"/>
                <a:ea typeface="+mn-ea"/>
                <a:cs typeface="+mn-cs"/>
              </a:rPr>
              <a:t>Day to day apps such as Virtual Desktop Infrastructure to access EMRs. VDI is bandwidth-intensive, EMRs are stored in cloud-based storage. VMware SASE eliminates issues such as hair pinning that happens in traditional architecture (ask our staff if you are curious to know what it is) and provides secure, reliable access even for remote locations that are acquired through an M&amp;A and need to be integrated into the current hospital system. </a:t>
            </a:r>
          </a:p>
          <a:p>
            <a:pPr lvl="0"/>
            <a:endParaRPr lang="en-US" sz="1200" kern="1200" dirty="0">
              <a:solidFill>
                <a:schemeClr val="tx1"/>
              </a:solidFill>
              <a:effectLst/>
              <a:latin typeface="Metropolis" panose="000005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15</a:t>
            </a:fld>
            <a:endParaRPr lang="en-US"/>
          </a:p>
        </p:txBody>
      </p:sp>
    </p:spTree>
    <p:extLst>
      <p:ext uri="{BB962C8B-B14F-4D97-AF65-F5344CB8AC3E}">
        <p14:creationId xmlns:p14="http://schemas.microsoft.com/office/powerpoint/2010/main" val="3754959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Optimized User Experience – DMPO </a:t>
            </a:r>
          </a:p>
          <a:p>
            <a:r>
              <a:rPr lang="en-US" dirty="0"/>
              <a:t>Real time patient monitoring – low latency </a:t>
            </a:r>
          </a:p>
          <a:p>
            <a:r>
              <a:rPr lang="en-US" dirty="0"/>
              <a:t>Increased Employee Collaboration – cloud applications such as zoom, office 365</a:t>
            </a:r>
          </a:p>
          <a:p>
            <a:r>
              <a:rPr lang="en-US" dirty="0"/>
              <a:t>Share records – common use case, medical images with very large file size need to be shared</a:t>
            </a:r>
          </a:p>
          <a:p>
            <a:endParaRPr lang="en-US" dirty="0"/>
          </a:p>
          <a:p>
            <a:r>
              <a:rPr lang="en-US" dirty="0"/>
              <a:t>To summarize </a:t>
            </a:r>
          </a:p>
        </p:txBody>
      </p:sp>
      <p:sp>
        <p:nvSpPr>
          <p:cNvPr id="4" name="Slide Number Placeholder 3"/>
          <p:cNvSpPr>
            <a:spLocks noGrp="1"/>
          </p:cNvSpPr>
          <p:nvPr>
            <p:ph type="sldNum" sz="quarter" idx="5"/>
          </p:nvPr>
        </p:nvSpPr>
        <p:spPr/>
        <p:txBody>
          <a:bodyPr/>
          <a:lstStyle/>
          <a:p>
            <a:fld id="{9F4FBC3A-A12C-40F9-BB8D-BC30C7901396}" type="slidenum">
              <a:rPr lang="en-US" smtClean="0"/>
              <a:pPr/>
              <a:t>16</a:t>
            </a:fld>
            <a:endParaRPr lang="en-US"/>
          </a:p>
        </p:txBody>
      </p:sp>
    </p:spTree>
    <p:extLst>
      <p:ext uri="{BB962C8B-B14F-4D97-AF65-F5344CB8AC3E}">
        <p14:creationId xmlns:p14="http://schemas.microsoft.com/office/powerpoint/2010/main" val="1368738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doctor at a hospital </a:t>
            </a:r>
          </a:p>
          <a:p>
            <a:endParaRPr lang="en-US" dirty="0"/>
          </a:p>
          <a:p>
            <a:r>
              <a:rPr lang="en-US" dirty="0"/>
              <a:t>Customer Service Representative working out of their home office OR a </a:t>
            </a:r>
          </a:p>
          <a:p>
            <a:endParaRPr lang="en-US" dirty="0"/>
          </a:p>
          <a:p>
            <a:r>
              <a:rPr lang="en-US" dirty="0"/>
              <a:t>Doctor working from a remote clinic with no broadband </a:t>
            </a:r>
          </a:p>
          <a:p>
            <a:endParaRPr lang="en-US" dirty="0"/>
          </a:p>
          <a:p>
            <a:r>
              <a:rPr lang="en-US" dirty="0"/>
              <a:t>Each of these locations have a SD-WAN Edge that connects them to internet…. With the magic of VMware SASE </a:t>
            </a:r>
            <a:r>
              <a:rPr lang="en-US" dirty="0" err="1"/>
              <a:t>PoPs</a:t>
            </a:r>
            <a:r>
              <a:rPr lang="en-US" dirty="0"/>
              <a:t> located all across the globe, </a:t>
            </a:r>
          </a:p>
          <a:p>
            <a:endParaRPr lang="en-US" dirty="0"/>
          </a:p>
          <a:p>
            <a:r>
              <a:rPr lang="en-US" dirty="0"/>
              <a:t>All these are connected, and they are all connected to the SaaS based applications </a:t>
            </a:r>
          </a:p>
          <a:p>
            <a:endParaRPr lang="en-US" dirty="0"/>
          </a:p>
          <a:p>
            <a:r>
              <a:rPr lang="en-US" dirty="0"/>
              <a:t>What this means is </a:t>
            </a:r>
          </a:p>
          <a:p>
            <a:endParaRPr lang="en-US" dirty="0"/>
          </a:p>
          <a:p>
            <a:pPr marL="228600" indent="-228600">
              <a:buAutoNum type="arabicPeriod"/>
            </a:pPr>
            <a:r>
              <a:rPr lang="en-US" dirty="0"/>
              <a:t>They get </a:t>
            </a:r>
            <a:r>
              <a:rPr lang="en-US" dirty="0" err="1"/>
              <a:t>reliabl</a:t>
            </a:r>
            <a:r>
              <a:rPr lang="en-US" dirty="0"/>
              <a:t> </a:t>
            </a:r>
            <a:r>
              <a:rPr lang="en-US" dirty="0" err="1"/>
              <a:t>eand</a:t>
            </a:r>
            <a:r>
              <a:rPr lang="en-US" dirty="0"/>
              <a:t> secure access to apps that are essential to do their job </a:t>
            </a:r>
          </a:p>
          <a:p>
            <a:pPr marL="228600" indent="-228600">
              <a:buAutoNum type="arabicPeriod"/>
            </a:pPr>
            <a:r>
              <a:rPr lang="en-US" dirty="0"/>
              <a:t>Their last mile is optimized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17</a:t>
            </a:fld>
            <a:endParaRPr lang="en-US"/>
          </a:p>
        </p:txBody>
      </p:sp>
    </p:spTree>
    <p:extLst>
      <p:ext uri="{BB962C8B-B14F-4D97-AF65-F5344CB8AC3E}">
        <p14:creationId xmlns:p14="http://schemas.microsoft.com/office/powerpoint/2010/main" val="3761320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18</a:t>
            </a:fld>
            <a:endParaRPr lang="en-US"/>
          </a:p>
        </p:txBody>
      </p:sp>
    </p:spTree>
    <p:extLst>
      <p:ext uri="{BB962C8B-B14F-4D97-AF65-F5344CB8AC3E}">
        <p14:creationId xmlns:p14="http://schemas.microsoft.com/office/powerpoint/2010/main" val="334008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Enforce Zero Trust Security -&gt; Users are given access to applications based on context and policy (Users accessing the apps securely) -&gt; tunnel is from user to the app… not going to the data center (show the zero trust) </a:t>
            </a:r>
          </a:p>
          <a:p>
            <a:r>
              <a:rPr lang="en-US" dirty="0"/>
              <a:t>Safeguard Patient Data -&gt; we can detect PII and block it, </a:t>
            </a:r>
          </a:p>
          <a:p>
            <a:endParaRPr lang="en-US" dirty="0"/>
          </a:p>
          <a:p>
            <a:endParaRPr lang="en-US" dirty="0"/>
          </a:p>
          <a:p>
            <a:r>
              <a:rPr lang="en-US" dirty="0"/>
              <a:t>Enforce Zero Trust Security -&gt; ZTNA (conditional access only to user that need to ) </a:t>
            </a:r>
          </a:p>
          <a:p>
            <a:endParaRPr lang="en-US" dirty="0"/>
          </a:p>
          <a:p>
            <a:r>
              <a:rPr lang="en-US" dirty="0"/>
              <a:t>Safeguard Against Threats -&gt; if a user accesses web or SaaS apps,  prevent against known or unknown malware; </a:t>
            </a:r>
          </a:p>
          <a:p>
            <a:endParaRPr lang="en-US" dirty="0"/>
          </a:p>
          <a:p>
            <a:r>
              <a:rPr lang="en-US" dirty="0"/>
              <a:t>HIPAA and PCI -&gt; segment the networks (PCI traffic stay on PCI segment), layered defense -&gt; users not given access to certain websites - </a:t>
            </a:r>
          </a:p>
        </p:txBody>
      </p:sp>
      <p:sp>
        <p:nvSpPr>
          <p:cNvPr id="4" name="Slide Number Placeholder 3"/>
          <p:cNvSpPr>
            <a:spLocks noGrp="1"/>
          </p:cNvSpPr>
          <p:nvPr>
            <p:ph type="sldNum" sz="quarter" idx="5"/>
          </p:nvPr>
        </p:nvSpPr>
        <p:spPr/>
        <p:txBody>
          <a:bodyPr/>
          <a:lstStyle/>
          <a:p>
            <a:fld id="{9F4FBC3A-A12C-40F9-BB8D-BC30C7901396}" type="slidenum">
              <a:rPr lang="en-US" smtClean="0"/>
              <a:pPr/>
              <a:t>19</a:t>
            </a:fld>
            <a:endParaRPr lang="en-US"/>
          </a:p>
        </p:txBody>
      </p:sp>
    </p:spTree>
    <p:extLst>
      <p:ext uri="{BB962C8B-B14F-4D97-AF65-F5344CB8AC3E}">
        <p14:creationId xmlns:p14="http://schemas.microsoft.com/office/powerpoint/2010/main" val="3431388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indent="0">
              <a:buFont typeface="Arial" panose="020B0604020202020204" pitchFamily="34" charset="0"/>
              <a:buNone/>
            </a:pPr>
            <a:r>
              <a:rPr lang="en-US" dirty="0"/>
              <a:t>VMware Secure Access is a VPN replacement solution. It combines the industry-leading SD-WAN and VMware Workspace ONE to deliver a consistent remote work experience to remote mobile users, all based on the principle of Zero Trust Network Access (ZTNA).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VMware Secure Access leverages the proven UAG (Unified access Gateway) stack in the on-premises data center environment, cloudifies it in container applications,  horizontally scales it, and offers secure remote access from the cloud. </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dirty="0"/>
              <a:t>SSL decryption: 80% of web applications are SSL encrypted. CWS provides scaling to handle more traffic that are encrypted for these applications but also handle more new apps being introduced.</a:t>
            </a:r>
          </a:p>
          <a:p>
            <a:pPr marL="228600" indent="-228600">
              <a:buAutoNum type="alphaLcParenBoth"/>
            </a:pPr>
            <a:r>
              <a:rPr lang="en-US" dirty="0"/>
              <a:t>URL filtering helps IT control which web sites users can access</a:t>
            </a:r>
          </a:p>
          <a:p>
            <a:pPr marL="228600" indent="-228600">
              <a:buAutoNum type="alphaLcParenBoth"/>
            </a:pPr>
            <a:r>
              <a:rPr lang="en-US" dirty="0"/>
              <a:t>Content Filtering helps control the type of document and file that can be uploaded or downloaded</a:t>
            </a:r>
          </a:p>
          <a:p>
            <a:pPr marL="228600" indent="-228600">
              <a:buAutoNum type="alphaLcParenBoth"/>
            </a:pPr>
            <a:r>
              <a:rPr lang="en-US" dirty="0"/>
              <a:t>Anti- Malware helps protect users when they download email, documents or access active web sites against known virus</a:t>
            </a:r>
          </a:p>
          <a:p>
            <a:pPr marL="228600" indent="-228600">
              <a:buAutoNum type="alphaLcParenBoth"/>
            </a:pPr>
            <a:r>
              <a:rPr lang="en-US" dirty="0"/>
              <a:t>New virus continue to get introduced daily and it is imperative the solution can respond to Day 0 malware attacks. CWS uses Sandbox to offer protection from Day 0 attacks</a:t>
            </a:r>
          </a:p>
          <a:p>
            <a:pPr marL="228600" indent="-228600">
              <a:buAutoNum type="alphaLcParenBoth"/>
            </a:pPr>
            <a:r>
              <a:rPr lang="en-US" dirty="0"/>
              <a:t>Cloud Access Security Broker enables IT teams to get visibility into sanctioned and unsanctioned SaaS applications. This helps IT determine what activities can users undertake when they access these applications. Can employees login, upload and download files from Drop Box. Should summer interns only be allowed to upload documents to Drop Box. Can contractors who are allowed to download files from Drop Box attach that file to the LinkedIn email</a:t>
            </a:r>
          </a:p>
          <a:p>
            <a:pPr marL="228600" indent="-228600">
              <a:buAutoNum type="alphaLcParenBoth"/>
            </a:pPr>
            <a:r>
              <a:rPr lang="en-US" dirty="0"/>
              <a:t>Data Loss Prevention. CWS ensures sensitive company data does not leave the enterprise perimeter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12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216506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etropolis" panose="00000500000000000000" pitchFamily="50" charset="0"/>
                <a:ea typeface="+mn-ea"/>
                <a:cs typeface="+mn-cs"/>
              </a:rPr>
              <a:t>Over the last two years, healthcare has transformed the most and Every Aspect of it has changed</a:t>
            </a:r>
          </a:p>
          <a:p>
            <a:pPr lvl="0"/>
            <a:endParaRPr lang="en-US" sz="1100" kern="1200" dirty="0">
              <a:solidFill>
                <a:schemeClr val="tx1"/>
              </a:solidFill>
              <a:effectLst/>
              <a:latin typeface="Metropolis" panose="00000500000000000000" pitchFamily="50" charset="0"/>
              <a:ea typeface="+mn-ea"/>
              <a:cs typeface="+mn-cs"/>
            </a:endParaRPr>
          </a:p>
          <a:p>
            <a:pPr lvl="0"/>
            <a:r>
              <a:rPr lang="en-US" sz="1200" kern="1200" dirty="0">
                <a:solidFill>
                  <a:schemeClr val="tx1"/>
                </a:solidFill>
                <a:effectLst/>
                <a:latin typeface="Metropolis" panose="00000500000000000000" pitchFamily="50" charset="0"/>
                <a:ea typeface="+mn-ea"/>
                <a:cs typeface="+mn-cs"/>
              </a:rPr>
              <a:t>Patient preference changed – with Virtual care now a “must have” as an option. </a:t>
            </a:r>
            <a:endParaRPr lang="en-US" sz="1100" kern="1200" dirty="0">
              <a:solidFill>
                <a:schemeClr val="tx1"/>
              </a:solidFill>
              <a:effectLst/>
              <a:latin typeface="Metropolis" panose="00000500000000000000" pitchFamily="50" charset="0"/>
              <a:ea typeface="+mn-ea"/>
              <a:cs typeface="+mn-cs"/>
            </a:endParaRPr>
          </a:p>
          <a:p>
            <a:pPr lvl="1"/>
            <a:r>
              <a:rPr lang="en-US" sz="1200" kern="1200" dirty="0">
                <a:solidFill>
                  <a:schemeClr val="tx1"/>
                </a:solidFill>
                <a:effectLst/>
                <a:latin typeface="Metropolis" panose="00000500000000000000" pitchFamily="50" charset="0"/>
                <a:ea typeface="+mn-ea"/>
                <a:cs typeface="+mn-cs"/>
              </a:rPr>
              <a:t>As a parent to a toddler son, it is much easier for get my son checked up over phone for minor ailments</a:t>
            </a:r>
            <a:endParaRPr lang="en-US" sz="1100" kern="1200" dirty="0">
              <a:solidFill>
                <a:schemeClr val="tx1"/>
              </a:solidFill>
              <a:effectLst/>
              <a:latin typeface="Metropolis" panose="00000500000000000000" pitchFamily="50" charset="0"/>
              <a:ea typeface="+mn-ea"/>
              <a:cs typeface="+mn-cs"/>
            </a:endParaRPr>
          </a:p>
          <a:p>
            <a:pPr lvl="1"/>
            <a:r>
              <a:rPr lang="en-US" sz="1200" kern="1200" dirty="0">
                <a:solidFill>
                  <a:schemeClr val="tx1"/>
                </a:solidFill>
                <a:effectLst/>
                <a:latin typeface="Metropolis" panose="00000500000000000000" pitchFamily="50" charset="0"/>
                <a:ea typeface="+mn-ea"/>
                <a:cs typeface="+mn-cs"/>
              </a:rPr>
              <a:t>Patients are expecting digital front door increasingly due to the expectations set by non-Health care organizations such as Netflix, amazon   (such as mobile applications, messaging services and no-touch check-in) ----- which means healthcare organizations need to deliver great digital experiences…. </a:t>
            </a:r>
            <a:endParaRPr lang="en-US" sz="1100" kern="1200" dirty="0">
              <a:solidFill>
                <a:schemeClr val="tx1"/>
              </a:solidFill>
              <a:effectLst/>
              <a:latin typeface="Metropolis" panose="00000500000000000000" pitchFamily="50" charset="0"/>
              <a:ea typeface="+mn-ea"/>
              <a:cs typeface="+mn-cs"/>
            </a:endParaRPr>
          </a:p>
          <a:p>
            <a:pPr lvl="0"/>
            <a:r>
              <a:rPr lang="en-US" sz="1200" kern="1200" dirty="0">
                <a:solidFill>
                  <a:schemeClr val="tx1"/>
                </a:solidFill>
                <a:effectLst/>
                <a:latin typeface="Metropolis" panose="00000500000000000000" pitchFamily="50" charset="0"/>
                <a:ea typeface="+mn-ea"/>
                <a:cs typeface="+mn-cs"/>
              </a:rPr>
              <a:t>Work from anywhere is here to stay - especially when it comes to non-clinical staff -as it opens new locations - given the challenging hiring environment (tie to session)</a:t>
            </a:r>
          </a:p>
          <a:p>
            <a:pPr lvl="0"/>
            <a:endParaRPr lang="en-US" sz="1200" kern="1200" dirty="0">
              <a:solidFill>
                <a:schemeClr val="tx1"/>
              </a:solidFill>
              <a:effectLst/>
              <a:latin typeface="Metropolis" panose="00000500000000000000" pitchFamily="50" charset="0"/>
              <a:ea typeface="+mn-ea"/>
              <a:cs typeface="+mn-cs"/>
            </a:endParaRPr>
          </a:p>
          <a:p>
            <a:pPr lvl="0"/>
            <a:endParaRPr lang="en-US" sz="1100" kern="1200" dirty="0">
              <a:solidFill>
                <a:schemeClr val="tx1"/>
              </a:solidFill>
              <a:effectLst/>
              <a:latin typeface="Metropolis" panose="00000500000000000000" pitchFamily="50" charset="0"/>
              <a:ea typeface="+mn-ea"/>
              <a:cs typeface="+mn-cs"/>
            </a:endParaRPr>
          </a:p>
          <a:p>
            <a:endParaRPr lang="en-US" sz="1200" dirty="0">
              <a:solidFill>
                <a:schemeClr val="tx2"/>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FBC3A-A12C-40F9-BB8D-BC30C7901396}" type="slidenum">
              <a:rPr kumimoji="0" lang="en-US" sz="25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25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483432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High Level: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main focus for VMware Edge Network Intelligence is visibility into end user and IoT device experience when these devices access applications in the cloud. Our solution helps IT focus on outcomes rather than root cause</a:t>
            </a:r>
          </a:p>
          <a:p>
            <a:endParaRPr lang="en-US" dirty="0"/>
          </a:p>
          <a:p>
            <a:r>
              <a:rPr lang="en-US" dirty="0"/>
              <a:t>ENI helps answer questions like a mobile user is having issues with their Zoom application – is it due to their local Wi-Fi, broadband, VPN connectivity, or is it the application</a:t>
            </a:r>
          </a:p>
          <a:p>
            <a:r>
              <a:rPr lang="en-US" dirty="0"/>
              <a:t>My IoT device like an infusion pump is talking to an unknown app. I did not know about but ENI does and it will alert you</a:t>
            </a:r>
          </a:p>
          <a:p>
            <a:r>
              <a:rPr lang="en-US" dirty="0"/>
              <a:t>How many users at my branch location are affected by a service like DHCP or due to poor Wi-Fi - ENI provides the answer to such questions </a:t>
            </a:r>
          </a:p>
          <a:p>
            <a:r>
              <a:rPr lang="en-US" dirty="0"/>
              <a:t>How does the user experience at a site compare to other sites or to the industry – ENI drives operational efficiency </a:t>
            </a:r>
          </a:p>
          <a:p>
            <a:endParaRPr lang="en-US" dirty="0"/>
          </a:p>
          <a:p>
            <a:r>
              <a:rPr lang="en-US" dirty="0"/>
              <a:t>The use cases addressing these questions are called out ex: WFA User Experience ….. Operational Efficiency</a:t>
            </a:r>
          </a:p>
          <a:p>
            <a:endParaRPr lang="en-US" dirty="0"/>
          </a:p>
          <a:p>
            <a:r>
              <a:rPr lang="en-US" dirty="0"/>
              <a:t>************************************************</a:t>
            </a:r>
          </a:p>
          <a:p>
            <a:r>
              <a:rPr lang="en-US" dirty="0"/>
              <a:t>Next level detail:</a:t>
            </a:r>
          </a:p>
          <a:p>
            <a:r>
              <a:rPr lang="en-US" dirty="0"/>
              <a:t>VMware Edge Network Intelligence is an AIOps solution for VMware SASE</a:t>
            </a:r>
          </a:p>
          <a:p>
            <a:r>
              <a:rPr lang="en-US" dirty="0"/>
              <a:t>Today we collect data about the user experience from multiple sources like the Client App, Wireless and Wired LAN, Network Services like DHCP and DNS, SD-WAN and the Apps </a:t>
            </a:r>
          </a:p>
          <a:p>
            <a:r>
              <a:rPr lang="en-US" dirty="0"/>
              <a:t>We measure the performance using this data and automatically establish baseline for the users performance </a:t>
            </a:r>
          </a:p>
          <a:p>
            <a:r>
              <a:rPr lang="en-US" dirty="0"/>
              <a:t>When there is deviation in the performance we alert operations with recommendations on what to do and how to remediate the problem</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E399D8A1-0728-4B3F-A56A-AFB32643A16A}" type="slidenum">
              <a:rPr lang="en-US">
                <a:solidFill>
                  <a:srgbClr val="717074"/>
                </a:solidFill>
              </a:rPr>
              <a:pPr defTabSz="931774">
                <a:defRPr/>
              </a:pPr>
              <a:t>21</a:t>
            </a:fld>
            <a:endParaRPr lang="en-US">
              <a:solidFill>
                <a:srgbClr val="717074"/>
              </a:solidFill>
            </a:endParaRPr>
          </a:p>
        </p:txBody>
      </p:sp>
    </p:spTree>
    <p:extLst>
      <p:ext uri="{BB962C8B-B14F-4D97-AF65-F5344CB8AC3E}">
        <p14:creationId xmlns:p14="http://schemas.microsoft.com/office/powerpoint/2010/main" val="2169985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you helped deliver three fully operational VMware SD-WAN networks were deployed in one day and twelve more not long after, with direct connections to the hospital system’s existing data centers and applications. </a:t>
            </a:r>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22</a:t>
            </a:fld>
            <a:endParaRPr lang="en-US"/>
          </a:p>
        </p:txBody>
      </p:sp>
    </p:spTree>
    <p:extLst>
      <p:ext uri="{BB962C8B-B14F-4D97-AF65-F5344CB8AC3E}">
        <p14:creationId xmlns:p14="http://schemas.microsoft.com/office/powerpoint/2010/main" val="3309625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None/>
            </a:pPr>
            <a:r>
              <a:rPr lang="en-US" sz="1100" dirty="0">
                <a:solidFill>
                  <a:schemeClr val="accent4"/>
                </a:solidFill>
              </a:rPr>
              <a:t>Empower hybrid workers -&gt; getting same experience</a:t>
            </a:r>
          </a:p>
          <a:p>
            <a:pPr marL="0" lvl="0" indent="0">
              <a:buNone/>
            </a:pPr>
            <a:endParaRPr lang="en-US" sz="1100" dirty="0">
              <a:solidFill>
                <a:schemeClr val="accent4"/>
              </a:solidFill>
            </a:endParaRPr>
          </a:p>
          <a:p>
            <a:pPr marL="0" lvl="0" indent="0">
              <a:buNone/>
            </a:pPr>
            <a:r>
              <a:rPr lang="en-US" sz="1100" dirty="0">
                <a:solidFill>
                  <a:schemeClr val="accent4"/>
                </a:solidFill>
              </a:rPr>
              <a:t>Improve Patient experience -&gt; secure, reliable and fast access to apps and data means patients are happy and get the </a:t>
            </a:r>
            <a:r>
              <a:rPr lang="en-US" sz="1100">
                <a:solidFill>
                  <a:schemeClr val="accent4"/>
                </a:solidFill>
              </a:rPr>
              <a:t>best quality of care…</a:t>
            </a:r>
            <a:endParaRPr lang="en-US" sz="1100" dirty="0">
              <a:solidFill>
                <a:schemeClr val="accent4"/>
              </a:solidFill>
            </a:endParaRPr>
          </a:p>
          <a:p>
            <a:pPr marL="0" lvl="0" indent="0">
              <a:buNone/>
            </a:pPr>
            <a:endParaRPr lang="en-US" sz="1100" dirty="0">
              <a:solidFill>
                <a:schemeClr val="accent4"/>
              </a:solidFill>
            </a:endParaRPr>
          </a:p>
          <a:p>
            <a:pPr marL="0" lvl="0" indent="0">
              <a:buNone/>
            </a:pPr>
            <a:r>
              <a:rPr lang="en-US" sz="1100" dirty="0">
                <a:solidFill>
                  <a:schemeClr val="accent4"/>
                </a:solidFill>
              </a:rPr>
              <a:t>Mitigate risk and compliance -&gt; comprehensive security capabilities ensure that you are protected against attacks and maintain compliance </a:t>
            </a:r>
          </a:p>
          <a:p>
            <a:pPr marL="0" lvl="0" indent="0">
              <a:buNone/>
            </a:pPr>
            <a:endParaRPr lang="en-US" sz="1100" dirty="0">
              <a:solidFill>
                <a:schemeClr val="accent4"/>
              </a:solidFill>
            </a:endParaRPr>
          </a:p>
          <a:p>
            <a:pPr marL="0" lvl="0" indent="0">
              <a:buNone/>
            </a:pPr>
            <a:r>
              <a:rPr lang="en-US" sz="1100" dirty="0">
                <a:solidFill>
                  <a:schemeClr val="accent4"/>
                </a:solidFill>
              </a:rPr>
              <a:t>Simplify IT Operations -&gt; single pane of glass….</a:t>
            </a:r>
          </a:p>
        </p:txBody>
      </p:sp>
      <p:sp>
        <p:nvSpPr>
          <p:cNvPr id="4" name="Slide Number Placeholder 3"/>
          <p:cNvSpPr>
            <a:spLocks noGrp="1"/>
          </p:cNvSpPr>
          <p:nvPr>
            <p:ph type="sldNum" sz="quarter" idx="5"/>
          </p:nvPr>
        </p:nvSpPr>
        <p:spPr/>
        <p:txBody>
          <a:bodyPr/>
          <a:lstStyle/>
          <a:p>
            <a:fld id="{9F4FBC3A-A12C-40F9-BB8D-BC30C7901396}" type="slidenum">
              <a:rPr lang="en-US" smtClean="0"/>
              <a:pPr/>
              <a:t>23</a:t>
            </a:fld>
            <a:endParaRPr lang="en-US"/>
          </a:p>
        </p:txBody>
      </p:sp>
    </p:spTree>
    <p:extLst>
      <p:ext uri="{BB962C8B-B14F-4D97-AF65-F5344CB8AC3E}">
        <p14:creationId xmlns:p14="http://schemas.microsoft.com/office/powerpoint/2010/main" val="1114878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609600"/>
            <a:ext cx="5283200" cy="2971800"/>
          </a:xfrm>
        </p:spPr>
      </p:sp>
      <p:sp>
        <p:nvSpPr>
          <p:cNvPr id="3" name="Notes Placeholder 2"/>
          <p:cNvSpPr>
            <a:spLocks noGrp="1"/>
          </p:cNvSpPr>
          <p:nvPr>
            <p:ph type="body" idx="1"/>
          </p:nvPr>
        </p:nvSpPr>
        <p:spPr/>
        <p:txBody>
          <a:bodyPr>
            <a:normAutofit/>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19C9351-4B5C-7049-BA85-1429AE6A9BC7}" type="slidenum">
              <a:rPr lang="en-US"/>
              <a:t>24</a:t>
            </a:fld>
            <a:endParaRPr lang="en-US"/>
          </a:p>
        </p:txBody>
      </p:sp>
    </p:spTree>
    <p:extLst>
      <p:ext uri="{BB962C8B-B14F-4D97-AF65-F5344CB8AC3E}">
        <p14:creationId xmlns:p14="http://schemas.microsoft.com/office/powerpoint/2010/main" val="2355574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Plug back to the demos</a:t>
            </a:r>
          </a:p>
        </p:txBody>
      </p:sp>
      <p:sp>
        <p:nvSpPr>
          <p:cNvPr id="4" name="Slide Number Placeholder 3"/>
          <p:cNvSpPr>
            <a:spLocks noGrp="1"/>
          </p:cNvSpPr>
          <p:nvPr>
            <p:ph type="sldNum" sz="quarter" idx="5"/>
          </p:nvPr>
        </p:nvSpPr>
        <p:spPr/>
        <p:txBody>
          <a:bodyPr/>
          <a:lstStyle/>
          <a:p>
            <a:fld id="{9F4FBC3A-A12C-40F9-BB8D-BC30C7901396}" type="slidenum">
              <a:rPr lang="en-US" smtClean="0"/>
              <a:pPr/>
              <a:t>26</a:t>
            </a:fld>
            <a:endParaRPr lang="en-US"/>
          </a:p>
        </p:txBody>
      </p:sp>
    </p:spTree>
    <p:extLst>
      <p:ext uri="{BB962C8B-B14F-4D97-AF65-F5344CB8AC3E}">
        <p14:creationId xmlns:p14="http://schemas.microsoft.com/office/powerpoint/2010/main" val="2865298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etropolis" panose="00000500000000000000" pitchFamily="50" charset="0"/>
                <a:ea typeface="+mn-ea"/>
                <a:cs typeface="+mn-cs"/>
              </a:rPr>
              <a:t>There are increasing numbers of connected medical devices …….American Healthcare Association stated that &gt;61% of hospitals have remote patient-monitoring systems, which means they have some IoT devices that need to be monitored. This is important not only because it creates more complexity for the IT staff, but also because it creates a greater risk. The more connected devices, the greater the attack surface. Organizations need to ensure these devices remain segmented or isolated from applications that contain sensitive or private information and are patched to avoid vulnerability. It could also mean that large imaging files or lots of small bits of information need to be transferred over the wide area network to centralized repositories in data center or cloud environments. </a:t>
            </a:r>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4</a:t>
            </a:fld>
            <a:endParaRPr lang="en-US"/>
          </a:p>
        </p:txBody>
      </p:sp>
    </p:spTree>
    <p:extLst>
      <p:ext uri="{BB962C8B-B14F-4D97-AF65-F5344CB8AC3E}">
        <p14:creationId xmlns:p14="http://schemas.microsoft.com/office/powerpoint/2010/main" val="544558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the conversation on changes in Healthcare -&gt; How has Healthcare IT architecture changed? </a:t>
            </a:r>
          </a:p>
          <a:p>
            <a:endParaRPr lang="en-US" dirty="0"/>
          </a:p>
          <a:p>
            <a:pPr marL="171450" indent="-171450">
              <a:buFont typeface="Arial" panose="020B0604020202020204" pitchFamily="34" charset="0"/>
              <a:buChar char="•"/>
            </a:pPr>
            <a:r>
              <a:rPr lang="en-US" dirty="0"/>
              <a:t>Workforce is distributed with people working across multiple hospital locations, or temporary pop-up clinics and staff working from home across the country </a:t>
            </a:r>
          </a:p>
          <a:p>
            <a:pPr marL="171450" indent="-171450">
              <a:buFont typeface="Arial" panose="020B0604020202020204" pitchFamily="34" charset="0"/>
              <a:buChar char="•"/>
            </a:pPr>
            <a:r>
              <a:rPr lang="en-US" dirty="0"/>
              <a:t>Distributed Apps -&gt; healthcare is accelerating adoption of SaaS/Unified Communications as Service (with the likes of Zoom, Ring Central)  based applications for increased resiliency and DR </a:t>
            </a:r>
          </a:p>
          <a:p>
            <a:pPr marL="171450" indent="-171450">
              <a:buFont typeface="Arial" panose="020B0604020202020204" pitchFamily="34" charset="0"/>
              <a:buChar char="•"/>
            </a:pPr>
            <a:r>
              <a:rPr lang="en-US" dirty="0"/>
              <a:t>Infrastructure to deploy these applications has becoming distributed with some applications such as EHR deployed in the data center, cloud virtual desktops for remote workers deployed in the near edge or the cloud </a:t>
            </a:r>
          </a:p>
        </p:txBody>
      </p:sp>
      <p:sp>
        <p:nvSpPr>
          <p:cNvPr id="4" name="Slide Number Placeholder 3"/>
          <p:cNvSpPr>
            <a:spLocks noGrp="1"/>
          </p:cNvSpPr>
          <p:nvPr>
            <p:ph type="sldNum" sz="quarter" idx="5"/>
          </p:nvPr>
        </p:nvSpPr>
        <p:spPr/>
        <p:txBody>
          <a:bodyPr/>
          <a:lstStyle/>
          <a:p>
            <a:fld id="{9F4FBC3A-A12C-40F9-BB8D-BC30C7901396}" type="slidenum">
              <a:rPr lang="en-US" smtClean="0"/>
              <a:pPr/>
              <a:t>5</a:t>
            </a:fld>
            <a:endParaRPr lang="en-US"/>
          </a:p>
        </p:txBody>
      </p:sp>
    </p:spTree>
    <p:extLst>
      <p:ext uri="{BB962C8B-B14F-4D97-AF65-F5344CB8AC3E}">
        <p14:creationId xmlns:p14="http://schemas.microsoft.com/office/powerpoint/2010/main" val="76683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endParaRPr lang="en-US" sz="1200" kern="1200" dirty="0">
              <a:solidFill>
                <a:schemeClr val="tx1"/>
              </a:solidFill>
              <a:effectLst/>
              <a:latin typeface="Metropolis" panose="00000500000000000000" pitchFamily="50" charset="0"/>
              <a:ea typeface="+mn-ea"/>
              <a:cs typeface="+mn-cs"/>
            </a:endParaRPr>
          </a:p>
          <a:p>
            <a:pPr lvl="0"/>
            <a:r>
              <a:rPr lang="en-US" sz="1200" kern="1200" dirty="0">
                <a:solidFill>
                  <a:schemeClr val="tx1"/>
                </a:solidFill>
                <a:effectLst/>
                <a:latin typeface="Metropolis" panose="00000500000000000000" pitchFamily="50" charset="0"/>
                <a:ea typeface="+mn-ea"/>
                <a:cs typeface="+mn-cs"/>
              </a:rPr>
              <a:t>Changes in employee and patient preferences, </a:t>
            </a:r>
            <a:r>
              <a:rPr lang="en-US" sz="1200" kern="1200" dirty="0" err="1">
                <a:solidFill>
                  <a:schemeClr val="tx1"/>
                </a:solidFill>
                <a:effectLst/>
                <a:latin typeface="Metropolis" panose="00000500000000000000" pitchFamily="50" charset="0"/>
                <a:ea typeface="+mn-ea"/>
                <a:cs typeface="+mn-cs"/>
              </a:rPr>
              <a:t>Iot</a:t>
            </a:r>
            <a:r>
              <a:rPr lang="en-US" sz="1200" kern="1200" dirty="0">
                <a:solidFill>
                  <a:schemeClr val="tx1"/>
                </a:solidFill>
                <a:effectLst/>
                <a:latin typeface="Metropolis" panose="00000500000000000000" pitchFamily="50" charset="0"/>
                <a:ea typeface="+mn-ea"/>
                <a:cs typeface="+mn-cs"/>
              </a:rPr>
              <a:t>, and the change in architecture resulted in some shift in priorities. From a stakeholder perspective, </a:t>
            </a:r>
          </a:p>
          <a:p>
            <a:pPr lvl="0"/>
            <a:endParaRPr lang="en-US" sz="1200" kern="1200" dirty="0">
              <a:solidFill>
                <a:schemeClr val="tx1"/>
              </a:solidFill>
              <a:effectLst/>
              <a:latin typeface="Metropolis" panose="00000500000000000000" pitchFamily="50" charset="0"/>
              <a:ea typeface="+mn-ea"/>
              <a:cs typeface="+mn-cs"/>
            </a:endParaRPr>
          </a:p>
          <a:p>
            <a:pPr lvl="0"/>
            <a:r>
              <a:rPr lang="en-US" sz="1200" kern="1200" dirty="0">
                <a:solidFill>
                  <a:schemeClr val="tx1"/>
                </a:solidFill>
                <a:effectLst/>
                <a:latin typeface="Metropolis" panose="00000500000000000000" pitchFamily="50" charset="0"/>
                <a:ea typeface="+mn-ea"/>
                <a:cs typeface="+mn-cs"/>
              </a:rPr>
              <a:t>Addressing the key stakeholder that is central to Healthcare Organizations –  Patients, Meeting and exceeding patients’ expectations by rolling out digital health experiences that consumers are used to in non-healthcare settings and providing patients with the integrated experience no matter where they seek care. </a:t>
            </a:r>
          </a:p>
          <a:p>
            <a:pPr lvl="0"/>
            <a:endParaRPr lang="en-US" sz="1200" kern="1200" dirty="0">
              <a:solidFill>
                <a:schemeClr val="tx1"/>
              </a:solidFill>
              <a:effectLst/>
              <a:latin typeface="Metropolis" panose="00000500000000000000" pitchFamily="50" charset="0"/>
              <a:ea typeface="+mn-ea"/>
              <a:cs typeface="+mn-cs"/>
            </a:endParaRPr>
          </a:p>
          <a:p>
            <a:pPr lvl="0"/>
            <a:r>
              <a:rPr lang="en-US" sz="1200" kern="1200" dirty="0">
                <a:solidFill>
                  <a:schemeClr val="tx1"/>
                </a:solidFill>
                <a:effectLst/>
                <a:latin typeface="Metropolis" panose="00000500000000000000" pitchFamily="50" charset="0"/>
                <a:ea typeface="+mn-ea"/>
                <a:cs typeface="+mn-cs"/>
              </a:rPr>
              <a:t>Providing remote employees with similar experience, and have similar type of protection in place as the office employees</a:t>
            </a:r>
          </a:p>
          <a:p>
            <a:pPr lvl="0"/>
            <a:endParaRPr lang="en-US" sz="1200" kern="1200" dirty="0">
              <a:solidFill>
                <a:schemeClr val="tx1"/>
              </a:solidFill>
              <a:effectLst/>
              <a:latin typeface="Metropolis" panose="00000500000000000000" pitchFamily="50" charset="0"/>
              <a:ea typeface="+mn-ea"/>
              <a:cs typeface="+mn-cs"/>
            </a:endParaRPr>
          </a:p>
          <a:p>
            <a:pPr lvl="0"/>
            <a:r>
              <a:rPr lang="en-US" sz="1200" kern="1200" dirty="0">
                <a:solidFill>
                  <a:schemeClr val="tx1"/>
                </a:solidFill>
                <a:effectLst/>
                <a:latin typeface="Metropolis" panose="00000500000000000000" pitchFamily="50" charset="0"/>
                <a:ea typeface="+mn-ea"/>
                <a:cs typeface="+mn-cs"/>
              </a:rPr>
              <a:t>Last but not the least – making the life of  IT Ops team that is working to get this delivered easy </a:t>
            </a:r>
          </a:p>
          <a:p>
            <a:pPr lvl="0"/>
            <a:endParaRPr lang="en-US" sz="1200" kern="1200" dirty="0">
              <a:solidFill>
                <a:schemeClr val="tx1"/>
              </a:solidFill>
              <a:effectLst/>
              <a:latin typeface="Metropolis" panose="00000500000000000000" pitchFamily="50" charset="0"/>
              <a:ea typeface="+mn-ea"/>
              <a:cs typeface="+mn-cs"/>
            </a:endParaRPr>
          </a:p>
          <a:p>
            <a:pPr fontAlgn="base"/>
            <a:endParaRPr lang="en-US" sz="2500" dirty="0"/>
          </a:p>
          <a:p>
            <a:pPr fontAlgn="base"/>
            <a:r>
              <a:rPr lang="en-US" sz="2500" dirty="0"/>
              <a:t>To summarize ---- All of healthcare is impacted — patients, clinician, providers, hospitals, personal data — and the way providers care for their patients is becoming more personalized — based on specific patient needs​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C1984-BE0B-B742-8799-24790CB92A51}" type="slidenum">
              <a:rPr kumimoji="0" lang="en-US" sz="25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5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114222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etropolis" panose="00000500000000000000" pitchFamily="50" charset="0"/>
                <a:ea typeface="+mn-ea"/>
                <a:cs typeface="+mn-cs"/>
              </a:rPr>
              <a:t>To meet these priorities head-on, health care orgs are turning to Digital-first Healthcare model</a:t>
            </a:r>
            <a:endParaRPr lang="en-US" sz="1100" kern="1200" dirty="0">
              <a:solidFill>
                <a:schemeClr val="tx1"/>
              </a:solidFill>
              <a:effectLst/>
              <a:latin typeface="Metropolis" panose="00000500000000000000" pitchFamily="50" charset="0"/>
              <a:ea typeface="+mn-ea"/>
              <a:cs typeface="+mn-cs"/>
            </a:endParaRPr>
          </a:p>
          <a:p>
            <a:pPr lvl="0"/>
            <a:r>
              <a:rPr lang="en-US" sz="1200" kern="1200" dirty="0">
                <a:solidFill>
                  <a:schemeClr val="tx1"/>
                </a:solidFill>
                <a:effectLst/>
                <a:latin typeface="Metropolis" panose="00000500000000000000" pitchFamily="50" charset="0"/>
                <a:ea typeface="+mn-ea"/>
                <a:cs typeface="+mn-cs"/>
              </a:rPr>
              <a:t>Two aspects of Digital-First Healthcare </a:t>
            </a:r>
            <a:endParaRPr lang="en-US" sz="1100" kern="1200" dirty="0">
              <a:solidFill>
                <a:schemeClr val="tx1"/>
              </a:solidFill>
              <a:effectLst/>
              <a:latin typeface="Metropolis" panose="00000500000000000000" pitchFamily="50" charset="0"/>
              <a:ea typeface="+mn-ea"/>
              <a:cs typeface="+mn-cs"/>
            </a:endParaRPr>
          </a:p>
          <a:p>
            <a:pPr lvl="1"/>
            <a:r>
              <a:rPr lang="en-US" sz="1200" kern="1200" dirty="0">
                <a:solidFill>
                  <a:schemeClr val="tx1"/>
                </a:solidFill>
                <a:effectLst/>
                <a:latin typeface="Metropolis" panose="00000500000000000000" pitchFamily="50" charset="0"/>
                <a:ea typeface="+mn-ea"/>
                <a:cs typeface="+mn-cs"/>
              </a:rPr>
              <a:t>Hybrid Workforce -&gt; Hire and retaining top talent across the country </a:t>
            </a:r>
          </a:p>
          <a:p>
            <a:pPr lvl="1"/>
            <a:r>
              <a:rPr lang="en-US" sz="1200" kern="1200" dirty="0">
                <a:solidFill>
                  <a:schemeClr val="tx1"/>
                </a:solidFill>
                <a:effectLst/>
                <a:latin typeface="Metropolis" panose="00000500000000000000" pitchFamily="50" charset="0"/>
                <a:ea typeface="+mn-ea"/>
                <a:cs typeface="+mn-cs"/>
              </a:rPr>
              <a:t>Connected Care -&gt; Deliver easy, secure access to care and an integrated experience (</a:t>
            </a:r>
            <a:r>
              <a:rPr lang="en-US" sz="1200" kern="1200" dirty="0" err="1">
                <a:solidFill>
                  <a:schemeClr val="tx1"/>
                </a:solidFill>
                <a:effectLst/>
                <a:latin typeface="Metropolis" panose="00000500000000000000" pitchFamily="50" charset="0"/>
                <a:ea typeface="+mn-ea"/>
                <a:cs typeface="+mn-cs"/>
              </a:rPr>
              <a:t>w.r.t</a:t>
            </a:r>
            <a:r>
              <a:rPr lang="en-US" sz="1200" kern="1200" dirty="0">
                <a:solidFill>
                  <a:schemeClr val="tx1"/>
                </a:solidFill>
                <a:effectLst/>
                <a:latin typeface="Metropolis" panose="00000500000000000000" pitchFamily="50" charset="0"/>
                <a:ea typeface="+mn-ea"/>
                <a:cs typeface="+mn-cs"/>
              </a:rPr>
              <a:t> care delivery, patient portal/apps and diagnostics) for patients – no matter where they visit you – by ensuring that care givers – at a hospital, remote clinic, or a mobile clinic -- can quickly and securely access patient data and applications that are increasingly in the cloud</a:t>
            </a:r>
            <a:endParaRPr lang="en-US" sz="1100" kern="1200" dirty="0">
              <a:solidFill>
                <a:schemeClr val="tx1"/>
              </a:solidFill>
              <a:effectLst/>
              <a:latin typeface="Metropolis" panose="00000500000000000000" pitchFamily="50" charset="0"/>
              <a:ea typeface="+mn-ea"/>
              <a:cs typeface="+mn-cs"/>
            </a:endParaRPr>
          </a:p>
          <a:p>
            <a:endParaRPr lang="en-US" sz="1200" kern="1200" dirty="0">
              <a:solidFill>
                <a:schemeClr val="tx1"/>
              </a:solidFill>
              <a:effectLst/>
              <a:latin typeface="Metropolis" panose="00000500000000000000" pitchFamily="50"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5F30F-4296-44AE-B859-10877D7F98C0}" type="slidenum">
              <a:rPr kumimoji="0" lang="en-US" sz="2500" b="0" i="0" u="none" strike="noStrike" kern="1200" cap="none" spc="0" normalizeH="0" baseline="0" noProof="0" smtClean="0">
                <a:ln>
                  <a:noFill/>
                </a:ln>
                <a:solidFill>
                  <a:srgbClr val="717074"/>
                </a:solidFill>
                <a:effectLst/>
                <a:uLnTx/>
                <a:uFillTx/>
                <a:latin typeface="Metropolis"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500" b="0" i="0" u="none" strike="noStrike" kern="1200" cap="none" spc="0" normalizeH="0" baseline="0" noProof="0">
              <a:ln>
                <a:noFill/>
              </a:ln>
              <a:solidFill>
                <a:srgbClr val="717074"/>
              </a:solidFill>
              <a:effectLst/>
              <a:uLnTx/>
              <a:uFillTx/>
              <a:latin typeface="Metropolis" panose="00000500000000000000" pitchFamily="50" charset="0"/>
              <a:ea typeface="+mn-ea"/>
              <a:cs typeface="+mn-cs"/>
            </a:endParaRPr>
          </a:p>
        </p:txBody>
      </p:sp>
    </p:spTree>
    <p:extLst>
      <p:ext uri="{BB962C8B-B14F-4D97-AF65-F5344CB8AC3E}">
        <p14:creationId xmlns:p14="http://schemas.microsoft.com/office/powerpoint/2010/main" val="3998326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6:notes"/>
          <p:cNvSpPr>
            <a:spLocks noGrp="1" noRot="1" noChangeAspect="1"/>
          </p:cNvSpPr>
          <p:nvPr>
            <p:ph type="sldImg" idx="2"/>
          </p:nvPr>
        </p:nvSpPr>
        <p:spPr>
          <a:xfrm>
            <a:off x="788988" y="609600"/>
            <a:ext cx="5280025" cy="2971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6:notes"/>
          <p:cNvSpPr txBox="1">
            <a:spLocks noGrp="1"/>
          </p:cNvSpPr>
          <p:nvPr>
            <p:ph type="body" idx="1"/>
          </p:nvPr>
        </p:nvSpPr>
        <p:spPr>
          <a:xfrm>
            <a:off x="457200" y="3810000"/>
            <a:ext cx="5943600" cy="4876800"/>
          </a:xfrm>
          <a:prstGeom prst="rect">
            <a:avLst/>
          </a:prstGeom>
          <a:noFill/>
          <a:ln>
            <a:noFill/>
          </a:ln>
        </p:spPr>
        <p:txBody>
          <a:bodyPr spcFirstLastPara="1" wrap="square" lIns="0" tIns="0" rIns="0" bIns="0" anchor="t" anchorCtr="0">
            <a:normAutofit/>
          </a:bodyPr>
          <a:lstStyle/>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Common issues include:</a:t>
            </a:r>
          </a:p>
          <a:p>
            <a:pPr marL="628650" lvl="1"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Delivering the new services and application – as we saw with telehealth, securely and effectively to new sites and users</a:t>
            </a:r>
          </a:p>
          <a:p>
            <a:pPr marL="628650" lvl="1"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Ensuring the technology is improving, not distracting from patient care</a:t>
            </a:r>
          </a:p>
          <a:p>
            <a:pPr marL="628650" lvl="1"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That patient data is secured and always-on</a:t>
            </a:r>
          </a:p>
          <a:p>
            <a:pPr marL="171450" lvl="0" indent="-95250" algn="l" rtl="0">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lvl="0" indent="0" algn="l" rtl="0">
              <a:spcBef>
                <a:spcPts val="0"/>
              </a:spcBef>
              <a:spcAft>
                <a:spcPts val="0"/>
              </a:spcAft>
              <a:buNone/>
            </a:pPr>
            <a:endParaRPr/>
          </a:p>
        </p:txBody>
      </p:sp>
      <p:sp>
        <p:nvSpPr>
          <p:cNvPr id="899" name="Google Shape;89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717074"/>
              </a:buClr>
              <a:buSzPts val="1200"/>
              <a:buFont typeface="Arial"/>
              <a:buNone/>
            </a:pPr>
            <a:fld id="{00000000-1234-1234-1234-123412341234}" type="slidenum">
              <a:rPr lang="en-US" sz="1200" b="0" i="0" u="none" strike="noStrike" cap="none">
                <a:solidFill>
                  <a:srgbClr val="717074"/>
                </a:solidFill>
                <a:latin typeface="Arial"/>
                <a:ea typeface="Arial"/>
                <a:cs typeface="Arial"/>
                <a:sym typeface="Arial"/>
              </a:rPr>
              <a:t>8</a:t>
            </a:fld>
            <a:endParaRPr sz="1200" b="0" i="0" u="none" strike="noStrike" cap="none">
              <a:solidFill>
                <a:srgbClr val="717074"/>
              </a:solidFill>
              <a:latin typeface="Arial"/>
              <a:ea typeface="Arial"/>
              <a:cs typeface="Arial"/>
              <a:sym typeface="Arial"/>
            </a:endParaRPr>
          </a:p>
        </p:txBody>
      </p:sp>
    </p:spTree>
    <p:extLst>
      <p:ext uri="{BB962C8B-B14F-4D97-AF65-F5344CB8AC3E}">
        <p14:creationId xmlns:p14="http://schemas.microsoft.com/office/powerpoint/2010/main" val="410498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etropolis" panose="00000500000000000000" pitchFamily="50" charset="0"/>
                <a:ea typeface="+mn-ea"/>
                <a:cs typeface="+mn-cs"/>
              </a:rPr>
              <a:t>With the legacy approach, all of the traffic is backhauled to the data center. Branch offices use site-to-site VPNs and remote users come into to a VPN concentrator for gateway inspection and control. In the data center, traffic is sent through a stack of network and security appliances and then on to either applications in the data center or back out to services in the cloud. </a:t>
            </a:r>
          </a:p>
          <a:p>
            <a:r>
              <a:rPr lang="en-US" sz="1200" kern="1200" dirty="0">
                <a:solidFill>
                  <a:schemeClr val="tx1"/>
                </a:solidFill>
                <a:effectLst/>
                <a:latin typeface="Metropolis" panose="00000500000000000000" pitchFamily="50" charset="0"/>
                <a:ea typeface="+mn-ea"/>
                <a:cs typeface="+mn-cs"/>
              </a:rPr>
              <a:t> </a:t>
            </a:r>
          </a:p>
          <a:p>
            <a:r>
              <a:rPr lang="en-US" sz="1200" kern="1200" dirty="0">
                <a:solidFill>
                  <a:schemeClr val="tx1"/>
                </a:solidFill>
                <a:effectLst/>
                <a:latin typeface="Metropolis" panose="00000500000000000000" pitchFamily="50" charset="0"/>
                <a:ea typeface="+mn-ea"/>
                <a:cs typeface="+mn-cs"/>
              </a:rPr>
              <a:t>The result is high latency, high operational costs, too much complexity, and a lack of agility. The stack of appliances lacks elasticity making it challenging to dynamically grow when the HCOs are expanding their footprint either with new locations or through M&amp;A, which is common in healthcare and support future use cases. </a:t>
            </a:r>
          </a:p>
        </p:txBody>
      </p:sp>
      <p:sp>
        <p:nvSpPr>
          <p:cNvPr id="4" name="Slide Number Placeholder 3"/>
          <p:cNvSpPr>
            <a:spLocks noGrp="1"/>
          </p:cNvSpPr>
          <p:nvPr>
            <p:ph type="sldNum" sz="quarter" idx="5"/>
          </p:nvPr>
        </p:nvSpPr>
        <p:spPr/>
        <p:txBody>
          <a:bodyPr/>
          <a:lstStyle/>
          <a:p>
            <a:fld id="{FBF1D894-8269-D441-9F1B-FC630EC6FB06}" type="slidenum">
              <a:rPr lang="en-US" smtClean="0"/>
              <a:t>9</a:t>
            </a:fld>
            <a:endParaRPr lang="en-US"/>
          </a:p>
        </p:txBody>
      </p:sp>
    </p:spTree>
    <p:extLst>
      <p:ext uri="{BB962C8B-B14F-4D97-AF65-F5344CB8AC3E}">
        <p14:creationId xmlns:p14="http://schemas.microsoft.com/office/powerpoint/2010/main" val="342475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etropolis" panose="00000500000000000000" pitchFamily="50" charset="0"/>
                <a:ea typeface="+mn-ea"/>
                <a:cs typeface="+mn-cs"/>
              </a:rPr>
              <a:t>And legacy Technology brings: </a:t>
            </a:r>
            <a:endParaRPr lang="en-US" sz="1100" kern="1200" dirty="0">
              <a:solidFill>
                <a:schemeClr val="tx1"/>
              </a:solidFill>
              <a:effectLst/>
              <a:latin typeface="Metropolis" panose="00000500000000000000" pitchFamily="50" charset="0"/>
              <a:ea typeface="+mn-ea"/>
              <a:cs typeface="+mn-cs"/>
            </a:endParaRPr>
          </a:p>
          <a:p>
            <a:pPr lvl="0"/>
            <a:r>
              <a:rPr lang="en-US" sz="1200" b="1" kern="1200" dirty="0">
                <a:solidFill>
                  <a:schemeClr val="tx1"/>
                </a:solidFill>
                <a:effectLst/>
                <a:latin typeface="Metropolis" panose="00000500000000000000" pitchFamily="50" charset="0"/>
                <a:ea typeface="+mn-ea"/>
                <a:cs typeface="+mn-cs"/>
              </a:rPr>
              <a:t>Unstable, slow connections:</a:t>
            </a:r>
            <a:r>
              <a:rPr lang="en-US" sz="1200" kern="1200" dirty="0">
                <a:solidFill>
                  <a:schemeClr val="tx1"/>
                </a:solidFill>
                <a:effectLst/>
                <a:latin typeface="Metropolis" panose="00000500000000000000" pitchFamily="50" charset="0"/>
                <a:ea typeface="+mn-ea"/>
                <a:cs typeface="+mn-cs"/>
              </a:rPr>
              <a:t> </a:t>
            </a:r>
            <a:endParaRPr lang="en-US" sz="1100" kern="1200" dirty="0">
              <a:solidFill>
                <a:schemeClr val="tx1"/>
              </a:solidFill>
              <a:effectLst/>
              <a:latin typeface="Metropolis" panose="00000500000000000000" pitchFamily="50" charset="0"/>
              <a:ea typeface="+mn-ea"/>
              <a:cs typeface="+mn-cs"/>
            </a:endParaRPr>
          </a:p>
          <a:p>
            <a:pPr lvl="1"/>
            <a:r>
              <a:rPr lang="en-US" sz="1200" kern="1200" dirty="0">
                <a:solidFill>
                  <a:schemeClr val="tx1"/>
                </a:solidFill>
                <a:effectLst/>
                <a:latin typeface="Metropolis" panose="00000500000000000000" pitchFamily="50" charset="0"/>
                <a:ea typeface="+mn-ea"/>
                <a:cs typeface="+mn-cs"/>
              </a:rPr>
              <a:t>It isn’t ideal if employees – be it in a remote care site/branch office or from home - using broadband experience problems connecting to the Internet and VPNs (especially in time sensitive situations). Imagine a video call with a doctor going wrong (happens often to me :P) OR a phone call with a customer service representative becoming choppy</a:t>
            </a:r>
            <a:endParaRPr lang="en-US" sz="1100" kern="1200" dirty="0">
              <a:solidFill>
                <a:schemeClr val="tx1"/>
              </a:solidFill>
              <a:effectLst/>
              <a:latin typeface="Metropolis" panose="00000500000000000000" pitchFamily="50" charset="0"/>
              <a:ea typeface="+mn-ea"/>
              <a:cs typeface="+mn-cs"/>
            </a:endParaRPr>
          </a:p>
          <a:p>
            <a:pPr lvl="1"/>
            <a:r>
              <a:rPr lang="en-US" sz="1200" kern="1200" dirty="0">
                <a:solidFill>
                  <a:schemeClr val="tx1"/>
                </a:solidFill>
                <a:effectLst/>
                <a:latin typeface="Metropolis" panose="00000500000000000000" pitchFamily="50" charset="0"/>
                <a:ea typeface="+mn-ea"/>
                <a:cs typeface="+mn-cs"/>
              </a:rPr>
              <a:t> It is also difficult to extend the same level of protection to remote workers as on-site workers. </a:t>
            </a:r>
            <a:endParaRPr lang="en-US" sz="1100" kern="1200" dirty="0">
              <a:solidFill>
                <a:schemeClr val="tx1"/>
              </a:solidFill>
              <a:effectLst/>
              <a:latin typeface="Metropolis" panose="00000500000000000000" pitchFamily="50" charset="0"/>
              <a:ea typeface="+mn-ea"/>
              <a:cs typeface="+mn-cs"/>
            </a:endParaRPr>
          </a:p>
          <a:p>
            <a:pPr lvl="0"/>
            <a:r>
              <a:rPr lang="en-US" sz="1200" b="1" kern="1200" dirty="0">
                <a:solidFill>
                  <a:schemeClr val="tx1"/>
                </a:solidFill>
                <a:effectLst/>
                <a:latin typeface="Metropolis" panose="00000500000000000000" pitchFamily="50" charset="0"/>
                <a:ea typeface="+mn-ea"/>
                <a:cs typeface="+mn-cs"/>
              </a:rPr>
              <a:t>Poor patient experience</a:t>
            </a:r>
            <a:r>
              <a:rPr lang="en-US" sz="1200" kern="1200" dirty="0">
                <a:solidFill>
                  <a:schemeClr val="tx1"/>
                </a:solidFill>
                <a:effectLst/>
                <a:latin typeface="Metropolis" panose="00000500000000000000" pitchFamily="50" charset="0"/>
                <a:ea typeface="+mn-ea"/>
                <a:cs typeface="+mn-cs"/>
              </a:rPr>
              <a:t>: When healthcare professionals have inconsistent access to applications and data across care sites, it is more difficult to deliver new services such as telehealth, provide amazing digital experiences and respond to the changing needs of patients. These unnecessary delays reduce the quality of care and have a negative effect on patients’ experience.</a:t>
            </a:r>
            <a:endParaRPr lang="en-US" sz="1100" kern="1200" dirty="0">
              <a:solidFill>
                <a:schemeClr val="tx1"/>
              </a:solidFill>
              <a:effectLst/>
              <a:latin typeface="Metropolis" panose="00000500000000000000" pitchFamily="50" charset="0"/>
              <a:ea typeface="+mn-ea"/>
              <a:cs typeface="+mn-cs"/>
            </a:endParaRPr>
          </a:p>
          <a:p>
            <a:pPr lvl="0"/>
            <a:r>
              <a:rPr lang="en-US" sz="1200" b="1" kern="1200" dirty="0">
                <a:solidFill>
                  <a:schemeClr val="tx1"/>
                </a:solidFill>
                <a:effectLst/>
                <a:latin typeface="Metropolis" panose="00000500000000000000" pitchFamily="50" charset="0"/>
                <a:ea typeface="+mn-ea"/>
                <a:cs typeface="+mn-cs"/>
              </a:rPr>
              <a:t>Increased risk</a:t>
            </a:r>
            <a:r>
              <a:rPr lang="en-US" sz="1200" kern="1200" dirty="0">
                <a:solidFill>
                  <a:schemeClr val="tx1"/>
                </a:solidFill>
                <a:effectLst/>
                <a:latin typeface="Metropolis" panose="00000500000000000000" pitchFamily="50" charset="0"/>
                <a:ea typeface="+mn-ea"/>
                <a:cs typeface="+mn-cs"/>
              </a:rPr>
              <a:t>: The distributed architecture increases the attack surface area. The evolving threat landscape makes it difficult for healthcare providers to safeguard patient data against damaging data breaches and data theft. There is also increasing pressure to meet regulatory compliance requirements such as HIPAA.</a:t>
            </a:r>
            <a:endParaRPr lang="en-US" sz="1100" kern="1200" dirty="0">
              <a:solidFill>
                <a:schemeClr val="tx1"/>
              </a:solidFill>
              <a:effectLst/>
              <a:latin typeface="Metropolis" panose="00000500000000000000" pitchFamily="50" charset="0"/>
              <a:ea typeface="+mn-ea"/>
              <a:cs typeface="+mn-cs"/>
            </a:endParaRPr>
          </a:p>
          <a:p>
            <a:pPr lvl="0"/>
            <a:r>
              <a:rPr lang="en-US" sz="1200" b="1" kern="1200" dirty="0">
                <a:solidFill>
                  <a:schemeClr val="tx1"/>
                </a:solidFill>
                <a:effectLst/>
                <a:latin typeface="Metropolis" panose="00000500000000000000" pitchFamily="50" charset="0"/>
                <a:ea typeface="+mn-ea"/>
                <a:cs typeface="+mn-cs"/>
              </a:rPr>
              <a:t>Complex IT operations:</a:t>
            </a:r>
            <a:r>
              <a:rPr lang="en-US" sz="1200" kern="1200" dirty="0">
                <a:solidFill>
                  <a:schemeClr val="tx1"/>
                </a:solidFill>
                <a:effectLst/>
                <a:latin typeface="Metropolis" panose="00000500000000000000" pitchFamily="50" charset="0"/>
                <a:ea typeface="+mn-ea"/>
                <a:cs typeface="+mn-cs"/>
              </a:rPr>
              <a:t> Siloed networking and security infrastructure increases costs and complexity to deploy and manage services. In addition, limited resources and skill gaps make it difficult to deliver healthcare IT services.  </a:t>
            </a:r>
            <a:endParaRPr lang="en-US" sz="1100" kern="1200" dirty="0">
              <a:solidFill>
                <a:schemeClr val="tx1"/>
              </a:solidFill>
              <a:effectLst/>
              <a:latin typeface="Metropolis" panose="00000500000000000000" pitchFamily="50" charset="0"/>
              <a:ea typeface="+mn-ea"/>
              <a:cs typeface="+mn-cs"/>
            </a:endParaRPr>
          </a:p>
          <a:p>
            <a:r>
              <a:rPr lang="en-US" sz="1200" kern="1200" dirty="0">
                <a:solidFill>
                  <a:schemeClr val="tx1"/>
                </a:solidFill>
                <a:effectLst/>
                <a:latin typeface="Metropolis" panose="00000500000000000000" pitchFamily="50" charset="0"/>
                <a:ea typeface="+mn-ea"/>
                <a:cs typeface="+mn-cs"/>
              </a:rPr>
              <a:t>Bottom line – Even if you are using best services etc. unless you have infrastructure that is foundational set…</a:t>
            </a:r>
            <a:endParaRPr lang="en-US" sz="1100" kern="1200" dirty="0">
              <a:solidFill>
                <a:schemeClr val="tx1"/>
              </a:solidFill>
              <a:effectLst/>
              <a:latin typeface="Metropolis" panose="00000500000000000000" pitchFamily="50" charset="0"/>
              <a:ea typeface="+mn-ea"/>
              <a:cs typeface="+mn-cs"/>
            </a:endParaRPr>
          </a:p>
        </p:txBody>
      </p:sp>
      <p:sp>
        <p:nvSpPr>
          <p:cNvPr id="4" name="Slide Number Placeholder 3"/>
          <p:cNvSpPr>
            <a:spLocks noGrp="1"/>
          </p:cNvSpPr>
          <p:nvPr>
            <p:ph type="sldNum" sz="quarter" idx="5"/>
          </p:nvPr>
        </p:nvSpPr>
        <p:spPr/>
        <p:txBody>
          <a:bodyPr/>
          <a:lstStyle/>
          <a:p>
            <a:fld id="{9F4FBC3A-A12C-40F9-BB8D-BC30C7901396}" type="slidenum">
              <a:rPr lang="en-US" smtClean="0"/>
              <a:pPr/>
              <a:t>10</a:t>
            </a:fld>
            <a:endParaRPr lang="en-US"/>
          </a:p>
        </p:txBody>
      </p:sp>
    </p:spTree>
    <p:extLst>
      <p:ext uri="{BB962C8B-B14F-4D97-AF65-F5344CB8AC3E}">
        <p14:creationId xmlns:p14="http://schemas.microsoft.com/office/powerpoint/2010/main" val="12944478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7.xml"/><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8.xml"/><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9.xml"/><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18.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8.sv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1.xm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2.xm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3.xml"/><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4.xml"/><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5.xml"/><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6.xml"/><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Leaf">
    <p:spTree>
      <p:nvGrpSpPr>
        <p:cNvPr id="1" name=""/>
        <p:cNvGrpSpPr/>
        <p:nvPr/>
      </p:nvGrpSpPr>
      <p:grpSpPr>
        <a:xfrm>
          <a:off x="0" y="0"/>
          <a:ext cx="0" cy="0"/>
          <a:chOff x="0" y="0"/>
          <a:chExt cx="0" cy="0"/>
        </a:xfrm>
      </p:grpSpPr>
      <p:sp>
        <p:nvSpPr>
          <p:cNvPr id="2" name="Title click to edit"/>
          <p:cNvSpPr>
            <a:spLocks noGrp="1"/>
          </p:cNvSpPr>
          <p:nvPr>
            <p:ph type="title" hasCustomPrompt="1"/>
          </p:nvPr>
        </p:nvSpPr>
        <p:spPr>
          <a:xfrm>
            <a:off x="6592949" y="1582578"/>
            <a:ext cx="5102866" cy="1234440"/>
          </a:xfrm>
        </p:spPr>
        <p:txBody>
          <a:bodyPr wrap="square" anchor="b"/>
          <a:lstStyle>
            <a:lvl1pPr algn="l">
              <a:defRPr sz="4000" b="0" cap="none" baseline="0"/>
            </a:lvl1pPr>
          </a:lstStyle>
          <a:p>
            <a:r>
              <a:rPr lang="en-US"/>
              <a:t>Title Slide - Leaf and Ocean Color Theme</a:t>
            </a:r>
          </a:p>
        </p:txBody>
      </p:sp>
      <p:sp>
        <p:nvSpPr>
          <p:cNvPr id="128" name="Subtitle click to edit">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placeholder</a:t>
            </a:r>
          </a:p>
        </p:txBody>
      </p:sp>
      <p:sp>
        <p:nvSpPr>
          <p:cNvPr id="7" name="Click to edit Speaker Name ">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5402202"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a:t>Speaker Name (Insert pronouns)</a:t>
            </a:r>
          </a:p>
        </p:txBody>
      </p:sp>
      <p:sp>
        <p:nvSpPr>
          <p:cNvPr id="129" name="Click to edit role">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17480"/>
            <a:ext cx="5402202" cy="355601"/>
          </a:xfrm>
        </p:spPr>
        <p:txBody>
          <a:bodyPr/>
          <a:lstStyle>
            <a:lvl1pPr algn="l">
              <a:buNone/>
              <a:defRPr sz="1600">
                <a:solidFill>
                  <a:schemeClr val="tx2"/>
                </a:solidFill>
              </a:defRPr>
            </a:lvl1pPr>
          </a:lstStyle>
          <a:p>
            <a:pPr lvl="0"/>
            <a:r>
              <a:rPr lang="en-US"/>
              <a:t>Role / Division at VMware</a:t>
            </a:r>
          </a:p>
        </p:txBody>
      </p:sp>
      <p:sp>
        <p:nvSpPr>
          <p:cNvPr id="18" name="Click to edit role">
            <a:extLst>
              <a:ext uri="{FF2B5EF4-FFF2-40B4-BE49-F238E27FC236}">
                <a16:creationId xmlns:a16="http://schemas.microsoft.com/office/drawing/2014/main" id="{006FF8D0-7AF6-C549-9BFB-E838D6CDCA0E}"/>
              </a:ext>
            </a:extLst>
          </p:cNvPr>
          <p:cNvSpPr>
            <a:spLocks noGrp="1"/>
          </p:cNvSpPr>
          <p:nvPr>
            <p:ph type="body" sz="quarter" idx="14" hasCustomPrompt="1"/>
          </p:nvPr>
        </p:nvSpPr>
        <p:spPr>
          <a:xfrm>
            <a:off x="6592948" y="5485986"/>
            <a:ext cx="5402202" cy="355601"/>
          </a:xfrm>
        </p:spPr>
        <p:txBody>
          <a:bodyPr/>
          <a:lstStyle>
            <a:lvl1pPr algn="l">
              <a:buNone/>
              <a:defRPr sz="1400">
                <a:solidFill>
                  <a:schemeClr val="tx2"/>
                </a:solidFill>
              </a:defRPr>
            </a:lvl1pPr>
          </a:lstStyle>
          <a:p>
            <a:pPr lvl="0"/>
            <a:r>
              <a:rPr lang="en-US"/>
              <a:t>Date</a:t>
            </a:r>
          </a:p>
        </p:txBody>
      </p:sp>
      <p:grpSp>
        <p:nvGrpSpPr>
          <p:cNvPr id="5" name="parallelogram graphics">
            <a:extLst>
              <a:ext uri="{FF2B5EF4-FFF2-40B4-BE49-F238E27FC236}">
                <a16:creationId xmlns:a16="http://schemas.microsoft.com/office/drawing/2014/main" id="{9FD6412E-4CA0-D249-939D-85D976E51222}"/>
              </a:ext>
              <a:ext uri="{C183D7F6-B498-43B3-948B-1728B52AA6E4}">
                <adec:decorative xmlns:adec="http://schemas.microsoft.com/office/drawing/2017/decorative" val="1"/>
              </a:ext>
            </a:extLst>
          </p:cNvPr>
          <p:cNvGrpSpPr/>
          <p:nvPr userDrawn="1"/>
        </p:nvGrpSpPr>
        <p:grpSpPr>
          <a:xfrm>
            <a:off x="-1488217" y="1084671"/>
            <a:ext cx="9623529" cy="5494609"/>
            <a:chOff x="-1488217" y="1084671"/>
            <a:chExt cx="9623529" cy="5494609"/>
          </a:xfrm>
        </p:grpSpPr>
        <p:sp>
          <p:nvSpPr>
            <p:cNvPr id="35" name="Freeform 34">
              <a:extLst>
                <a:ext uri="{FF2B5EF4-FFF2-40B4-BE49-F238E27FC236}">
                  <a16:creationId xmlns:a16="http://schemas.microsoft.com/office/drawing/2014/main" id="{FC6E33BE-E922-E74A-8DF9-693000E673D6}"/>
                </a:ext>
                <a:ext uri="{C183D7F6-B498-43B3-948B-1728B52AA6E4}">
                  <adec:decorative xmlns:adec="http://schemas.microsoft.com/office/drawing/2017/decorative" val="1"/>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4" name="Freeform 33">
              <a:extLst>
                <a:ext uri="{FF2B5EF4-FFF2-40B4-BE49-F238E27FC236}">
                  <a16:creationId xmlns:a16="http://schemas.microsoft.com/office/drawing/2014/main" id="{02065BB3-0DD8-1442-A077-9B671C2CD52B}"/>
                </a:ext>
                <a:ext uri="{C183D7F6-B498-43B3-948B-1728B52AA6E4}">
                  <adec:decorative xmlns:adec="http://schemas.microsoft.com/office/drawing/2017/decorative" val="1"/>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4"/>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14" name="VMware logo">
            <a:extLst>
              <a:ext uri="{FF2B5EF4-FFF2-40B4-BE49-F238E27FC236}">
                <a16:creationId xmlns:a16="http://schemas.microsoft.com/office/drawing/2014/main" id="{D131BC43-C06C-5040-8CFE-30972EE1D9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5185"/>
            <a:ext cx="1535550" cy="556262"/>
          </a:xfrm>
          <a:prstGeom prst="rect">
            <a:avLst/>
          </a:prstGeom>
        </p:spPr>
      </p:pic>
      <p:sp>
        <p:nvSpPr>
          <p:cNvPr id="15" name="Copyright" descr="Confidential copyright VMware, Inc. 2021">
            <a:extLst>
              <a:ext uri="{FF2B5EF4-FFF2-40B4-BE49-F238E27FC236}">
                <a16:creationId xmlns:a16="http://schemas.microsoft.com/office/drawing/2014/main" id="{858A0686-35C3-5C4B-A7C6-165B8F365E23}"/>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700">
                <a:solidFill>
                  <a:schemeClr val="bg1"/>
                </a:solidFill>
                <a:latin typeface="+mj-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Arial" panose="020B0604020202020204" pitchFamily="34" charset="0"/>
              </a:rPr>
              <a:t>│</a:t>
            </a:r>
            <a:r>
              <a:rPr lang="en-US" sz="800" kern="1200">
                <a:solidFill>
                  <a:schemeClr val="bg1"/>
                </a:solidFill>
                <a:latin typeface="+mn-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294770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Leaf">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3" y="633994"/>
            <a:ext cx="7268540" cy="1229360"/>
          </a:xfrm>
        </p:spPr>
        <p:txBody>
          <a:bodyPr wrap="square" anchor="b"/>
          <a:lstStyle>
            <a:lvl1pPr algn="l">
              <a:defRPr sz="3600" b="0" cap="none" baseline="0">
                <a:solidFill>
                  <a:schemeClr val="accent2"/>
                </a:solidFill>
              </a:defRPr>
            </a:lvl1pPr>
          </a:lstStyle>
          <a:p>
            <a:r>
              <a:rPr lang="en-US"/>
              <a:t>Title Text Slide with Leaf Color Virtual Cloud Network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0881" y="1962912"/>
            <a:ext cx="6408402" cy="700882"/>
          </a:xfrm>
        </p:spPr>
        <p:txBody>
          <a:bodyPr/>
          <a:lstStyle>
            <a:lvl1pPr marL="342900" indent="-342900" algn="l">
              <a:buClr>
                <a:schemeClr val="tx1"/>
              </a:buClr>
              <a:buFont typeface="Arial" panose="020B0604020202020204" pitchFamily="34" charset="0"/>
              <a:buChar char="•"/>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grpSp>
        <p:nvGrpSpPr>
          <p:cNvPr id="3" name="Illustration">
            <a:extLst>
              <a:ext uri="{FF2B5EF4-FFF2-40B4-BE49-F238E27FC236}">
                <a16:creationId xmlns:a16="http://schemas.microsoft.com/office/drawing/2014/main" id="{907DDB93-4013-3247-A120-8096E394A2A1}"/>
              </a:ext>
              <a:ext uri="{C183D7F6-B498-43B3-948B-1728B52AA6E4}">
                <adec:decorative xmlns:adec="http://schemas.microsoft.com/office/drawing/2017/decorative" val="1"/>
              </a:ext>
            </a:extLst>
          </p:cNvPr>
          <p:cNvGrpSpPr/>
          <p:nvPr userDrawn="1"/>
        </p:nvGrpSpPr>
        <p:grpSpPr>
          <a:xfrm>
            <a:off x="6087291" y="2647621"/>
            <a:ext cx="10235771" cy="2938624"/>
            <a:chOff x="6087291" y="2647621"/>
            <a:chExt cx="10235771" cy="2938624"/>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10111119" y="-1376207"/>
              <a:ext cx="2188116" cy="1023577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4">
                    <a:alpha val="0"/>
                  </a:schemeClr>
                </a:gs>
                <a:gs pos="57000">
                  <a:schemeClr val="accent4">
                    <a:alpha val="70000"/>
                  </a:schemeClr>
                </a:gs>
                <a:gs pos="79000">
                  <a:schemeClr val="accent4">
                    <a:lumMod val="100000"/>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241677" y="2717800"/>
              <a:ext cx="1010391" cy="472650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14" name="Picture 13" descr="Icon&#10;&#10;">
              <a:extLst>
                <a:ext uri="{FF2B5EF4-FFF2-40B4-BE49-F238E27FC236}">
                  <a16:creationId xmlns:a16="http://schemas.microsoft.com/office/drawing/2014/main" id="{1AAC8A24-A4AF-7D42-A039-906FAF1C606E}"/>
                </a:ext>
              </a:extLst>
            </p:cNvPr>
            <p:cNvPicPr>
              <a:picLocks noChangeAspect="1"/>
            </p:cNvPicPr>
            <p:nvPr userDrawn="1"/>
          </p:nvPicPr>
          <p:blipFill>
            <a:blip r:embed="rId2"/>
            <a:stretch>
              <a:fillRect/>
            </a:stretch>
          </p:blipFill>
          <p:spPr>
            <a:xfrm>
              <a:off x="8208395" y="3141842"/>
              <a:ext cx="2119104" cy="2079370"/>
            </a:xfrm>
            <a:prstGeom prst="rect">
              <a:avLst/>
            </a:prstGeom>
          </p:spPr>
        </p:pic>
      </p:grpSp>
      <p:sp>
        <p:nvSpPr>
          <p:cNvPr id="10" name="page number">
            <a:extLst>
              <a:ext uri="{FF2B5EF4-FFF2-40B4-BE49-F238E27FC236}">
                <a16:creationId xmlns:a16="http://schemas.microsoft.com/office/drawing/2014/main" id="{5ECA43E8-B315-1E42-9C9D-CACFC17C84E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350196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70788"/>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75585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401199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00992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79AAFF-4863-41EA-9251-AE90AB043916}"/>
              </a:ext>
            </a:extLst>
          </p:cNvPr>
          <p:cNvGrpSpPr/>
          <p:nvPr userDrawn="1"/>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8974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Quot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a:t>Source Name</a:t>
            </a:r>
          </a:p>
        </p:txBody>
      </p:sp>
    </p:spTree>
    <p:extLst>
      <p:ext uri="{BB962C8B-B14F-4D97-AF65-F5344CB8AC3E}">
        <p14:creationId xmlns:p14="http://schemas.microsoft.com/office/powerpoint/2010/main" val="70448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Quot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a:t>Source Name</a:t>
            </a:r>
          </a:p>
        </p:txBody>
      </p:sp>
    </p:spTree>
    <p:extLst>
      <p:ext uri="{BB962C8B-B14F-4D97-AF65-F5344CB8AC3E}">
        <p14:creationId xmlns:p14="http://schemas.microsoft.com/office/powerpoint/2010/main" val="69065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Quote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a:t>Source Name</a:t>
            </a:r>
          </a:p>
        </p:txBody>
      </p:sp>
    </p:spTree>
    <p:extLst>
      <p:ext uri="{BB962C8B-B14F-4D97-AF65-F5344CB8AC3E}">
        <p14:creationId xmlns:p14="http://schemas.microsoft.com/office/powerpoint/2010/main" val="57549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Quote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4">
                  <a:alpha val="46000"/>
                </a:schemeClr>
              </a:gs>
              <a:gs pos="79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©2020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a:t>Source Name</a:t>
            </a:r>
          </a:p>
        </p:txBody>
      </p:sp>
    </p:spTree>
    <p:extLst>
      <p:ext uri="{BB962C8B-B14F-4D97-AF65-F5344CB8AC3E}">
        <p14:creationId xmlns:p14="http://schemas.microsoft.com/office/powerpoint/2010/main" val="429493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500"/>
              </a:spcBef>
              <a:defRPr/>
            </a:lvl1pPr>
            <a:lvl2pPr>
              <a:spcBef>
                <a:spcPts val="300"/>
              </a:spcBef>
              <a:defRPr/>
            </a:lvl2pPr>
            <a:lvl5pPr>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TextBox 8">
            <a:extLst>
              <a:ext uri="{FF2B5EF4-FFF2-40B4-BE49-F238E27FC236}">
                <a16:creationId xmlns:a16="http://schemas.microsoft.com/office/drawing/2014/main" id="{427E3E8B-0F66-4996-9785-6E9531D89A5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6" y="811830"/>
            <a:ext cx="1098794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396805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34655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Indigo">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3" y="633994"/>
            <a:ext cx="6427626" cy="1229360"/>
          </a:xfrm>
        </p:spPr>
        <p:txBody>
          <a:bodyPr wrap="square" anchor="b"/>
          <a:lstStyle>
            <a:lvl1pPr algn="l">
              <a:defRPr sz="3600" b="0" cap="none" baseline="0">
                <a:solidFill>
                  <a:schemeClr val="accent2"/>
                </a:solidFill>
              </a:defRPr>
            </a:lvl1pPr>
          </a:lstStyle>
          <a:p>
            <a:r>
              <a:rPr lang="en-US"/>
              <a:t>Title Text Slide with Indigo Digital Workspace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0881" y="1962912"/>
            <a:ext cx="6408402" cy="700882"/>
          </a:xfrm>
        </p:spPr>
        <p:txBody>
          <a:bodyPr/>
          <a:lstStyle>
            <a:lvl1pPr marL="342900" indent="-342900" algn="l">
              <a:buClr>
                <a:schemeClr val="tx1"/>
              </a:buClr>
              <a:buFont typeface="Arial" panose="020B0604020202020204" pitchFamily="34" charset="0"/>
              <a:buChar char="•"/>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grpSp>
        <p:nvGrpSpPr>
          <p:cNvPr id="2" name="Group 1">
            <a:extLst>
              <a:ext uri="{FF2B5EF4-FFF2-40B4-BE49-F238E27FC236}">
                <a16:creationId xmlns:a16="http://schemas.microsoft.com/office/drawing/2014/main" id="{2BC3991C-DFD0-D943-BE34-F7CC89611C0E}"/>
              </a:ext>
              <a:ext uri="{C183D7F6-B498-43B3-948B-1728B52AA6E4}">
                <adec:decorative xmlns:adec="http://schemas.microsoft.com/office/drawing/2017/decorative" val="1"/>
              </a:ext>
            </a:extLst>
          </p:cNvPr>
          <p:cNvGrpSpPr/>
          <p:nvPr userDrawn="1"/>
        </p:nvGrpSpPr>
        <p:grpSpPr>
          <a:xfrm>
            <a:off x="5562599" y="2760783"/>
            <a:ext cx="10787743" cy="3097091"/>
            <a:chOff x="5562599" y="2760783"/>
            <a:chExt cx="10787743" cy="3097091"/>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803415" y="-1480033"/>
              <a:ext cx="2306112" cy="10787743"/>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7000">
                  <a:schemeClr val="accent2">
                    <a:alpha val="0"/>
                  </a:schemeClr>
                </a:gs>
                <a:gs pos="52000">
                  <a:schemeClr val="accent2">
                    <a:alpha val="70000"/>
                  </a:schemeClr>
                </a:gs>
                <a:gs pos="78000">
                  <a:schemeClr val="accent2">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0994940" y="2834745"/>
              <a:ext cx="1064877" cy="498138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6" name="Picture 5" descr="Icon&#10;&#10;">
              <a:extLst>
                <a:ext uri="{FF2B5EF4-FFF2-40B4-BE49-F238E27FC236}">
                  <a16:creationId xmlns:a16="http://schemas.microsoft.com/office/drawing/2014/main" id="{31C44375-7B71-414E-A0D4-349DC3084C0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60491" y="3247151"/>
              <a:ext cx="2938410" cy="2327324"/>
            </a:xfrm>
            <a:prstGeom prst="rect">
              <a:avLst/>
            </a:prstGeom>
          </p:spPr>
        </p:pic>
      </p:grpSp>
      <p:sp>
        <p:nvSpPr>
          <p:cNvPr id="10" name="page number">
            <a:extLst>
              <a:ext uri="{FF2B5EF4-FFF2-40B4-BE49-F238E27FC236}">
                <a16:creationId xmlns:a16="http://schemas.microsoft.com/office/drawing/2014/main" id="{EC69C965-E530-9D46-A1DF-AE6806FABA5D}"/>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184772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1" y="1600200"/>
            <a:ext cx="5893593" cy="4572000"/>
          </a:xfrm>
        </p:spPr>
        <p:txBody>
          <a:bodyPr l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US"/>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lIns="0" r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p:txBody>
      </p:sp>
    </p:spTree>
    <p:extLst>
      <p:ext uri="{BB962C8B-B14F-4D97-AF65-F5344CB8AC3E}">
        <p14:creationId xmlns:p14="http://schemas.microsoft.com/office/powerpoint/2010/main" val="14512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Content Balanced – Color">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ltGray">
          <a:xfrm>
            <a:off x="0" y="1600201"/>
            <a:ext cx="5893593" cy="4572000"/>
          </a:xfrm>
          <a:solidFill>
            <a:srgbClr val="000000">
              <a:alpha val="34902"/>
            </a:srgbClr>
          </a:solidFill>
        </p:spPr>
        <p:txBody>
          <a:bodyPr vert="horz" lIns="594360" tIns="457200" rIns="457200" bIns="457200" rtlCol="0">
            <a:noAutofit/>
          </a:bodyPr>
          <a:lstStyle>
            <a:lvl1pPr>
              <a:spcBef>
                <a:spcPts val="1200"/>
              </a:spcBef>
              <a:defRPr lang="en-US" sz="1800" dirty="0">
                <a:solidFill>
                  <a:schemeClr val="tx2"/>
                </a:solidFill>
              </a:defRPr>
            </a:lvl1pPr>
            <a:lvl2pPr>
              <a:buClr>
                <a:schemeClr val="bg1"/>
              </a:buClr>
              <a:defRPr lang="en-US" sz="1600" dirty="0">
                <a:solidFill>
                  <a:schemeClr val="tx2"/>
                </a:solidFill>
              </a:defRPr>
            </a:lvl2pPr>
            <a:lvl3pPr>
              <a:buClr>
                <a:schemeClr val="bg1"/>
              </a:buClr>
              <a:defRPr lang="en-US" sz="1400" dirty="0">
                <a:solidFill>
                  <a:schemeClr val="tx2"/>
                </a:solidFill>
              </a:defRPr>
            </a:lvl3pPr>
            <a:lvl4pPr>
              <a:buClr>
                <a:schemeClr val="bg1"/>
              </a:buClr>
              <a:defRPr lang="en-US" sz="1200" dirty="0">
                <a:solidFill>
                  <a:schemeClr val="tx2"/>
                </a:solidFill>
              </a:defRPr>
            </a:lvl4pPr>
            <a:lvl5pPr>
              <a:buClr>
                <a:schemeClr val="bg1"/>
              </a:buClr>
              <a:defRPr lang="en-US" sz="1200" dirty="0">
                <a:solidFill>
                  <a:schemeClr val="tx2"/>
                </a:solidFill>
              </a:defRPr>
            </a:lvl5pPr>
            <a:lvl6pPr>
              <a:buClrTx/>
              <a:defRPr sz="1800">
                <a:solidFill>
                  <a:schemeClr val="tx2"/>
                </a:solidFill>
              </a:defRPr>
            </a:lvl6pPr>
            <a:lvl7pPr>
              <a:buClrTx/>
              <a:defRPr sz="1400">
                <a:solidFill>
                  <a:schemeClr val="tx2"/>
                </a:solidFill>
              </a:defRPr>
            </a:lvl7pPr>
            <a:lvl8pPr>
              <a:buClrTx/>
              <a:defRPr sz="1200">
                <a:solidFill>
                  <a:schemeClr val="tx2"/>
                </a:solidFill>
              </a:defRPr>
            </a:lvl8pPr>
            <a:lvl9pPr>
              <a:buClrTx/>
              <a:defRPr sz="1800">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Eighth level</a:t>
            </a:r>
          </a:p>
          <a:p>
            <a:pPr lvl="8"/>
            <a:r>
              <a:rPr lang="en-US"/>
              <a:t>Ninth level</a:t>
            </a: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1" y="1600201"/>
            <a:ext cx="5865445" cy="4572000"/>
          </a:xfrm>
          <a:solidFill>
            <a:srgbClr val="000000">
              <a:alpha val="34902"/>
            </a:srgbClr>
          </a:solidFill>
        </p:spPr>
        <p:txBody>
          <a:bodyPr lIns="457200" tIns="457200" rIns="594360"/>
          <a:lstStyle>
            <a:lvl1pPr>
              <a:spcBef>
                <a:spcPts val="1200"/>
              </a:spcBef>
              <a:defRPr sz="1800">
                <a:solidFill>
                  <a:schemeClr val="tx2"/>
                </a:solidFill>
              </a:defRPr>
            </a:lvl1pPr>
            <a:lvl2pPr>
              <a:buClr>
                <a:schemeClr val="bg1"/>
              </a:buClr>
              <a:defRPr sz="1600">
                <a:solidFill>
                  <a:schemeClr val="tx2"/>
                </a:solidFill>
              </a:defRPr>
            </a:lvl2pPr>
            <a:lvl3pPr>
              <a:buClr>
                <a:schemeClr val="bg1"/>
              </a:buClr>
              <a:defRPr sz="140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29715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6360" cy="4572000"/>
          </a:xfrm>
          <a:solidFill>
            <a:srgbClr val="000000">
              <a:alpha val="35000"/>
            </a:srgbClr>
          </a:solidFill>
        </p:spPr>
        <p:txBody>
          <a:bodyPr lIns="59436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3381" y="1600201"/>
            <a:ext cx="5865445" cy="4572000"/>
          </a:xfrm>
          <a:solidFill>
            <a:srgbClr val="000000">
              <a:alpha val="35000"/>
            </a:srgbClr>
          </a:solidFill>
        </p:spPr>
        <p:txBody>
          <a:bodyPr lIns="54864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0" y="1806122"/>
            <a:ext cx="5637213" cy="911225"/>
          </a:xfrm>
          <a:solidFill>
            <a:schemeClr val="accent4"/>
          </a:solidFill>
        </p:spPr>
        <p:txBody>
          <a:bodyPr vert="horz" lIns="594360" tIns="91440" rIns="457200" bIns="91440" rtlCol="0" anchor="ctr">
            <a:noAutofit/>
          </a:bodyPr>
          <a:lstStyle>
            <a:lvl1pPr>
              <a:defRPr lang="en-US" sz="2000">
                <a:solidFill>
                  <a:schemeClr val="tx2"/>
                </a:solidFill>
              </a:defRPr>
            </a:lvl1pPr>
          </a:lstStyle>
          <a:p>
            <a:pPr lvl="0"/>
            <a:r>
              <a:rPr lang="en-US"/>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1613" y="1806122"/>
            <a:ext cx="5637212" cy="911225"/>
          </a:xfrm>
          <a:solidFill>
            <a:schemeClr val="accent1"/>
          </a:solidFill>
        </p:spPr>
        <p:txBody>
          <a:bodyPr vert="horz" lIns="338328" tIns="91440" rIns="612648" bIns="91440" rtlCol="0" anchor="ctr">
            <a:noAutofit/>
          </a:bodyPr>
          <a:lstStyle>
            <a:lvl1pPr>
              <a:defRPr lang="en-US" sz="2000">
                <a:solidFill>
                  <a:schemeClr val="tx2"/>
                </a:solidFill>
              </a:defRPr>
            </a:lvl1pPr>
          </a:lstStyle>
          <a:p>
            <a:pPr lvl="0"/>
            <a:r>
              <a:rPr lang="en-US"/>
              <a:t>Click to add header</a:t>
            </a:r>
          </a:p>
        </p:txBody>
      </p:sp>
      <p:sp>
        <p:nvSpPr>
          <p:cNvPr id="12" name="TextBox 11">
            <a:extLst>
              <a:ext uri="{FF2B5EF4-FFF2-40B4-BE49-F238E27FC236}">
                <a16:creationId xmlns:a16="http://schemas.microsoft.com/office/drawing/2014/main" id="{192176E5-FE3D-4EA5-BF24-8ABF8BFBF668}"/>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40204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ntent Dynamic –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4CD6E-324F-4BEC-884B-D217C07BF39E}"/>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a:t>Click to Add One Line Title</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a:lstStyle>
            <a:lvl1pPr>
              <a:defRPr/>
            </a:lvl1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add subtitle</a:t>
            </a: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00200"/>
            <a:ext cx="2894013" cy="4572000"/>
          </a:xfrm>
          <a:solidFill>
            <a:srgbClr val="000000">
              <a:alpha val="35000"/>
            </a:srgbClr>
          </a:solidFill>
        </p:spPr>
        <p:txBody>
          <a:bodyPr lIns="594360" tIns="457200" rIns="457200" bIns="457200"/>
          <a:lstStyle>
            <a:lvl1pPr>
              <a:defRPr sz="1600">
                <a:solidFill>
                  <a:schemeClr val="tx2"/>
                </a:solidFill>
              </a:defRPr>
            </a:lvl1pPr>
            <a:lvl2pPr marL="171450" indent="-171450">
              <a:buClrTx/>
              <a:defRPr sz="1400">
                <a:solidFill>
                  <a:schemeClr val="tx2"/>
                </a:solidFill>
              </a:defRPr>
            </a:lvl2pPr>
            <a:lvl3pPr marL="342900" indent="-171450">
              <a:buClr>
                <a:schemeClr val="tx2"/>
              </a:buClr>
              <a:defRPr sz="1200">
                <a:solidFill>
                  <a:schemeClr val="tx2"/>
                </a:solidFill>
              </a:defRPr>
            </a:lvl3pPr>
            <a:lvl4pPr marL="514350" indent="-171450">
              <a:buClr>
                <a:schemeClr val="tx2"/>
              </a:buClr>
              <a:defRPr sz="1100">
                <a:solidFill>
                  <a:schemeClr val="tx2"/>
                </a:solidFill>
              </a:defRPr>
            </a:lvl4pPr>
            <a:lvl5pPr marL="742950" indent="-171450">
              <a:buClr>
                <a:schemeClr val="tx2"/>
              </a:buClr>
              <a:defRPr sz="1100">
                <a:solidFill>
                  <a:schemeClr val="tx2"/>
                </a:solidFill>
              </a:defRPr>
            </a:lvl5pPr>
            <a:lvl6pPr>
              <a:buClrTx/>
              <a:defRPr sz="1800">
                <a:solidFill>
                  <a:schemeClr val="tx2"/>
                </a:solidFill>
              </a:defRPr>
            </a:lvl6pPr>
            <a:lvl7pPr>
              <a:buClrTx/>
              <a:defRPr sz="1400">
                <a:solidFill>
                  <a:schemeClr val="tx2"/>
                </a:solidFill>
              </a:defRPr>
            </a:lvl7pPr>
            <a:lvl8pPr>
              <a:buClrTx/>
              <a:defRPr sz="1200">
                <a:solidFill>
                  <a:schemeClr val="tx2"/>
                </a:solidFill>
              </a:defRPr>
            </a:lvl8pPr>
            <a:lvl9pPr>
              <a:buClrTx/>
              <a:defRPr sz="1800">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Tree>
    <p:extLst>
      <p:ext uri="{BB962C8B-B14F-4D97-AF65-F5344CB8AC3E}">
        <p14:creationId xmlns:p14="http://schemas.microsoft.com/office/powerpoint/2010/main" val="52657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0" name="TextBox 9">
            <a:extLst>
              <a:ext uri="{FF2B5EF4-FFF2-40B4-BE49-F238E27FC236}">
                <a16:creationId xmlns:a16="http://schemas.microsoft.com/office/drawing/2014/main" id="{CDE1D12F-78DF-4A32-BDDB-1E22FB9CA5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a:t>Click to Add One Line Title</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00200"/>
            <a:ext cx="2894012" cy="4572000"/>
          </a:xfrm>
          <a:solidFill>
            <a:srgbClr val="000000">
              <a:alpha val="35000"/>
            </a:srgbClr>
          </a:solidFill>
        </p:spPr>
        <p:txBody>
          <a:bodyPr lIns="457200" tIns="457200" rIns="594360" bIns="457200"/>
          <a:lstStyle>
            <a:lvl1pPr>
              <a:defRPr sz="1600">
                <a:solidFill>
                  <a:schemeClr val="tx2"/>
                </a:solidFill>
              </a:defRPr>
            </a:lvl1pPr>
            <a:lvl2pPr marL="171450" indent="-171450">
              <a:buClrTx/>
              <a:defRPr sz="1400">
                <a:solidFill>
                  <a:schemeClr val="tx2"/>
                </a:solidFill>
              </a:defRPr>
            </a:lvl2pPr>
            <a:lvl3pPr marL="342900" indent="-171450">
              <a:buClrTx/>
              <a:defRPr sz="1200">
                <a:solidFill>
                  <a:schemeClr val="tx2"/>
                </a:solidFill>
              </a:defRPr>
            </a:lvl3pPr>
            <a:lvl4pPr marL="514350" indent="-171450">
              <a:buClrTx/>
              <a:defRPr sz="1100">
                <a:solidFill>
                  <a:schemeClr val="tx2"/>
                </a:solidFill>
              </a:defRPr>
            </a:lvl4pPr>
            <a:lvl5pPr marL="685800" indent="-171450">
              <a:buClrTx/>
              <a:defRPr sz="11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 level</a:t>
            </a:r>
          </a:p>
          <a:p>
            <a:pPr lvl="8"/>
            <a:r>
              <a:rPr lang="en-US"/>
              <a:t>Ninth level</a:t>
            </a:r>
          </a:p>
        </p:txBody>
      </p:sp>
    </p:spTree>
    <p:extLst>
      <p:ext uri="{BB962C8B-B14F-4D97-AF65-F5344CB8AC3E}">
        <p14:creationId xmlns:p14="http://schemas.microsoft.com/office/powerpoint/2010/main" val="77154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616504" y="2515154"/>
            <a:ext cx="3346929"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a:t>
            </a:r>
          </a:p>
          <a:p>
            <a:pPr lvl="7"/>
            <a:r>
              <a:rPr lang="en-US"/>
              <a:t>Level eight</a:t>
            </a:r>
          </a:p>
          <a:p>
            <a:pPr lvl="8"/>
            <a:r>
              <a:rPr lang="en-US"/>
              <a:t>Level Nine</a:t>
            </a:r>
          </a:p>
          <a:p>
            <a:pPr lvl="1"/>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4419676" y="2515154"/>
            <a:ext cx="3349473"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 </a:t>
            </a:r>
          </a:p>
          <a:p>
            <a:pPr lvl="7"/>
            <a:r>
              <a:rPr lang="en-US"/>
              <a:t>Level Eight</a:t>
            </a:r>
          </a:p>
          <a:p>
            <a:pPr lvl="8"/>
            <a:r>
              <a:rPr lang="en-US"/>
              <a:t>Level Nine</a:t>
            </a:r>
          </a:p>
          <a:p>
            <a:pPr lvl="3"/>
            <a:endParaRPr lang="en-US"/>
          </a:p>
          <a:p>
            <a:pPr lvl="1"/>
            <a:endParaRPr lang="en-US"/>
          </a:p>
        </p:txBody>
      </p:sp>
      <p:sp>
        <p:nvSpPr>
          <p:cNvPr id="73" name="Content Placeholder 17">
            <a:extLst>
              <a:ext uri="{FF2B5EF4-FFF2-40B4-BE49-F238E27FC236}">
                <a16:creationId xmlns:a16="http://schemas.microsoft.com/office/drawing/2014/main" id="{9C016467-4262-4DAA-9B43-A02E57530676}"/>
              </a:ext>
            </a:extLst>
          </p:cNvPr>
          <p:cNvSpPr>
            <a:spLocks noGrp="1"/>
          </p:cNvSpPr>
          <p:nvPr>
            <p:ph sz="quarter" idx="17" hasCustomPrompt="1"/>
          </p:nvPr>
        </p:nvSpPr>
        <p:spPr bwMode="gray">
          <a:xfrm>
            <a:off x="8236361" y="2515154"/>
            <a:ext cx="3346704"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Seven</a:t>
            </a:r>
          </a:p>
          <a:p>
            <a:pPr lvl="7"/>
            <a:r>
              <a:rPr lang="en-US"/>
              <a:t>Level Eight</a:t>
            </a:r>
          </a:p>
          <a:p>
            <a:pPr lvl="8"/>
            <a:r>
              <a:rPr lang="en-US"/>
              <a:t>Level Nine</a:t>
            </a:r>
          </a:p>
          <a:p>
            <a:pPr lvl="1"/>
            <a:endParaRPr lang="en-US"/>
          </a:p>
        </p:txBody>
      </p:sp>
      <p:sp>
        <p:nvSpPr>
          <p:cNvPr id="818" name="TextBox 817">
            <a:extLst>
              <a:ext uri="{FF2B5EF4-FFF2-40B4-BE49-F238E27FC236}">
                <a16:creationId xmlns:a16="http://schemas.microsoft.com/office/drawing/2014/main" id="{0B7E1504-B128-423C-AA77-E7FED5DC3B7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504" y="1600200"/>
            <a:ext cx="3346704" cy="914400"/>
          </a:xfrm>
          <a:solidFill>
            <a:schemeClr val="accent4"/>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19676" y="1600200"/>
            <a:ext cx="3346704" cy="914400"/>
          </a:xfrm>
          <a:solidFill>
            <a:schemeClr val="accent1"/>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6361" y="1600200"/>
            <a:ext cx="3346704" cy="914400"/>
          </a:xfrm>
          <a:solidFill>
            <a:schemeClr val="accent3"/>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Tree>
    <p:extLst>
      <p:ext uri="{BB962C8B-B14F-4D97-AF65-F5344CB8AC3E}">
        <p14:creationId xmlns:p14="http://schemas.microsoft.com/office/powerpoint/2010/main" val="71777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agram with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4" name="Rectangle 3">
            <a:extLst>
              <a:ext uri="{FF2B5EF4-FFF2-40B4-BE49-F238E27FC236}">
                <a16:creationId xmlns:a16="http://schemas.microsoft.com/office/drawing/2014/main" id="{330CD733-93DE-4793-929B-26E6DBA7592D}"/>
              </a:ext>
            </a:extLst>
          </p:cNvPr>
          <p:cNvSpPr/>
          <p:nvPr userDrawn="1"/>
        </p:nvSpPr>
        <p:spPr bwMode="ltGray">
          <a:xfrm>
            <a:off x="1" y="1600202"/>
            <a:ext cx="7923212" cy="4570946"/>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a:t>Click to Add One Line Title</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66653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3" y="1699688"/>
            <a:ext cx="2006600" cy="298450"/>
          </a:xfrm>
        </p:spPr>
        <p:txBody>
          <a:bodyPr anchor="b"/>
          <a:lstStyle>
            <a:lvl1pPr>
              <a:defRPr sz="1600">
                <a:solidFill>
                  <a:schemeClr val="accent1"/>
                </a:solidFill>
              </a:defRPr>
            </a:lvl1pPr>
            <a:lvl5pPr>
              <a:defRPr/>
            </a:lvl5pPr>
          </a:lstStyle>
          <a:p>
            <a:pPr lvl="0"/>
            <a:r>
              <a:rPr lang="en-US"/>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8380413" y="3872441"/>
            <a:ext cx="38084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3" y="3972469"/>
            <a:ext cx="2006600" cy="298450"/>
          </a:xfrm>
        </p:spPr>
        <p:txBody>
          <a:bodyPr anchor="b"/>
          <a:lstStyle>
            <a:lvl1pPr>
              <a:defRPr sz="1600">
                <a:solidFill>
                  <a:schemeClr val="accent4"/>
                </a:solidFill>
              </a:defRPr>
            </a:lvl1pPr>
            <a:lvl5pPr>
              <a:defRPr/>
            </a:lvl5pPr>
          </a:lstStyle>
          <a:p>
            <a:pPr lvl="0"/>
            <a:r>
              <a:rPr lang="en-US"/>
              <a:t>Benefit</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a:t>Click to Add One Line Title</a:t>
            </a:r>
          </a:p>
        </p:txBody>
      </p:sp>
      <p:sp>
        <p:nvSpPr>
          <p:cNvPr id="18" name="Rectangle 17">
            <a:extLst>
              <a:ext uri="{FF2B5EF4-FFF2-40B4-BE49-F238E27FC236}">
                <a16:creationId xmlns:a16="http://schemas.microsoft.com/office/drawing/2014/main" id="{92EE86E2-0F2F-484B-8170-3AEBA1DDEB2D}"/>
              </a:ext>
            </a:extLst>
          </p:cNvPr>
          <p:cNvSpPr/>
          <p:nvPr userDrawn="1"/>
        </p:nvSpPr>
        <p:spPr bwMode="ltGray">
          <a:xfrm>
            <a:off x="1" y="1600201"/>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198972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09367CD-64CE-4B7B-91B1-53B17F8F693D}"/>
              </a:ext>
            </a:extLst>
          </p:cNvPr>
          <p:cNvSpPr/>
          <p:nvPr userDrawn="1"/>
        </p:nvSpPr>
        <p:spPr bwMode="ltGray">
          <a:xfrm>
            <a:off x="1" y="1600201"/>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a:solidFill>
                <a:schemeClr val="accent2"/>
              </a:solidFill>
            </a:endParaRP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a:xfrm>
            <a:off x="6116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613093" y="2079840"/>
            <a:ext cx="2006600" cy="227454"/>
          </a:xfrm>
        </p:spPr>
        <p:txBody>
          <a:bodyPr anchor="b"/>
          <a:lstStyle>
            <a:lvl1pPr>
              <a:lnSpc>
                <a:spcPct val="100000"/>
              </a:lnSpc>
              <a:spcBef>
                <a:spcPts val="0"/>
              </a:spcBef>
              <a:defRPr sz="1600">
                <a:solidFill>
                  <a:schemeClr val="accent1"/>
                </a:solidFill>
              </a:defRPr>
            </a:lvl1pPr>
            <a:lvl5pPr>
              <a:defRPr/>
            </a:lvl5pPr>
          </a:lstStyle>
          <a:p>
            <a:pPr lvl="0"/>
            <a:r>
              <a:rPr lang="en-US"/>
              <a:t>About</a:t>
            </a:r>
          </a:p>
        </p:txBody>
      </p:sp>
      <p:sp>
        <p:nvSpPr>
          <p:cNvPr id="74" name="Content Placeholder 17">
            <a:extLst>
              <a:ext uri="{FF2B5EF4-FFF2-40B4-BE49-F238E27FC236}">
                <a16:creationId xmlns:a16="http://schemas.microsoft.com/office/drawing/2014/main" id="{F00013B6-2241-400E-9E61-946C485F8D5E}"/>
              </a:ext>
            </a:extLst>
          </p:cNvPr>
          <p:cNvSpPr>
            <a:spLocks noGrp="1"/>
          </p:cNvSpPr>
          <p:nvPr>
            <p:ph sz="quarter" idx="18" hasCustomPrompt="1"/>
          </p:nvPr>
        </p:nvSpPr>
        <p:spPr>
          <a:xfrm>
            <a:off x="6116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609600" y="1964843"/>
            <a:ext cx="31988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609600" y="3547676"/>
            <a:ext cx="3198812" cy="0"/>
          </a:xfrm>
          <a:prstGeom prst="line">
            <a:avLst/>
          </a:prstGeom>
          <a:ln w="25400">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userDrawn="1">
            <p:ph type="body" sz="quarter" idx="19" hasCustomPrompt="1"/>
          </p:nvPr>
        </p:nvSpPr>
        <p:spPr>
          <a:xfrm>
            <a:off x="613093" y="3634037"/>
            <a:ext cx="2006600" cy="227454"/>
          </a:xfrm>
        </p:spPr>
        <p:txBody>
          <a:bodyPr anchor="b"/>
          <a:lstStyle>
            <a:lvl1pPr>
              <a:lnSpc>
                <a:spcPct val="100000"/>
              </a:lnSpc>
              <a:spcBef>
                <a:spcPts val="0"/>
              </a:spcBef>
              <a:defRPr sz="1600">
                <a:solidFill>
                  <a:schemeClr val="accent3"/>
                </a:solidFill>
              </a:defRPr>
            </a:lvl1pPr>
            <a:lvl5pPr>
              <a:defRPr/>
            </a:lvl5pPr>
          </a:lstStyle>
          <a:p>
            <a:pPr lvl="0"/>
            <a:r>
              <a:rPr lang="en-US"/>
              <a:t>Challenges</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100000"/>
              </a:lnSpc>
              <a:spcBef>
                <a:spcPts val="0"/>
              </a:spcBef>
            </a:pPr>
            <a:fld id="{7A51DB15-7364-4F0B-A3A0-1309F8830053}" type="slidenum">
              <a:rPr lang="en-US" sz="800" smtClean="0">
                <a:latin typeface="+mj-lt"/>
              </a:rPr>
              <a:pPr algn="r">
                <a:lnSpc>
                  <a:spcPct val="100000"/>
                </a:lnSpc>
                <a:spcBef>
                  <a:spcPts val="0"/>
                </a:spcBef>
              </a:pPr>
              <a:t>‹#›</a:t>
            </a:fld>
            <a:endParaRPr lang="en-US">
              <a:latin typeface="+mj-lt"/>
            </a:endParaRPr>
          </a:p>
        </p:txBody>
      </p:sp>
      <p:sp>
        <p:nvSpPr>
          <p:cNvPr id="87" name="Content Placeholder 17">
            <a:extLst>
              <a:ext uri="{FF2B5EF4-FFF2-40B4-BE49-F238E27FC236}">
                <a16:creationId xmlns:a16="http://schemas.microsoft.com/office/drawing/2014/main" id="{CB3B18B9-1B70-4F2B-86D9-C5183A845D12}"/>
              </a:ext>
            </a:extLst>
          </p:cNvPr>
          <p:cNvSpPr>
            <a:spLocks noGrp="1"/>
          </p:cNvSpPr>
          <p:nvPr>
            <p:ph sz="quarter" idx="20" hasCustomPrompt="1"/>
          </p:nvPr>
        </p:nvSpPr>
        <p:spPr>
          <a:xfrm>
            <a:off x="42692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88" name="Text Placeholder 6">
            <a:extLst>
              <a:ext uri="{FF2B5EF4-FFF2-40B4-BE49-F238E27FC236}">
                <a16:creationId xmlns:a16="http://schemas.microsoft.com/office/drawing/2014/main" id="{45C2837B-EA55-4186-A2EA-1E7FB5B122D2}"/>
              </a:ext>
            </a:extLst>
          </p:cNvPr>
          <p:cNvSpPr>
            <a:spLocks noGrp="1"/>
          </p:cNvSpPr>
          <p:nvPr>
            <p:ph type="body" sz="quarter" idx="21" hasCustomPrompt="1"/>
          </p:nvPr>
        </p:nvSpPr>
        <p:spPr>
          <a:xfrm>
            <a:off x="4270693" y="2079840"/>
            <a:ext cx="2006600" cy="227454"/>
          </a:xfrm>
        </p:spPr>
        <p:txBody>
          <a:bodyPr anchor="b"/>
          <a:lstStyle>
            <a:lvl1pPr>
              <a:lnSpc>
                <a:spcPct val="100000"/>
              </a:lnSpc>
              <a:spcBef>
                <a:spcPts val="0"/>
              </a:spcBef>
              <a:buNone/>
              <a:defRPr sz="1600">
                <a:solidFill>
                  <a:schemeClr val="accent4"/>
                </a:solidFill>
              </a:defRPr>
            </a:lvl1pPr>
            <a:lvl5pPr>
              <a:defRPr/>
            </a:lvl5pPr>
          </a:lstStyle>
          <a:p>
            <a:pPr lvl="0"/>
            <a:r>
              <a:rPr lang="en-US"/>
              <a:t>Solution</a:t>
            </a:r>
          </a:p>
        </p:txBody>
      </p:sp>
      <p:sp>
        <p:nvSpPr>
          <p:cNvPr id="89" name="Content Placeholder 17">
            <a:extLst>
              <a:ext uri="{FF2B5EF4-FFF2-40B4-BE49-F238E27FC236}">
                <a16:creationId xmlns:a16="http://schemas.microsoft.com/office/drawing/2014/main" id="{00A3A11C-EA43-4ACC-83B9-C4C7C1080E3C}"/>
              </a:ext>
            </a:extLst>
          </p:cNvPr>
          <p:cNvSpPr>
            <a:spLocks noGrp="1"/>
          </p:cNvSpPr>
          <p:nvPr>
            <p:ph sz="quarter" idx="22" hasCustomPrompt="1"/>
          </p:nvPr>
        </p:nvSpPr>
        <p:spPr>
          <a:xfrm>
            <a:off x="42692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90" name="Straight Connector 89">
            <a:extLst>
              <a:ext uri="{FF2B5EF4-FFF2-40B4-BE49-F238E27FC236}">
                <a16:creationId xmlns:a16="http://schemas.microsoft.com/office/drawing/2014/main" id="{EAAB5B3C-AE89-4605-BB4B-0C07DE733C40}"/>
              </a:ext>
            </a:extLst>
          </p:cNvPr>
          <p:cNvCxnSpPr>
            <a:cxnSpLocks/>
          </p:cNvCxnSpPr>
          <p:nvPr userDrawn="1"/>
        </p:nvCxnSpPr>
        <p:spPr>
          <a:xfrm>
            <a:off x="4267200" y="1964843"/>
            <a:ext cx="31988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09593A-BC10-40A3-842E-346F6E0EE30C}"/>
              </a:ext>
            </a:extLst>
          </p:cNvPr>
          <p:cNvCxnSpPr>
            <a:cxnSpLocks/>
          </p:cNvCxnSpPr>
          <p:nvPr userDrawn="1"/>
        </p:nvCxnSpPr>
        <p:spPr>
          <a:xfrm>
            <a:off x="4267200" y="3547676"/>
            <a:ext cx="3198812" cy="0"/>
          </a:xfrm>
          <a:prstGeom prst="line">
            <a:avLst/>
          </a:prstGeom>
          <a:ln w="2540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48CE9E08-388B-4458-B1F4-453A8413D639}"/>
              </a:ext>
            </a:extLst>
          </p:cNvPr>
          <p:cNvSpPr>
            <a:spLocks noGrp="1"/>
          </p:cNvSpPr>
          <p:nvPr>
            <p:ph type="body" sz="quarter" idx="23" hasCustomPrompt="1"/>
          </p:nvPr>
        </p:nvSpPr>
        <p:spPr>
          <a:xfrm>
            <a:off x="4270693" y="3634037"/>
            <a:ext cx="2006600" cy="227454"/>
          </a:xfrm>
        </p:spPr>
        <p:txBody>
          <a:bodyPr anchor="b"/>
          <a:lstStyle>
            <a:lvl1pPr>
              <a:lnSpc>
                <a:spcPct val="100000"/>
              </a:lnSpc>
              <a:spcBef>
                <a:spcPts val="0"/>
              </a:spcBef>
              <a:defRPr sz="1600">
                <a:solidFill>
                  <a:schemeClr val="accent6"/>
                </a:solidFill>
              </a:defRPr>
            </a:lvl1pPr>
            <a:lvl5pPr>
              <a:defRPr/>
            </a:lvl5pPr>
          </a:lstStyle>
          <a:p>
            <a:pPr lvl="0"/>
            <a:r>
              <a:rPr lang="en-US"/>
              <a:t>Impact</a:t>
            </a:r>
          </a:p>
        </p:txBody>
      </p:sp>
      <p:sp>
        <p:nvSpPr>
          <p:cNvPr id="6" name="Picture Placeholder 5">
            <a:extLst>
              <a:ext uri="{FF2B5EF4-FFF2-40B4-BE49-F238E27FC236}">
                <a16:creationId xmlns:a16="http://schemas.microsoft.com/office/drawing/2014/main" id="{4D909953-1B24-4C7D-A173-A53DF3FC7EC3}"/>
              </a:ext>
            </a:extLst>
          </p:cNvPr>
          <p:cNvSpPr>
            <a:spLocks noGrp="1"/>
          </p:cNvSpPr>
          <p:nvPr>
            <p:ph type="pic" sz="quarter" idx="24"/>
          </p:nvPr>
        </p:nvSpPr>
        <p:spPr>
          <a:xfrm>
            <a:off x="8382000" y="2971800"/>
            <a:ext cx="3194050" cy="1828800"/>
          </a:xfrm>
        </p:spPr>
        <p:txBody>
          <a:bodyPr/>
          <a:lstStyle>
            <a:lvl1pPr>
              <a:lnSpc>
                <a:spcPct val="100000"/>
              </a:lnSpc>
              <a:spcBef>
                <a:spcPts val="0"/>
              </a:spcBef>
              <a:defRPr/>
            </a:lvl1pPr>
          </a:lstStyle>
          <a:p>
            <a:r>
              <a:rPr lang="en-US"/>
              <a:t>Click icon to add picture</a:t>
            </a:r>
          </a:p>
        </p:txBody>
      </p:sp>
      <p:sp>
        <p:nvSpPr>
          <p:cNvPr id="9" name="Picture Placeholder 8">
            <a:extLst>
              <a:ext uri="{FF2B5EF4-FFF2-40B4-BE49-F238E27FC236}">
                <a16:creationId xmlns:a16="http://schemas.microsoft.com/office/drawing/2014/main" id="{D0ED48B1-3A1C-41E2-BEC6-E8E6B54A07B0}"/>
              </a:ext>
            </a:extLst>
          </p:cNvPr>
          <p:cNvSpPr>
            <a:spLocks noGrp="1"/>
          </p:cNvSpPr>
          <p:nvPr>
            <p:ph type="pic" sz="quarter" idx="25" hasCustomPrompt="1"/>
          </p:nvPr>
        </p:nvSpPr>
        <p:spPr>
          <a:xfrm>
            <a:off x="9074150" y="1600200"/>
            <a:ext cx="1841500" cy="660399"/>
          </a:xfrm>
        </p:spPr>
        <p:txBody>
          <a:bodyPr anchor="ctr"/>
          <a:lstStyle>
            <a:lvl1pPr algn="ctr">
              <a:lnSpc>
                <a:spcPct val="100000"/>
              </a:lnSpc>
              <a:spcBef>
                <a:spcPts val="0"/>
              </a:spcBef>
              <a:defRPr/>
            </a:lvl1pPr>
          </a:lstStyle>
          <a:p>
            <a:r>
              <a:rPr lang="en-US"/>
              <a:t>Insert Logo here</a:t>
            </a:r>
          </a:p>
        </p:txBody>
      </p:sp>
      <p:sp>
        <p:nvSpPr>
          <p:cNvPr id="11" name="Text Placeholder 10">
            <a:extLst>
              <a:ext uri="{FF2B5EF4-FFF2-40B4-BE49-F238E27FC236}">
                <a16:creationId xmlns:a16="http://schemas.microsoft.com/office/drawing/2014/main" id="{D0A78DDD-5F83-4940-98A7-CF6D7FB81405}"/>
              </a:ext>
            </a:extLst>
          </p:cNvPr>
          <p:cNvSpPr>
            <a:spLocks noGrp="1"/>
          </p:cNvSpPr>
          <p:nvPr>
            <p:ph type="body" sz="quarter" idx="26" hasCustomPrompt="1"/>
          </p:nvPr>
        </p:nvSpPr>
        <p:spPr>
          <a:xfrm>
            <a:off x="8382000" y="5022214"/>
            <a:ext cx="3200400" cy="1153795"/>
          </a:xfrm>
        </p:spPr>
        <p:txBody>
          <a:bodyPr/>
          <a:lstStyle>
            <a:lvl1pPr algn="ctr">
              <a:lnSpc>
                <a:spcPct val="100000"/>
              </a:lnSpc>
              <a:spcBef>
                <a:spcPts val="0"/>
              </a:spcBef>
              <a:defRPr sz="1400">
                <a:solidFill>
                  <a:schemeClr val="tx2"/>
                </a:solidFill>
              </a:defRPr>
            </a:lvl1pPr>
            <a:lvl2pPr marL="0" indent="0" algn="ctr">
              <a:lnSpc>
                <a:spcPct val="100000"/>
              </a:lnSpc>
              <a:spcBef>
                <a:spcPts val="0"/>
              </a:spcBef>
              <a:buFont typeface="Open Sans" panose="020B0606030504020204" pitchFamily="34" charset="0"/>
              <a:buChar char="​"/>
              <a:defRPr sz="1200">
                <a:solidFill>
                  <a:schemeClr val="tx2"/>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Click to add text</a:t>
            </a:r>
          </a:p>
          <a:p>
            <a:pPr lvl="1"/>
            <a:r>
              <a:rPr lang="en-US"/>
              <a:t>Second level</a:t>
            </a:r>
          </a:p>
        </p:txBody>
      </p:sp>
      <p:sp>
        <p:nvSpPr>
          <p:cNvPr id="93" name="Text Placeholder 10">
            <a:extLst>
              <a:ext uri="{FF2B5EF4-FFF2-40B4-BE49-F238E27FC236}">
                <a16:creationId xmlns:a16="http://schemas.microsoft.com/office/drawing/2014/main" id="{356F2006-5264-4FEB-8EBA-8BA6A55D19B4}"/>
              </a:ext>
            </a:extLst>
          </p:cNvPr>
          <p:cNvSpPr>
            <a:spLocks noGrp="1"/>
          </p:cNvSpPr>
          <p:nvPr>
            <p:ph type="body" sz="quarter" idx="27" hasCustomPrompt="1"/>
          </p:nvPr>
        </p:nvSpPr>
        <p:spPr>
          <a:xfrm>
            <a:off x="8375650"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Location</a:t>
            </a:r>
          </a:p>
        </p:txBody>
      </p:sp>
      <p:sp>
        <p:nvSpPr>
          <p:cNvPr id="12" name="Rectangle 11">
            <a:extLst>
              <a:ext uri="{FF2B5EF4-FFF2-40B4-BE49-F238E27FC236}">
                <a16:creationId xmlns:a16="http://schemas.microsoft.com/office/drawing/2014/main" id="{8AF7F59A-4C67-4F41-A6E0-906850EDF3F1}"/>
              </a:ext>
            </a:extLst>
          </p:cNvPr>
          <p:cNvSpPr/>
          <p:nvPr userDrawn="1"/>
        </p:nvSpPr>
        <p:spPr>
          <a:xfrm>
            <a:off x="608739" y="4978399"/>
            <a:ext cx="3204753" cy="879645"/>
          </a:xfrm>
          <a:prstGeom prst="rect">
            <a:avLst/>
          </a:prstGeom>
          <a:gradFill>
            <a:gsLst>
              <a:gs pos="0">
                <a:schemeClr val="accent4"/>
              </a:gs>
              <a:gs pos="98000">
                <a:schemeClr val="accent4"/>
              </a:gs>
            </a:gsLst>
            <a:lin ang="5400000" scaled="1"/>
          </a:gradFill>
        </p:spPr>
        <p:txBody>
          <a:bodyPr vert="horz" lIns="594360" tIns="457200" rIns="457200" bIns="45720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a:solidFill>
                <a:schemeClr val="bg1"/>
              </a:solidFill>
            </a:endParaRPr>
          </a:p>
        </p:txBody>
      </p:sp>
      <p:sp>
        <p:nvSpPr>
          <p:cNvPr id="152" name="Rectangle 151">
            <a:extLst>
              <a:ext uri="{FF2B5EF4-FFF2-40B4-BE49-F238E27FC236}">
                <a16:creationId xmlns:a16="http://schemas.microsoft.com/office/drawing/2014/main" id="{85779326-D874-4DC4-BA73-C7157B414B05}"/>
              </a:ext>
            </a:extLst>
          </p:cNvPr>
          <p:cNvSpPr/>
          <p:nvPr userDrawn="1"/>
        </p:nvSpPr>
        <p:spPr>
          <a:xfrm>
            <a:off x="4267199" y="4978400"/>
            <a:ext cx="3203893" cy="878840"/>
          </a:xfrm>
          <a:prstGeom prst="rect">
            <a:avLst/>
          </a:prstGeom>
          <a:solidFill>
            <a:schemeClr val="accent1"/>
          </a:solidFill>
        </p:spPr>
        <p:txBody>
          <a:bodyPr vert="horz" lIns="457200" tIns="457200" rIns="594360" bIns="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a:solidFill>
                <a:schemeClr val="bg1"/>
              </a:solidFill>
            </a:endParaRPr>
          </a:p>
        </p:txBody>
      </p:sp>
      <p:sp>
        <p:nvSpPr>
          <p:cNvPr id="2" name="Title 1">
            <a:extLst>
              <a:ext uri="{FF2B5EF4-FFF2-40B4-BE49-F238E27FC236}">
                <a16:creationId xmlns:a16="http://schemas.microsoft.com/office/drawing/2014/main" id="{10FD359B-DBB1-4A58-B3A5-88DBD360EFA4}"/>
              </a:ext>
            </a:extLst>
          </p:cNvPr>
          <p:cNvSpPr>
            <a:spLocks noGrp="1"/>
          </p:cNvSpPr>
          <p:nvPr>
            <p:ph type="title" hasCustomPrompt="1"/>
          </p:nvPr>
        </p:nvSpPr>
        <p:spPr/>
        <p:txBody>
          <a:bodyPr/>
          <a:lstStyle>
            <a:lvl1pPr>
              <a:defRPr/>
            </a:lvl1pPr>
          </a:lstStyle>
          <a:p>
            <a:r>
              <a:rPr lang="en-US"/>
              <a:t>Company Name</a:t>
            </a:r>
          </a:p>
        </p:txBody>
      </p:sp>
      <p:sp>
        <p:nvSpPr>
          <p:cNvPr id="27" name="Subtitle 2">
            <a:extLst>
              <a:ext uri="{FF2B5EF4-FFF2-40B4-BE49-F238E27FC236}">
                <a16:creationId xmlns:a16="http://schemas.microsoft.com/office/drawing/2014/main" id="{9A29AA74-2865-4B6A-BD11-7A351A336A6C}"/>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9" name="Text Placeholder 10">
            <a:extLst>
              <a:ext uri="{FF2B5EF4-FFF2-40B4-BE49-F238E27FC236}">
                <a16:creationId xmlns:a16="http://schemas.microsoft.com/office/drawing/2014/main" id="{09C7727F-F570-4AF1-856D-98544836237D}"/>
              </a:ext>
            </a:extLst>
          </p:cNvPr>
          <p:cNvSpPr>
            <a:spLocks noGrp="1"/>
          </p:cNvSpPr>
          <p:nvPr>
            <p:ph type="body" sz="quarter" idx="28" hasCustomPrompt="1"/>
          </p:nvPr>
        </p:nvSpPr>
        <p:spPr>
          <a:xfrm>
            <a:off x="8375650"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Industry</a:t>
            </a:r>
          </a:p>
        </p:txBody>
      </p:sp>
      <p:sp>
        <p:nvSpPr>
          <p:cNvPr id="30" name="Text Placeholder 6">
            <a:extLst>
              <a:ext uri="{FF2B5EF4-FFF2-40B4-BE49-F238E27FC236}">
                <a16:creationId xmlns:a16="http://schemas.microsoft.com/office/drawing/2014/main" id="{F13DC67D-58A2-45BD-A728-B6ECDD8B5A5B}"/>
              </a:ext>
            </a:extLst>
          </p:cNvPr>
          <p:cNvSpPr>
            <a:spLocks noGrp="1"/>
          </p:cNvSpPr>
          <p:nvPr>
            <p:ph type="body" sz="quarter" idx="29" hasCustomPrompt="1"/>
          </p:nvPr>
        </p:nvSpPr>
        <p:spPr>
          <a:xfrm>
            <a:off x="613093" y="4978400"/>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a:t>Products</a:t>
            </a:r>
          </a:p>
        </p:txBody>
      </p:sp>
      <p:sp>
        <p:nvSpPr>
          <p:cNvPr id="31" name="Text Placeholder 6">
            <a:extLst>
              <a:ext uri="{FF2B5EF4-FFF2-40B4-BE49-F238E27FC236}">
                <a16:creationId xmlns:a16="http://schemas.microsoft.com/office/drawing/2014/main" id="{53D9F0A4-74F4-4BA6-AD21-4791EF0A203A}"/>
              </a:ext>
            </a:extLst>
          </p:cNvPr>
          <p:cNvSpPr>
            <a:spLocks noGrp="1"/>
          </p:cNvSpPr>
          <p:nvPr>
            <p:ph type="body" sz="quarter" idx="30" hasCustomPrompt="1"/>
          </p:nvPr>
        </p:nvSpPr>
        <p:spPr>
          <a:xfrm>
            <a:off x="4273995" y="4978400"/>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a:t>Strategic Priorities</a:t>
            </a:r>
          </a:p>
        </p:txBody>
      </p:sp>
    </p:spTree>
    <p:extLst>
      <p:ext uri="{BB962C8B-B14F-4D97-AF65-F5344CB8AC3E}">
        <p14:creationId xmlns:p14="http://schemas.microsoft.com/office/powerpoint/2010/main" val="297863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1C210DC-5DBB-4F0D-875F-CD8AAAB938CE}"/>
              </a:ext>
            </a:extLst>
          </p:cNvPr>
          <p:cNvSpPr/>
          <p:nvPr userDrawn="1"/>
        </p:nvSpPr>
        <p:spPr bwMode="gray">
          <a:xfrm>
            <a:off x="1981877" y="2055429"/>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22" name="Oval 21">
            <a:extLst>
              <a:ext uri="{FF2B5EF4-FFF2-40B4-BE49-F238E27FC236}">
                <a16:creationId xmlns:a16="http://schemas.microsoft.com/office/drawing/2014/main" id="{446F04B0-7860-407F-85B7-42E38FAFE34B}"/>
              </a:ext>
            </a:extLst>
          </p:cNvPr>
          <p:cNvSpPr/>
          <p:nvPr userDrawn="1"/>
        </p:nvSpPr>
        <p:spPr bwMode="gray">
          <a:xfrm>
            <a:off x="8389301" y="2055429"/>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6FECF9D0-D7A8-43DD-B38D-E1090C0B322F}"/>
              </a:ext>
            </a:extLst>
          </p:cNvPr>
          <p:cNvSpPr/>
          <p:nvPr userDrawn="1"/>
        </p:nvSpPr>
        <p:spPr bwMode="gray">
          <a:xfrm>
            <a:off x="5184924" y="2055429"/>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TextBox 77">
            <a:extLst>
              <a:ext uri="{FF2B5EF4-FFF2-40B4-BE49-F238E27FC236}">
                <a16:creationId xmlns:a16="http://schemas.microsoft.com/office/drawing/2014/main" id="{AD23688F-2550-4740-B5D6-C78F74FDE08D}"/>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a:t>Click to Add One Line Title</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5"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3"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24626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Aqua">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3" y="633994"/>
            <a:ext cx="6427626" cy="1229360"/>
          </a:xfrm>
        </p:spPr>
        <p:txBody>
          <a:bodyPr wrap="square" anchor="b"/>
          <a:lstStyle>
            <a:lvl1pPr algn="l">
              <a:defRPr sz="3600" b="0" cap="none" baseline="0">
                <a:solidFill>
                  <a:schemeClr val="accent2"/>
                </a:solidFill>
              </a:defRPr>
            </a:lvl1pPr>
          </a:lstStyle>
          <a:p>
            <a:r>
              <a:rPr lang="en-US"/>
              <a:t>Title Text Slide with Aqua Multi-Cloud Illustration</a:t>
            </a:r>
          </a:p>
        </p:txBody>
      </p:sp>
      <p:grpSp>
        <p:nvGrpSpPr>
          <p:cNvPr id="3" name="Group 2">
            <a:extLst>
              <a:ext uri="{FF2B5EF4-FFF2-40B4-BE49-F238E27FC236}">
                <a16:creationId xmlns:a16="http://schemas.microsoft.com/office/drawing/2014/main" id="{63FEA7A4-FB23-E540-B702-8C1C1BB2E1C6}"/>
              </a:ext>
              <a:ext uri="{C183D7F6-B498-43B3-948B-1728B52AA6E4}">
                <adec:decorative xmlns:adec="http://schemas.microsoft.com/office/drawing/2017/decorative" val="1"/>
              </a:ext>
            </a:extLst>
          </p:cNvPr>
          <p:cNvGrpSpPr/>
          <p:nvPr userDrawn="1"/>
        </p:nvGrpSpPr>
        <p:grpSpPr>
          <a:xfrm>
            <a:off x="6044827" y="2686050"/>
            <a:ext cx="10384504" cy="2981325"/>
            <a:chOff x="6044827" y="2686050"/>
            <a:chExt cx="10384504" cy="2981325"/>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10127123" y="-1396246"/>
              <a:ext cx="2219911" cy="10384504"/>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3">
                    <a:alpha val="0"/>
                  </a:schemeClr>
                </a:gs>
                <a:gs pos="55000">
                  <a:schemeClr val="accent3">
                    <a:alpha val="70000"/>
                  </a:schemeClr>
                </a:gs>
                <a:gs pos="79000">
                  <a:schemeClr val="accent3">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274110" y="2757249"/>
              <a:ext cx="1025073" cy="479518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29" name="Picture 28" descr="Icon&#10;&#10;">
              <a:extLst>
                <a:ext uri="{FF2B5EF4-FFF2-40B4-BE49-F238E27FC236}">
                  <a16:creationId xmlns:a16="http://schemas.microsoft.com/office/drawing/2014/main" id="{00FBF9A9-0DCA-4B47-9F95-7C285BFC9B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6837" y="3103715"/>
              <a:ext cx="3270401" cy="2162469"/>
            </a:xfrm>
            <a:prstGeom prst="rect">
              <a:avLst/>
            </a:prstGeom>
          </p:spPr>
        </p:pic>
      </p:grpSp>
      <p:sp>
        <p:nvSpPr>
          <p:cNvPr id="10" name="page number">
            <a:extLst>
              <a:ext uri="{FF2B5EF4-FFF2-40B4-BE49-F238E27FC236}">
                <a16:creationId xmlns:a16="http://schemas.microsoft.com/office/drawing/2014/main" id="{E186AE1D-141B-2044-9921-1CBA3634084C}"/>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
        <p:nvSpPr>
          <p:cNvPr id="9" name="Subtitle 2">
            <a:extLst>
              <a:ext uri="{FF2B5EF4-FFF2-40B4-BE49-F238E27FC236}">
                <a16:creationId xmlns:a16="http://schemas.microsoft.com/office/drawing/2014/main" id="{2D95BE09-C36A-4B4B-A4B4-51E3E278D944}"/>
              </a:ext>
            </a:extLst>
          </p:cNvPr>
          <p:cNvSpPr>
            <a:spLocks noGrp="1"/>
          </p:cNvSpPr>
          <p:nvPr>
            <p:ph type="subTitle" idx="10" hasCustomPrompt="1"/>
          </p:nvPr>
        </p:nvSpPr>
        <p:spPr>
          <a:xfrm>
            <a:off x="570881" y="1962912"/>
            <a:ext cx="6408402" cy="700882"/>
          </a:xfrm>
        </p:spPr>
        <p:txBody>
          <a:bodyPr/>
          <a:lstStyle>
            <a:lvl1pPr marL="342900" indent="-342900" algn="l">
              <a:buClr>
                <a:schemeClr val="tx1"/>
              </a:buClr>
              <a:buFont typeface="Arial" panose="020B0604020202020204" pitchFamily="34" charset="0"/>
              <a:buChar char="•"/>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spTree>
    <p:extLst>
      <p:ext uri="{BB962C8B-B14F-4D97-AF65-F5344CB8AC3E}">
        <p14:creationId xmlns:p14="http://schemas.microsoft.com/office/powerpoint/2010/main" val="233496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userDrawn="1"/>
        </p:nvSpPr>
        <p:spPr bwMode="gray">
          <a:xfrm>
            <a:off x="1065749" y="2060872"/>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userDrawn="1"/>
        </p:nvSpPr>
        <p:spPr bwMode="gray">
          <a:xfrm>
            <a:off x="9302132" y="2060872"/>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a:extLst>
              <a:ext uri="{FF2B5EF4-FFF2-40B4-BE49-F238E27FC236}">
                <a16:creationId xmlns:a16="http://schemas.microsoft.com/office/drawing/2014/main" id="{5670C03F-6336-45E3-A9F4-0CD130D80D1B}"/>
              </a:ext>
            </a:extLst>
          </p:cNvPr>
          <p:cNvSpPr/>
          <p:nvPr userDrawn="1"/>
        </p:nvSpPr>
        <p:spPr bwMode="gray">
          <a:xfrm>
            <a:off x="6562100" y="2060872"/>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87" name="Oval 86">
            <a:extLst>
              <a:ext uri="{FF2B5EF4-FFF2-40B4-BE49-F238E27FC236}">
                <a16:creationId xmlns:a16="http://schemas.microsoft.com/office/drawing/2014/main" id="{45D908EF-1F96-4808-A8DB-F55AB9E8E436}"/>
              </a:ext>
            </a:extLst>
          </p:cNvPr>
          <p:cNvSpPr/>
          <p:nvPr userDrawn="1"/>
        </p:nvSpPr>
        <p:spPr bwMode="gray">
          <a:xfrm>
            <a:off x="3806932" y="2060872"/>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88" name="TextBox 87">
            <a:extLst>
              <a:ext uri="{FF2B5EF4-FFF2-40B4-BE49-F238E27FC236}">
                <a16:creationId xmlns:a16="http://schemas.microsoft.com/office/drawing/2014/main" id="{0AAF357F-A1D5-401D-94D2-9C67E6AEDA0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405447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1FDF9D3-5B68-4A75-97BF-2C5113CFAA66}"/>
              </a:ext>
            </a:extLst>
          </p:cNvPr>
          <p:cNvSpPr/>
          <p:nvPr userDrawn="1"/>
        </p:nvSpPr>
        <p:spPr bwMode="gray">
          <a:xfrm>
            <a:off x="609800" y="2064663"/>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23" name="Oval 22">
            <a:extLst>
              <a:ext uri="{FF2B5EF4-FFF2-40B4-BE49-F238E27FC236}">
                <a16:creationId xmlns:a16="http://schemas.microsoft.com/office/drawing/2014/main" id="{7EAB1992-E472-4489-8A4E-A8FE45DE10CF}"/>
              </a:ext>
            </a:extLst>
          </p:cNvPr>
          <p:cNvSpPr/>
          <p:nvPr userDrawn="1"/>
        </p:nvSpPr>
        <p:spPr bwMode="gray">
          <a:xfrm>
            <a:off x="9744473" y="2064663"/>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C551C90A-573F-4E4A-9359-5C7B0F546BF9}"/>
              </a:ext>
            </a:extLst>
          </p:cNvPr>
          <p:cNvSpPr/>
          <p:nvPr userDrawn="1"/>
        </p:nvSpPr>
        <p:spPr bwMode="gray">
          <a:xfrm>
            <a:off x="5201380" y="2064663"/>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25" name="Oval 24">
            <a:extLst>
              <a:ext uri="{FF2B5EF4-FFF2-40B4-BE49-F238E27FC236}">
                <a16:creationId xmlns:a16="http://schemas.microsoft.com/office/drawing/2014/main" id="{AF79E162-3D8F-4829-A4AD-02A03597B11A}"/>
              </a:ext>
            </a:extLst>
          </p:cNvPr>
          <p:cNvSpPr/>
          <p:nvPr userDrawn="1"/>
        </p:nvSpPr>
        <p:spPr bwMode="gray">
          <a:xfrm>
            <a:off x="2892452" y="2064663"/>
            <a:ext cx="1828959" cy="1828959"/>
          </a:xfrm>
          <a:prstGeom prst="ellipse">
            <a:avLst/>
          </a:prstGeom>
          <a:solidFill>
            <a:schemeClr val="accent6"/>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93" name="Oval 92">
            <a:extLst>
              <a:ext uri="{FF2B5EF4-FFF2-40B4-BE49-F238E27FC236}">
                <a16:creationId xmlns:a16="http://schemas.microsoft.com/office/drawing/2014/main" id="{026B9B36-08E7-4664-970C-13123F24C793}"/>
              </a:ext>
            </a:extLst>
          </p:cNvPr>
          <p:cNvSpPr/>
          <p:nvPr userDrawn="1"/>
        </p:nvSpPr>
        <p:spPr bwMode="gray">
          <a:xfrm>
            <a:off x="7464921" y="2064663"/>
            <a:ext cx="1828959" cy="1828959"/>
          </a:xfrm>
          <a:prstGeom prst="ellipse">
            <a:avLst/>
          </a:prstGeom>
          <a:solidFill>
            <a:schemeClr val="accent3"/>
          </a:solidFill>
          <a:ln>
            <a:noFill/>
          </a:ln>
          <a:effectLst/>
        </p:spPr>
        <p:txBody>
          <a:bodyPr vert="horz" wrap="square" lIns="0" tIns="0" rIns="0" bIns="0" numCol="1" anchor="ctr" anchorCtr="0" compatLnSpc="1">
            <a:prstTxWarp prst="textNoShape">
              <a:avLst/>
            </a:prstTxWarp>
          </a:bodyPr>
          <a:lstStyle/>
          <a:p>
            <a:pPr lvl="0" algn="ctr"/>
            <a:endParaRPr lang="en-US">
              <a:solidFill>
                <a:schemeClr val="bg1"/>
              </a:solidFill>
            </a:endParaRPr>
          </a:p>
        </p:txBody>
      </p:sp>
      <p:sp>
        <p:nvSpPr>
          <p:cNvPr id="94" name="TextBox 93">
            <a:extLst>
              <a:ext uri="{FF2B5EF4-FFF2-40B4-BE49-F238E27FC236}">
                <a16:creationId xmlns:a16="http://schemas.microsoft.com/office/drawing/2014/main" id="{0E19ACAF-9401-49DF-ACFF-2BA2129506AB}"/>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Click to Add One Line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241656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FC38F94-115E-4DBE-80BB-680CB172F9FB}"/>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27" name="Freeform: Shape 26">
            <a:extLst>
              <a:ext uri="{FF2B5EF4-FFF2-40B4-BE49-F238E27FC236}">
                <a16:creationId xmlns:a16="http://schemas.microsoft.com/office/drawing/2014/main" id="{C5E11EA0-C34E-47CC-A1C4-C041612819E2}"/>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97478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ig Statement – Purp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AA04BF1-028D-4BDA-A4B7-2EF92A074224}"/>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Tree>
    <p:extLst>
      <p:ext uri="{BB962C8B-B14F-4D97-AF65-F5344CB8AC3E}">
        <p14:creationId xmlns:p14="http://schemas.microsoft.com/office/powerpoint/2010/main" val="424760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57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Tree>
    <p:extLst>
      <p:ext uri="{BB962C8B-B14F-4D97-AF65-F5344CB8AC3E}">
        <p14:creationId xmlns:p14="http://schemas.microsoft.com/office/powerpoint/2010/main" val="325162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ig Statement with Ico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118040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ig Statement with Icon – Gree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rot="10800000">
            <a:off x="7273815" y="1515193"/>
            <a:ext cx="3735912" cy="3735912"/>
          </a:xfrm>
          <a:prstGeom prst="ellipse">
            <a:avLst/>
          </a:prstGeom>
          <a:solidFill>
            <a:schemeClr val="accent4"/>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24615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ig Statement with Icon – Purple">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5"/>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139519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8" y="0"/>
            <a:ext cx="5403138" cy="6764798"/>
          </a:xfrm>
        </p:spPr>
        <p:txBody>
          <a:bodyPr lIns="640080" tIns="0" rIns="640080" anchor="ctr"/>
          <a:lstStyle>
            <a:lvl1pPr algn="ctr">
              <a:defRPr/>
            </a:lvl1pPr>
          </a:lstStyle>
          <a:p>
            <a:r>
              <a:rPr lang="en-US"/>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21" name="TextBox 20">
            <a:extLst>
              <a:ext uri="{FF2B5EF4-FFF2-40B4-BE49-F238E27FC236}">
                <a16:creationId xmlns:a16="http://schemas.microsoft.com/office/drawing/2014/main" id="{EA6E1A1B-7C56-4DE3-BC90-B387C7F3E67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270014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userDrawn="1"/>
        </p:nvSpPr>
        <p:spPr bwMode="hidden">
          <a:xfrm>
            <a:off x="0" y="0"/>
            <a:ext cx="12188822" cy="4332288"/>
          </a:xfrm>
          <a:prstGeom prst="rect">
            <a:avLst/>
          </a:pr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0" y="2514599"/>
            <a:ext cx="5027613" cy="1371601"/>
          </a:xfrm>
        </p:spPr>
        <p:txBody>
          <a:bodyPr anchor="ctr"/>
          <a:lstStyle>
            <a:lvl1pPr>
              <a:spcBef>
                <a:spcPts val="0"/>
              </a:spcBef>
              <a:defRPr sz="3600">
                <a:solidFill>
                  <a:schemeClr val="tx2"/>
                </a:solidFill>
              </a:defRPr>
            </a:lvl1pPr>
          </a:lstStyle>
          <a:p>
            <a:pPr lvl="0"/>
            <a:r>
              <a:rPr lang="en-US"/>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2" y="722997"/>
            <a:ext cx="4480256" cy="4480256"/>
          </a:xfrm>
        </p:spPr>
        <p:txBody>
          <a:bodyPr anchor="ctr"/>
          <a:lstStyle>
            <a:lvl1pPr algn="ctr">
              <a:defRPr/>
            </a:lvl1pPr>
          </a:lstStyle>
          <a:p>
            <a:r>
              <a:rPr lang="en-US"/>
              <a:t>Click to insert a </a:t>
            </a:r>
            <a:br>
              <a:rPr lang="en-US"/>
            </a:br>
            <a:r>
              <a:rPr lang="en-US"/>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330" y="5507147"/>
            <a:ext cx="1371064" cy="423862"/>
          </a:xfrm>
        </p:spPr>
        <p:txBody>
          <a:bodyPr/>
          <a:lstStyle>
            <a:lvl1pPr algn="l">
              <a:defRPr sz="1200">
                <a:solidFill>
                  <a:schemeClr val="accent4"/>
                </a:solidFill>
              </a:defRPr>
            </a:lvl1pPr>
          </a:lstStyle>
          <a:p>
            <a:pPr lvl="0"/>
            <a:r>
              <a:rPr lang="en-US"/>
              <a:t>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6" y="5507147"/>
            <a:ext cx="1371064" cy="423862"/>
          </a:xfrm>
        </p:spPr>
        <p:txBody>
          <a:bodyPr/>
          <a:lstStyle>
            <a:lvl1pPr algn="l">
              <a:defRPr sz="1200">
                <a:solidFill>
                  <a:schemeClr val="accent6"/>
                </a:solidFill>
              </a:defRPr>
            </a:lvl1pPr>
          </a:lstStyle>
          <a:p>
            <a:pPr lvl="0"/>
            <a:r>
              <a:rPr lang="en-US"/>
              <a:t>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accent1"/>
                </a:solidFill>
              </a:defRPr>
            </a:lvl1pPr>
          </a:lstStyle>
          <a:p>
            <a:pPr lvl="0"/>
            <a:r>
              <a:rPr lang="en-US"/>
              <a:t>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8109" y="5507147"/>
            <a:ext cx="1371064" cy="423862"/>
          </a:xfrm>
        </p:spPr>
        <p:txBody>
          <a:bodyPr/>
          <a:lstStyle>
            <a:lvl1pPr algn="l">
              <a:defRPr sz="1200">
                <a:solidFill>
                  <a:schemeClr val="accent3"/>
                </a:solidFill>
              </a:defRPr>
            </a:lvl1pPr>
          </a:lstStyle>
          <a:p>
            <a:pPr lvl="0"/>
            <a:r>
              <a:rPr lang="en-US"/>
              <a:t>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accent2"/>
                </a:solidFill>
              </a:defRPr>
            </a:lvl1pPr>
          </a:lstStyle>
          <a:p>
            <a:pPr lvl="0"/>
            <a:r>
              <a:rPr lang="en-US"/>
              <a:t>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0028" y="5507147"/>
            <a:ext cx="1371064" cy="423862"/>
          </a:xfrm>
        </p:spPr>
        <p:txBody>
          <a:bodyPr/>
          <a:lstStyle>
            <a:lvl1pPr algn="l">
              <a:defRPr sz="1200">
                <a:solidFill>
                  <a:schemeClr val="accent5"/>
                </a:solidFill>
              </a:defRPr>
            </a:lvl1pPr>
          </a:lstStyle>
          <a:p>
            <a:pPr lvl="0"/>
            <a:r>
              <a:rPr lang="en-US"/>
              <a:t>Edit Master text styles</a:t>
            </a:r>
          </a:p>
        </p:txBody>
      </p:sp>
      <p:sp>
        <p:nvSpPr>
          <p:cNvPr id="75" name="TextBox 74">
            <a:extLst>
              <a:ext uri="{FF2B5EF4-FFF2-40B4-BE49-F238E27FC236}">
                <a16:creationId xmlns:a16="http://schemas.microsoft.com/office/drawing/2014/main" id="{6C03ACE7-B591-43FD-A636-47D01F482F04}"/>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365436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Ocean">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2" y="633994"/>
            <a:ext cx="7321704" cy="1229360"/>
          </a:xfrm>
        </p:spPr>
        <p:txBody>
          <a:bodyPr wrap="square" anchor="b"/>
          <a:lstStyle>
            <a:lvl1pPr algn="l">
              <a:defRPr sz="3600" b="0" cap="none" baseline="0">
                <a:solidFill>
                  <a:schemeClr val="accent2"/>
                </a:solidFill>
              </a:defRPr>
            </a:lvl1pPr>
          </a:lstStyle>
          <a:p>
            <a:r>
              <a:rPr lang="en-US"/>
              <a:t>Title Text Slide with Ocean Color Virtual Cloud Network Illustration</a:t>
            </a:r>
          </a:p>
        </p:txBody>
      </p:sp>
      <p:grpSp>
        <p:nvGrpSpPr>
          <p:cNvPr id="3" name="Group 2">
            <a:extLst>
              <a:ext uri="{FF2B5EF4-FFF2-40B4-BE49-F238E27FC236}">
                <a16:creationId xmlns:a16="http://schemas.microsoft.com/office/drawing/2014/main" id="{65B8F874-D193-EE48-B5D2-527C9F2D59CD}"/>
              </a:ext>
              <a:ext uri="{C183D7F6-B498-43B3-948B-1728B52AA6E4}">
                <adec:decorative xmlns:adec="http://schemas.microsoft.com/office/drawing/2017/decorative" val="1"/>
              </a:ext>
            </a:extLst>
          </p:cNvPr>
          <p:cNvGrpSpPr/>
          <p:nvPr userDrawn="1"/>
        </p:nvGrpSpPr>
        <p:grpSpPr>
          <a:xfrm>
            <a:off x="5847907" y="2805835"/>
            <a:ext cx="10395056" cy="2984355"/>
            <a:chOff x="5847907" y="2763303"/>
            <a:chExt cx="10395056" cy="2984355"/>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934351" y="-1323141"/>
              <a:ext cx="2222167" cy="10395056"/>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1">
                    <a:alpha val="0"/>
                  </a:schemeClr>
                </a:gs>
                <a:gs pos="56000">
                  <a:schemeClr val="accent1">
                    <a:alpha val="70000"/>
                  </a:schemeClr>
                </a:gs>
                <a:gs pos="78000">
                  <a:schemeClr val="accent1">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082502" y="2834575"/>
              <a:ext cx="1026114" cy="4800052"/>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4" name="Picture 3">
              <a:extLst>
                <a:ext uri="{FF2B5EF4-FFF2-40B4-BE49-F238E27FC236}">
                  <a16:creationId xmlns:a16="http://schemas.microsoft.com/office/drawing/2014/main" id="{0BB8F28C-903D-A34B-B23A-0C6DD9A01B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46785" y="2934586"/>
              <a:ext cx="2146119" cy="2096784"/>
            </a:xfrm>
            <a:prstGeom prst="rect">
              <a:avLst/>
            </a:prstGeom>
          </p:spPr>
        </p:pic>
      </p:grpSp>
      <p:sp>
        <p:nvSpPr>
          <p:cNvPr id="10" name="page number">
            <a:extLst>
              <a:ext uri="{FF2B5EF4-FFF2-40B4-BE49-F238E27FC236}">
                <a16:creationId xmlns:a16="http://schemas.microsoft.com/office/drawing/2014/main" id="{6C83A762-8032-D146-92FB-F5E59AD2A59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
        <p:nvSpPr>
          <p:cNvPr id="9" name="Subtitle 2">
            <a:extLst>
              <a:ext uri="{FF2B5EF4-FFF2-40B4-BE49-F238E27FC236}">
                <a16:creationId xmlns:a16="http://schemas.microsoft.com/office/drawing/2014/main" id="{440E066E-D547-6E42-9DC5-A20A619B8CBC}"/>
              </a:ext>
            </a:extLst>
          </p:cNvPr>
          <p:cNvSpPr>
            <a:spLocks noGrp="1"/>
          </p:cNvSpPr>
          <p:nvPr>
            <p:ph type="subTitle" idx="10" hasCustomPrompt="1"/>
          </p:nvPr>
        </p:nvSpPr>
        <p:spPr>
          <a:xfrm>
            <a:off x="570881" y="1962912"/>
            <a:ext cx="6408402" cy="700882"/>
          </a:xfrm>
        </p:spPr>
        <p:txBody>
          <a:bodyPr/>
          <a:lstStyle>
            <a:lvl1pPr marL="342900" indent="-342900" algn="l">
              <a:buClr>
                <a:schemeClr val="tx1"/>
              </a:buClr>
              <a:buFont typeface="Arial" panose="020B0604020202020204" pitchFamily="34" charset="0"/>
              <a:buChar char="•"/>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spTree>
    <p:extLst>
      <p:ext uri="{BB962C8B-B14F-4D97-AF65-F5344CB8AC3E}">
        <p14:creationId xmlns:p14="http://schemas.microsoft.com/office/powerpoint/2010/main" val="343265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34700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88A8ACB-CBE3-4DC0-BBE3-C6829C462CD7}"/>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nvGrpSpPr>
          <p:cNvPr id="14" name="Group 13">
            <a:extLst>
              <a:ext uri="{FF2B5EF4-FFF2-40B4-BE49-F238E27FC236}">
                <a16:creationId xmlns:a16="http://schemas.microsoft.com/office/drawing/2014/main" id="{B5B87096-C8D7-45D0-8DCC-218276F547CC}"/>
              </a:ext>
            </a:extLst>
          </p:cNvPr>
          <p:cNvGrpSpPr/>
          <p:nvPr userDrawn="1"/>
        </p:nvGrpSpPr>
        <p:grpSpPr>
          <a:xfrm>
            <a:off x="608012" y="6445106"/>
            <a:ext cx="1184397" cy="186690"/>
            <a:chOff x="863272" y="6563918"/>
            <a:chExt cx="861082" cy="135727"/>
          </a:xfrm>
          <a:solidFill>
            <a:schemeClr val="tx1"/>
          </a:solidFill>
        </p:grpSpPr>
        <p:sp>
          <p:nvSpPr>
            <p:cNvPr id="16" name="Freeform 6">
              <a:extLst>
                <a:ext uri="{FF2B5EF4-FFF2-40B4-BE49-F238E27FC236}">
                  <a16:creationId xmlns:a16="http://schemas.microsoft.com/office/drawing/2014/main" id="{FAC0FC71-A82A-4369-B44E-4E8FF53CA13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0D84D398-3251-432F-8986-05570D3BB867}"/>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07096BFD-803A-42D4-BA19-C683E35B0D0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9">
              <a:extLst>
                <a:ext uri="{FF2B5EF4-FFF2-40B4-BE49-F238E27FC236}">
                  <a16:creationId xmlns:a16="http://schemas.microsoft.com/office/drawing/2014/main" id="{089E6840-6882-4279-A152-16C7CCB9BE3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021DF59C-D6C9-4EC0-90A3-7752F6B7220B}"/>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E4C478B3-2ECE-440E-A04E-B8C84D0416E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2190CFD5-6EEA-46D1-AE5E-D69C2E08F3D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D479A9FB-8CEE-475F-BF22-3B0B11EB4E81}"/>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4" name="TextBox 3">
            <a:extLst>
              <a:ext uri="{FF2B5EF4-FFF2-40B4-BE49-F238E27FC236}">
                <a16:creationId xmlns:a16="http://schemas.microsoft.com/office/drawing/2014/main" id="{E52F598B-F734-42BE-8CB8-5E3FDDD7ED52}"/>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tx2"/>
                </a:solidFill>
                <a:latin typeface="+mj-lt"/>
                <a:ea typeface="+mj-ea"/>
                <a:cs typeface="+mj-cs"/>
              </a:rPr>
              <a:t>Thank You</a:t>
            </a:r>
          </a:p>
        </p:txBody>
      </p:sp>
      <p:sp>
        <p:nvSpPr>
          <p:cNvPr id="28" name="Freeform: Shape 27">
            <a:extLst>
              <a:ext uri="{FF2B5EF4-FFF2-40B4-BE49-F238E27FC236}">
                <a16:creationId xmlns:a16="http://schemas.microsoft.com/office/drawing/2014/main" id="{5B8D218C-9E1A-4E8B-A343-F3F3A628E78E}"/>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94000">
                <a:schemeClr val="tx2"/>
              </a:gs>
              <a:gs pos="25000">
                <a:schemeClr val="accent4"/>
              </a:gs>
              <a:gs pos="76000">
                <a:schemeClr val="tx2">
                  <a:alpha val="76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39427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urpl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1CD93A-658C-4473-839D-9C0B5E8F5F7C}"/>
              </a:ext>
            </a:extLst>
          </p:cNvPr>
          <p:cNvGrpSpPr/>
          <p:nvPr userDrawn="1"/>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CDFBF2D3-5C06-47C4-A81C-0305B322C541}"/>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464D7FA4-CABA-4E4E-ACCA-68953799CF52}"/>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4EB1261E-CBF9-4479-A018-76C0F24D3B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8C4A243B-FBF5-4C04-8CD0-8E1C4721D99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F67E765D-8E8B-44F9-BE70-63FC0512FD2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B4614B4-F94A-4053-B179-EC5C3F70A9E7}"/>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E157F005-56AC-4E75-8AA5-582D0D69E23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9473A8DE-DD1F-43EE-8FA2-4C689A038BA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18" name="TextBox 17">
            <a:extLst>
              <a:ext uri="{FF2B5EF4-FFF2-40B4-BE49-F238E27FC236}">
                <a16:creationId xmlns:a16="http://schemas.microsoft.com/office/drawing/2014/main" id="{C1594E1E-E234-471D-B539-F75E8CC06D07}"/>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tx2"/>
                </a:solidFill>
                <a:latin typeface="+mj-lt"/>
                <a:ea typeface="+mj-ea"/>
                <a:cs typeface="+mj-cs"/>
              </a:rPr>
              <a:t>Thank You</a:t>
            </a:r>
          </a:p>
        </p:txBody>
      </p:sp>
      <p:sp>
        <p:nvSpPr>
          <p:cNvPr id="15" name="Freeform: Shape 14">
            <a:extLst>
              <a:ext uri="{FF2B5EF4-FFF2-40B4-BE49-F238E27FC236}">
                <a16:creationId xmlns:a16="http://schemas.microsoft.com/office/drawing/2014/main" id="{4C67E5CD-C662-462D-9821-CBF45A809F13}"/>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DBDC7692-DF81-49A0-9672-BF8E1DB9B662}"/>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3000">
                <a:srgbClr val="7F35AB">
                  <a:lumMod val="94000"/>
                  <a:lumOff val="6000"/>
                </a:srgbClr>
              </a:gs>
              <a:gs pos="95000">
                <a:schemeClr val="tx2"/>
              </a:gs>
              <a:gs pos="74000">
                <a:schemeClr val="tx2">
                  <a:alpha val="74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38662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userDrawn="1"/>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E1B65455-CBDD-4B2B-8BB7-0D016422E285}"/>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AF202269-FCD9-4D84-82E7-4E6E4F5B7EE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68585838-6A08-43B0-827A-D33942E82F3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AAAE7B3A-0116-4C7F-85A1-4CDFE95B9B5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9CA84427-5217-43A1-9C71-25D9E1DFDD8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A60ADC44-391E-4E50-A7BB-332F2C9E8B4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1DA390D7-F8F5-442A-8A17-9A9EB73BF940}"/>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C31C01D4-7C61-4B0F-8304-87A15AD0126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18" name="TextBox 17">
            <a:extLst>
              <a:ext uri="{FF2B5EF4-FFF2-40B4-BE49-F238E27FC236}">
                <a16:creationId xmlns:a16="http://schemas.microsoft.com/office/drawing/2014/main" id="{539F709C-1996-44DB-8C47-9CBD9243BF4E}"/>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tx2"/>
                </a:solidFill>
                <a:latin typeface="+mj-lt"/>
                <a:ea typeface="+mj-ea"/>
                <a:cs typeface="+mj-cs"/>
              </a:rPr>
              <a:t>Thank You</a:t>
            </a:r>
          </a:p>
        </p:txBody>
      </p:sp>
      <p:sp>
        <p:nvSpPr>
          <p:cNvPr id="26" name="Freeform: Shape 25">
            <a:extLst>
              <a:ext uri="{FF2B5EF4-FFF2-40B4-BE49-F238E27FC236}">
                <a16:creationId xmlns:a16="http://schemas.microsoft.com/office/drawing/2014/main" id="{811A168A-1363-4430-87C6-83E5143B39F6}"/>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tx2">
                  <a:alpha val="75000"/>
                </a:schemeClr>
              </a:gs>
              <a:gs pos="100000">
                <a:schemeClr val="tx2"/>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30528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userDrawn="1"/>
        </p:nvSpPr>
        <p:spPr bwMode="hidden">
          <a:xfrm>
            <a:off x="0"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549AC7DF-BFC1-4044-BB52-C9946AD8A327}"/>
              </a:ext>
            </a:extLst>
          </p:cNvPr>
          <p:cNvSpPr txBox="1">
            <a:spLocks/>
          </p:cNvSpPr>
          <p:nvPr userDrawn="1"/>
        </p:nvSpPr>
        <p:spPr>
          <a:xfrm>
            <a:off x="564569" y="366687"/>
            <a:ext cx="11001004"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5000">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userDrawn="1"/>
        </p:nvSpPr>
        <p:spPr>
          <a:xfrm>
            <a:off x="620895" y="3906060"/>
            <a:ext cx="10962687" cy="2380795"/>
          </a:xfrm>
          <a:prstGeom prst="rect">
            <a:avLst/>
          </a:prstGeom>
          <a:noFill/>
        </p:spPr>
        <p:txBody>
          <a:bodyPr wrap="square" lIns="0" tIns="0" rIns="0" bIns="0" rtlCol="0">
            <a:noAutofit/>
          </a:bodyPr>
          <a:lstStyle/>
          <a:p>
            <a:pPr>
              <a:lnSpc>
                <a:spcPct val="130000"/>
              </a:lnSpc>
            </a:pPr>
            <a:r>
              <a:rPr lang="en-US" sz="1800">
                <a:solidFill>
                  <a:schemeClr val="tx2"/>
                </a:solidFill>
              </a:rPr>
              <a:t>If yes, you are good to go!</a:t>
            </a:r>
          </a:p>
          <a:p>
            <a:pPr>
              <a:lnSpc>
                <a:spcPct val="130000"/>
              </a:lnSpc>
            </a:pPr>
            <a:r>
              <a:rPr lang="en-US" sz="1800">
                <a:solidFill>
                  <a:schemeClr val="tx2"/>
                </a:solidFill>
              </a:rPr>
              <a:t>If the answer is no, you do not have the Metropolis font installed.</a:t>
            </a:r>
          </a:p>
          <a:p>
            <a:pPr>
              <a:lnSpc>
                <a:spcPct val="130000"/>
              </a:lnSpc>
            </a:pPr>
            <a:endParaRPr lang="en-US" sz="1800">
              <a:solidFill>
                <a:schemeClr val="tx2"/>
              </a:solidFill>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a:solidFill>
                  <a:schemeClr val="tx2"/>
                </a:solidFill>
                <a:hlinkClick r:id="rId2">
                  <a:extLst>
                    <a:ext uri="{A12FA001-AC4F-418D-AE19-62706E023703}">
                      <ahyp:hlinkClr xmlns:ahyp="http://schemas.microsoft.com/office/drawing/2018/hyperlinkcolor" val="tx"/>
                    </a:ext>
                  </a:extLst>
                </a:hlinkClick>
              </a:rPr>
              <a:t>Click here</a:t>
            </a:r>
            <a:r>
              <a:rPr lang="en-US" sz="1800">
                <a:solidFill>
                  <a:schemeClr val="tx2"/>
                </a:solidFill>
              </a:rPr>
              <a:t> to download the font</a:t>
            </a:r>
            <a:r>
              <a:rPr lang="en-US" sz="1800" baseline="0">
                <a:solidFill>
                  <a:schemeClr val="tx2"/>
                </a:solidFill>
              </a:rPr>
              <a:t>.</a:t>
            </a:r>
          </a:p>
          <a:p>
            <a:pPr marL="400050" marR="0" lvl="0" indent="-227013" algn="l" defTabSz="914400" rtl="0" eaLnBrk="1" fontAlgn="auto" latinLnBrk="0" hangingPunct="1">
              <a:lnSpc>
                <a:spcPct val="130000"/>
              </a:lnSpc>
              <a:spcBef>
                <a:spcPts val="0"/>
              </a:spcBef>
              <a:spcAft>
                <a:spcPts val="0"/>
              </a:spcAft>
              <a:buClrTx/>
              <a:buSzTx/>
              <a:buFont typeface="Arial" charset="0"/>
              <a:buChar char="•"/>
              <a:tabLst/>
              <a:defRPr/>
            </a:pPr>
            <a:r>
              <a:rPr lang="en-US" strike="noStrike" baseline="0">
                <a:solidFill>
                  <a:schemeClr val="tx2"/>
                </a:solidFill>
              </a:rPr>
              <a:t>Log in with SSO and select the Brand Assets tab in Brand Central</a:t>
            </a:r>
          </a:p>
          <a:p>
            <a:pPr>
              <a:lnSpc>
                <a:spcPct val="130000"/>
              </a:lnSpc>
            </a:pPr>
            <a:r>
              <a:rPr lang="en-US" sz="1800">
                <a:solidFill>
                  <a:schemeClr val="tx2"/>
                </a:solidFill>
              </a:rPr>
              <a:t>Need more information on how to install fonts? </a:t>
            </a:r>
            <a:br>
              <a:rPr lang="en-US" sz="1800">
                <a:solidFill>
                  <a:schemeClr val="tx2"/>
                </a:solidFill>
              </a:rPr>
            </a:br>
            <a:r>
              <a:rPr lang="en-US" sz="1800">
                <a:solidFill>
                  <a:schemeClr val="tx2"/>
                </a:solidFill>
              </a:rPr>
              <a:t>Refer to the quick-start section in the template guidelines or contact Oasis.</a:t>
            </a:r>
          </a:p>
          <a:p>
            <a:pPr>
              <a:lnSpc>
                <a:spcPct val="130000"/>
              </a:lnSpc>
            </a:pPr>
            <a:r>
              <a:rPr lang="en-US" sz="1800">
                <a:solidFill>
                  <a:schemeClr val="tx2"/>
                </a:solidFill>
              </a:rPr>
              <a:t> </a:t>
            </a:r>
            <a:endParaRPr lang="en-US" sz="3200">
              <a:solidFill>
                <a:schemeClr val="tx2"/>
              </a:solidFill>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900">
                <a:solidFill>
                  <a:schemeClr val="tx2"/>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6" y="838105"/>
            <a:ext cx="10962687" cy="247743"/>
          </a:xfrm>
        </p:spPr>
        <p:txBody>
          <a:bodyPr/>
          <a:lstStyle>
            <a:lvl1pPr marL="0" indent="0" algn="l">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userDrawn="1"/>
        </p:nvSpPr>
        <p:spPr bwMode="gray">
          <a:xfrm>
            <a:off x="623363"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a:solidFill>
                  <a:schemeClr val="tx2"/>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userDrawn="1"/>
        </p:nvCxnSpPr>
        <p:spPr>
          <a:xfrm>
            <a:off x="623364" y="1860778"/>
            <a:ext cx="7299849"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900">
                <a:solidFill>
                  <a:schemeClr val="tx2"/>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 Light</a:t>
            </a:r>
          </a:p>
        </p:txBody>
      </p:sp>
      <p:grpSp>
        <p:nvGrpSpPr>
          <p:cNvPr id="72" name="Group 71">
            <a:extLst>
              <a:ext uri="{FF2B5EF4-FFF2-40B4-BE49-F238E27FC236}">
                <a16:creationId xmlns:a16="http://schemas.microsoft.com/office/drawing/2014/main" id="{365F6992-4889-4035-986F-E69979C7B028}"/>
              </a:ext>
            </a:extLst>
          </p:cNvPr>
          <p:cNvGrpSpPr/>
          <p:nvPr userDrawn="1"/>
        </p:nvGrpSpPr>
        <p:grpSpPr>
          <a:xfrm>
            <a:off x="6054922" y="2225997"/>
            <a:ext cx="4699461" cy="542276"/>
            <a:chOff x="6685343" y="2270804"/>
            <a:chExt cx="4699461" cy="542276"/>
          </a:xfrm>
          <a:solidFill>
            <a:schemeClr val="tx2"/>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userDrawn="1"/>
        </p:nvGrpSpPr>
        <p:grpSpPr>
          <a:xfrm>
            <a:off x="672458" y="2225997"/>
            <a:ext cx="3021853" cy="546070"/>
            <a:chOff x="2656324" y="2163854"/>
            <a:chExt cx="3021853" cy="546070"/>
          </a:xfrm>
          <a:solidFill>
            <a:schemeClr val="tx2"/>
          </a:solidFill>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grpSp>
      <p:sp>
        <p:nvSpPr>
          <p:cNvPr id="2" name="Title 1">
            <a:extLst>
              <a:ext uri="{FF2B5EF4-FFF2-40B4-BE49-F238E27FC236}">
                <a16:creationId xmlns:a16="http://schemas.microsoft.com/office/drawing/2014/main" id="{828CE79D-3AD7-4C1D-9C94-48BC03C4DA77}"/>
              </a:ext>
            </a:extLst>
          </p:cNvPr>
          <p:cNvSpPr>
            <a:spLocks noGrp="1"/>
          </p:cNvSpPr>
          <p:nvPr>
            <p:ph type="title" hasCustomPrompt="1"/>
          </p:nvPr>
        </p:nvSpPr>
        <p:spPr/>
        <p:txBody>
          <a:bodyPr/>
          <a:lstStyle>
            <a:lvl1pPr>
              <a:defRPr/>
            </a:lvl1pPr>
          </a:lstStyle>
          <a:p>
            <a:r>
              <a:rPr lang="en-US"/>
              <a:t>Metropolis Font Check</a:t>
            </a:r>
          </a:p>
        </p:txBody>
      </p:sp>
    </p:spTree>
    <p:extLst>
      <p:ext uri="{BB962C8B-B14F-4D97-AF65-F5344CB8AC3E}">
        <p14:creationId xmlns:p14="http://schemas.microsoft.com/office/powerpoint/2010/main" val="222300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436B98E7-F839-4D45-8A51-CD2E271F354A}"/>
              </a:ext>
            </a:extLst>
          </p:cNvPr>
          <p:cNvGrpSpPr/>
          <p:nvPr userDrawn="1"/>
        </p:nvGrpSpPr>
        <p:grpSpPr bwMode="gray">
          <a:xfrm>
            <a:off x="0" y="0"/>
            <a:ext cx="12188826" cy="6858004"/>
            <a:chOff x="0" y="-4"/>
            <a:chExt cx="12188826" cy="6858004"/>
          </a:xfrm>
        </p:grpSpPr>
        <p:grpSp>
          <p:nvGrpSpPr>
            <p:cNvPr id="59" name="Group 58">
              <a:extLst>
                <a:ext uri="{FF2B5EF4-FFF2-40B4-BE49-F238E27FC236}">
                  <a16:creationId xmlns:a16="http://schemas.microsoft.com/office/drawing/2014/main" id="{A35D2590-FD4C-44CF-9EC5-48539C88D819}"/>
                </a:ext>
              </a:extLst>
            </p:cNvPr>
            <p:cNvGrpSpPr/>
            <p:nvPr/>
          </p:nvGrpSpPr>
          <p:grpSpPr bwMode="gray">
            <a:xfrm>
              <a:off x="609441" y="1600198"/>
              <a:ext cx="10055941" cy="4580469"/>
              <a:chOff x="609441" y="1600198"/>
              <a:chExt cx="10055941" cy="4580469"/>
            </a:xfrm>
          </p:grpSpPr>
          <p:sp>
            <p:nvSpPr>
              <p:cNvPr id="164" name="Rectangle 163">
                <a:extLst>
                  <a:ext uri="{FF2B5EF4-FFF2-40B4-BE49-F238E27FC236}">
                    <a16:creationId xmlns:a16="http://schemas.microsoft.com/office/drawing/2014/main" id="{5917BD5D-F21A-41D0-9E2E-252F19FDCD4A}"/>
                  </a:ext>
                </a:extLst>
              </p:cNvPr>
              <p:cNvSpPr/>
              <p:nvPr/>
            </p:nvSpPr>
            <p:spPr bwMode="gray">
              <a:xfrm>
                <a:off x="609441" y="1600199"/>
                <a:ext cx="914203"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id="{1668498C-B078-45B9-B500-0784D4C36D7B}"/>
                  </a:ext>
                </a:extLst>
              </p:cNvPr>
              <p:cNvSpPr/>
              <p:nvPr/>
            </p:nvSpPr>
            <p:spPr bwMode="gray">
              <a:xfrm>
                <a:off x="2436448" y="1600198"/>
                <a:ext cx="915282"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id="{0B2EC2BA-CD61-481B-97B4-7C7C93B8CFE3}"/>
                  </a:ext>
                </a:extLst>
              </p:cNvPr>
              <p:cNvSpPr/>
              <p:nvPr/>
            </p:nvSpPr>
            <p:spPr bwMode="gray">
              <a:xfrm>
                <a:off x="4263453"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id="{43B39DDA-77DA-4E5A-92AF-787B393F7E26}"/>
                  </a:ext>
                </a:extLst>
              </p:cNvPr>
              <p:cNvSpPr/>
              <p:nvPr/>
            </p:nvSpPr>
            <p:spPr bwMode="gray">
              <a:xfrm>
                <a:off x="6090459"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167">
                <a:extLst>
                  <a:ext uri="{FF2B5EF4-FFF2-40B4-BE49-F238E27FC236}">
                    <a16:creationId xmlns:a16="http://schemas.microsoft.com/office/drawing/2014/main" id="{95046305-8D65-42C5-978D-DB6BBB79F42A}"/>
                  </a:ext>
                </a:extLst>
              </p:cNvPr>
              <p:cNvSpPr/>
              <p:nvPr/>
            </p:nvSpPr>
            <p:spPr bwMode="gray">
              <a:xfrm>
                <a:off x="7921943" y="1600198"/>
                <a:ext cx="916431"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Rectangle 168">
                <a:extLst>
                  <a:ext uri="{FF2B5EF4-FFF2-40B4-BE49-F238E27FC236}">
                    <a16:creationId xmlns:a16="http://schemas.microsoft.com/office/drawing/2014/main" id="{0FD4CAA0-B7B3-4712-AFCC-D5D332526C90}"/>
                  </a:ext>
                </a:extLst>
              </p:cNvPr>
              <p:cNvSpPr/>
              <p:nvPr/>
            </p:nvSpPr>
            <p:spPr bwMode="gray">
              <a:xfrm>
                <a:off x="9750028" y="1600198"/>
                <a:ext cx="915354"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6" name="Group 115">
              <a:extLst>
                <a:ext uri="{FF2B5EF4-FFF2-40B4-BE49-F238E27FC236}">
                  <a16:creationId xmlns:a16="http://schemas.microsoft.com/office/drawing/2014/main" id="{BE6A2DD9-2B57-4A6D-BD56-5FD8E2227E9C}"/>
                </a:ext>
              </a:extLst>
            </p:cNvPr>
            <p:cNvGrpSpPr/>
            <p:nvPr userDrawn="1"/>
          </p:nvGrpSpPr>
          <p:grpSpPr bwMode="gray">
            <a:xfrm>
              <a:off x="0" y="-4"/>
              <a:ext cx="12188826" cy="6858004"/>
              <a:chOff x="0" y="-4"/>
              <a:chExt cx="12188826" cy="6858004"/>
            </a:xfrm>
          </p:grpSpPr>
          <p:grpSp>
            <p:nvGrpSpPr>
              <p:cNvPr id="117" name="Group 116">
                <a:extLst>
                  <a:ext uri="{FF2B5EF4-FFF2-40B4-BE49-F238E27FC236}">
                    <a16:creationId xmlns:a16="http://schemas.microsoft.com/office/drawing/2014/main" id="{43CD2D26-67BD-4C38-8A38-403494DFDD3E}"/>
                  </a:ext>
                </a:extLst>
              </p:cNvPr>
              <p:cNvGrpSpPr/>
              <p:nvPr>
                <p:custDataLst>
                  <p:tags r:id="rId1"/>
                </p:custDataLst>
              </p:nvPr>
            </p:nvGrpSpPr>
            <p:grpSpPr bwMode="gray">
              <a:xfrm>
                <a:off x="0" y="-4"/>
                <a:ext cx="12188826" cy="6858004"/>
                <a:chOff x="0" y="1"/>
                <a:chExt cx="12188826" cy="6858004"/>
              </a:xfrm>
            </p:grpSpPr>
            <p:grpSp>
              <p:nvGrpSpPr>
                <p:cNvPr id="119" name="Group 118">
                  <a:extLst>
                    <a:ext uri="{FF2B5EF4-FFF2-40B4-BE49-F238E27FC236}">
                      <a16:creationId xmlns:a16="http://schemas.microsoft.com/office/drawing/2014/main" id="{98941615-1FFD-4541-AF79-6B7AD6EEF264}"/>
                    </a:ext>
                  </a:extLst>
                </p:cNvPr>
                <p:cNvGrpSpPr/>
                <p:nvPr/>
              </p:nvGrpSpPr>
              <p:grpSpPr bwMode="gray">
                <a:xfrm>
                  <a:off x="609601" y="2684"/>
                  <a:ext cx="10962504" cy="6855315"/>
                  <a:chOff x="0" y="0"/>
                  <a:chExt cx="10962504" cy="6858000"/>
                </a:xfrm>
              </p:grpSpPr>
              <p:cxnSp>
                <p:nvCxnSpPr>
                  <p:cNvPr id="139" name="Straight Connector 138">
                    <a:extLst>
                      <a:ext uri="{FF2B5EF4-FFF2-40B4-BE49-F238E27FC236}">
                        <a16:creationId xmlns:a16="http://schemas.microsoft.com/office/drawing/2014/main" id="{EA5ACD8A-8C13-4854-A467-BD53C4D42C13}"/>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E9AEA69-7EC7-4E07-AE1D-88F8EEF92C9E}"/>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9E1D967-6730-4825-B44D-218C320875DF}"/>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5A09B43-D534-427C-A599-07C7082284DF}"/>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548968-0E6F-464C-BFE9-790765F55A48}"/>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EE7B671-2D20-47F2-A970-BA1372AC9576}"/>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5F84414-975A-44CA-8467-6D97E4551652}"/>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8BD6F24-08BA-43D5-9BA6-5F6BD781478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A47DB008-E567-47E9-87D3-86B40F14F7B7}"/>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B53F1A6-C1AA-4A38-85B0-D417DA1992AD}"/>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2A6FC0D-D597-4CBE-BD09-56DAEAAC407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0672F65-5C29-4C9C-B430-5D51086E8F83}"/>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A0F9110-F621-4C87-AB75-FEA44FFFC3FD}"/>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138AE61-D0CB-4AFC-9E1B-7B31BC70172F}"/>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77913E5-1FE0-43CC-BDA3-44D13BDCA6EC}"/>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AC6F12A-CEF3-48C7-BF4E-4D5F677C8720}"/>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AE16C37-5178-44C1-9DF1-0B7D3D982018}"/>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D4E6EB7-7750-4D96-8853-D96888198E27}"/>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7FB4D6-7BCD-4DA0-B1DC-FE299CCAFB1C}"/>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68CC68C-61AA-4F81-9537-71FCBBDF380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258EFF3-541C-4094-912F-6A9C7767781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2240E72-F879-49C8-A73E-7B4A8BE0416C}"/>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8BF2C8F-3151-420F-91A2-0654F2B63F9F}"/>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BC35EC9-C9F7-4927-8DF2-4AC85B285B34}"/>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1311A6B-43EB-4354-A8DF-F08D46D6F9E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EC455430-5868-40B9-A151-453A5FC3CD55}"/>
                    </a:ext>
                  </a:extLst>
                </p:cNvPr>
                <p:cNvGrpSpPr/>
                <p:nvPr/>
              </p:nvGrpSpPr>
              <p:grpSpPr bwMode="gray">
                <a:xfrm>
                  <a:off x="0" y="1"/>
                  <a:ext cx="12188826" cy="6858004"/>
                  <a:chOff x="0" y="1"/>
                  <a:chExt cx="12188826" cy="6858004"/>
                </a:xfrm>
              </p:grpSpPr>
              <p:cxnSp>
                <p:nvCxnSpPr>
                  <p:cNvPr id="121" name="Straight Connector 120">
                    <a:extLst>
                      <a:ext uri="{FF2B5EF4-FFF2-40B4-BE49-F238E27FC236}">
                        <a16:creationId xmlns:a16="http://schemas.microsoft.com/office/drawing/2014/main" id="{CE65D944-5E8F-4400-A6FF-57EE640E6C49}"/>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784E610-84B4-4B69-9846-DA2BFEA2247F}"/>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7FCFFB5-F289-45EC-A54F-F0FA22885EA7}"/>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DA1B4AB-4CAF-4C57-B5EC-BBE999E2217D}"/>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EF34D8-768A-47DE-AC36-ABB8F2040047}"/>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43FAB56-39AF-4088-AEF5-D84843FA15A1}"/>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7B8A0C7-0E67-4310-921C-24875C1FA114}"/>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414352A-0CCF-42AB-B055-5C2C3CD4BB49}"/>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CE5C43F-9FF0-4844-ACE0-998109E8168B}"/>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3D08CE5-3344-4529-B25C-09D786F8E90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DEBEC20-F5AF-4601-8717-90A50ADCE2DF}"/>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846D234-3741-4F53-9A16-82775232C923}"/>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E01556A-D066-4E7B-A06B-49B37378AE87}"/>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60F960C-78C0-415C-8677-430DA3C36869}"/>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962327A-5806-42F8-883D-F3975A33247A}"/>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7F93326-CC1E-42D6-8C96-AC0FD643215F}"/>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310B9AF-CF8E-4B6B-8F0F-DC7A0DDC49BF}"/>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EED49C1-8CCF-4261-A783-ADB5727D4DD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18" name="TextBox 117">
                <a:extLst>
                  <a:ext uri="{FF2B5EF4-FFF2-40B4-BE49-F238E27FC236}">
                    <a16:creationId xmlns:a16="http://schemas.microsoft.com/office/drawing/2014/main" id="{781CA73E-83A1-4AD6-8315-DCC783CCC00B}"/>
                  </a:ext>
                </a:extLst>
              </p:cNvPr>
              <p:cNvSpPr txBox="1"/>
              <p:nvPr userDrawn="1"/>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201316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userDrawn="1"/>
        </p:nvSpPr>
        <p:spPr>
          <a:xfrm>
            <a:off x="0" y="0"/>
            <a:ext cx="12188825" cy="685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userDrawn="1"/>
        </p:nvSpPr>
        <p:spPr>
          <a:xfrm>
            <a:off x="606392" y="721895"/>
            <a:ext cx="10876547" cy="4880008"/>
          </a:xfrm>
          <a:prstGeom prst="rect">
            <a:avLst/>
          </a:prstGeom>
          <a:noFill/>
        </p:spPr>
        <p:txBody>
          <a:bodyPr wrap="square" lIns="0" tIns="0" rIns="0" bIns="0" rtlCol="0" anchor="ctr">
            <a:noAutofit/>
          </a:bodyPr>
          <a:lstStyle/>
          <a:p>
            <a:pPr algn="ctr">
              <a:lnSpc>
                <a:spcPct val="90000"/>
              </a:lnSpc>
            </a:pPr>
            <a:r>
              <a:rPr lang="en-US" sz="5400" spc="300">
                <a:solidFill>
                  <a:schemeClr val="bg1"/>
                </a:solidFill>
              </a:rPr>
              <a:t>DO NOT USE </a:t>
            </a:r>
          </a:p>
          <a:p>
            <a:pPr algn="ctr">
              <a:lnSpc>
                <a:spcPct val="90000"/>
              </a:lnSpc>
            </a:pPr>
            <a:endParaRPr lang="en-US" sz="5400" spc="300">
              <a:solidFill>
                <a:schemeClr val="bg1"/>
              </a:solidFill>
            </a:endParaRPr>
          </a:p>
          <a:p>
            <a:pPr algn="ctr">
              <a:lnSpc>
                <a:spcPct val="90000"/>
              </a:lnSpc>
            </a:pPr>
            <a:r>
              <a:rPr lang="en-US" sz="5400" spc="300">
                <a:solidFill>
                  <a:schemeClr val="bg1"/>
                </a:solidFill>
              </a:rPr>
              <a:t>ALL LAYOUTS PAST THIS ARE NOT PART OF THIS TEMPLATE</a:t>
            </a:r>
          </a:p>
        </p:txBody>
      </p:sp>
    </p:spTree>
    <p:extLst>
      <p:ext uri="{BB962C8B-B14F-4D97-AF65-F5344CB8AC3E}">
        <p14:creationId xmlns:p14="http://schemas.microsoft.com/office/powerpoint/2010/main" val="153182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6782F443-93A0-4919-89E7-37E501919603}"/>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2" name="Freeform: Shape 41">
            <a:extLst>
              <a:ext uri="{FF2B5EF4-FFF2-40B4-BE49-F238E27FC236}">
                <a16:creationId xmlns:a16="http://schemas.microsoft.com/office/drawing/2014/main" id="{72DCDC53-603A-40A5-A8CC-0073D40D11EF}"/>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143">
                <a:schemeClr val="bg1">
                  <a:alpha val="0"/>
                </a:schemeClr>
              </a:gs>
              <a:gs pos="14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 (pronoun she/her)</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6"/>
            <a:ext cx="3657600" cy="267221"/>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800">
                <a:solidFill>
                  <a:schemeClr val="bg1"/>
                </a:solidFill>
                <a:latin typeface="+mj-lt"/>
                <a:ea typeface="Verdana" panose="020B0604030504040204" pitchFamily="34" charset="0"/>
                <a:cs typeface="Arial" panose="020B0604020202020204" pitchFamily="34" charset="0"/>
              </a:rPr>
              <a:t>│</a:t>
            </a:r>
            <a:r>
              <a:rPr lang="en-US" sz="800">
                <a:solidFill>
                  <a:schemeClr val="bg1"/>
                </a:solidFill>
                <a:latin typeface="+mj-lt"/>
                <a:ea typeface="Verdana" panose="020B0604030504040204" pitchFamily="34" charset="0"/>
                <a:cs typeface="Verdana" panose="020B0604030504040204" pitchFamily="34" charset="0"/>
              </a:rPr>
              <a:t>  ©2021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131687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F68A354-4C62-4F2A-9CB5-8CD9B953F237}"/>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835AD62-92DE-42CB-A787-503E2A1C1C7A}"/>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8580">
                <a:srgbClr val="0286CD">
                  <a:alpha val="0"/>
                </a:srgbClr>
              </a:gs>
              <a:gs pos="0">
                <a:schemeClr val="accent1">
                  <a:alpha val="0"/>
                </a:schemeClr>
              </a:gs>
              <a:gs pos="78000">
                <a:schemeClr val="accent2">
                  <a:lumMod val="7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800">
                <a:solidFill>
                  <a:schemeClr val="bg1"/>
                </a:solidFill>
                <a:latin typeface="+mj-lt"/>
                <a:ea typeface="Verdana" panose="020B0604030504040204" pitchFamily="34" charset="0"/>
                <a:cs typeface="Arial" panose="020B0604020202020204" pitchFamily="34" charset="0"/>
              </a:rPr>
              <a:t>│</a:t>
            </a:r>
            <a:r>
              <a:rPr lang="en-US" sz="800">
                <a:solidFill>
                  <a:schemeClr val="bg1"/>
                </a:solidFill>
                <a:latin typeface="+mj-lt"/>
                <a:ea typeface="Verdana" panose="020B0604030504040204" pitchFamily="34" charset="0"/>
                <a:cs typeface="Verdana" panose="020B0604030504040204" pitchFamily="34" charset="0"/>
              </a:rPr>
              <a:t>  ©2021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180460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143">
                <a:schemeClr val="bg1">
                  <a:alpha val="0"/>
                </a:schemeClr>
              </a:gs>
              <a:gs pos="14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800">
                <a:solidFill>
                  <a:schemeClr val="bg1"/>
                </a:solidFill>
                <a:latin typeface="+mj-lt"/>
                <a:ea typeface="Verdana" panose="020B0604030504040204" pitchFamily="34" charset="0"/>
                <a:cs typeface="Arial" panose="020B0604020202020204" pitchFamily="34" charset="0"/>
              </a:rPr>
              <a:t>│</a:t>
            </a:r>
            <a:r>
              <a:rPr lang="en-US" sz="800">
                <a:solidFill>
                  <a:schemeClr val="bg1"/>
                </a:solidFill>
                <a:latin typeface="+mj-lt"/>
                <a:ea typeface="Verdana" panose="020B0604030504040204" pitchFamily="34" charset="0"/>
                <a:cs typeface="Verdana" panose="020B0604030504040204" pitchFamily="34" charset="0"/>
              </a:rPr>
              <a:t>  ©2021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19119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Plum">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022" y="633994"/>
            <a:ext cx="6758177" cy="1229360"/>
          </a:xfrm>
        </p:spPr>
        <p:txBody>
          <a:bodyPr wrap="square" anchor="b"/>
          <a:lstStyle>
            <a:lvl1pPr algn="l">
              <a:defRPr sz="3600" b="0" cap="none" baseline="0">
                <a:solidFill>
                  <a:schemeClr val="accent2"/>
                </a:solidFill>
              </a:defRPr>
            </a:lvl1pPr>
          </a:lstStyle>
          <a:p>
            <a:r>
              <a:rPr lang="en-US"/>
              <a:t>Title Text Slide with Plum Color Intrinsic Security Illustration</a:t>
            </a:r>
          </a:p>
        </p:txBody>
      </p:sp>
      <p:grpSp>
        <p:nvGrpSpPr>
          <p:cNvPr id="3" name="Group 2">
            <a:extLst>
              <a:ext uri="{FF2B5EF4-FFF2-40B4-BE49-F238E27FC236}">
                <a16:creationId xmlns:a16="http://schemas.microsoft.com/office/drawing/2014/main" id="{6939AD08-B308-7E43-AB28-1AD4B8957C6B}"/>
              </a:ext>
              <a:ext uri="{C183D7F6-B498-43B3-948B-1728B52AA6E4}">
                <adec:decorative xmlns:adec="http://schemas.microsoft.com/office/drawing/2017/decorative" val="1"/>
              </a:ext>
            </a:extLst>
          </p:cNvPr>
          <p:cNvGrpSpPr/>
          <p:nvPr userDrawn="1"/>
        </p:nvGrpSpPr>
        <p:grpSpPr>
          <a:xfrm>
            <a:off x="6156252" y="2771663"/>
            <a:ext cx="10097344" cy="2912201"/>
            <a:chOff x="4413887" y="1843895"/>
            <a:chExt cx="12945495" cy="3733644"/>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502946" y="-3228090"/>
              <a:ext cx="2767378" cy="12945495"/>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6000">
                  <a:schemeClr val="accent5">
                    <a:alpha val="0"/>
                  </a:schemeClr>
                </a:gs>
                <a:gs pos="53000">
                  <a:schemeClr val="accent5">
                    <a:alpha val="70000"/>
                  </a:schemeClr>
                </a:gs>
                <a:gs pos="78000">
                  <a:schemeClr val="accent5">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0932797" y="1949727"/>
              <a:ext cx="1277873" cy="597775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4" name="Picture 3" descr="Icon&#10;&#10;">
              <a:extLst>
                <a:ext uri="{FF2B5EF4-FFF2-40B4-BE49-F238E27FC236}">
                  <a16:creationId xmlns:a16="http://schemas.microsoft.com/office/drawing/2014/main" id="{C939AE73-F1AB-C848-B29C-1763B3E10A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11347" y="1843895"/>
              <a:ext cx="2631885" cy="2989069"/>
            </a:xfrm>
            <a:prstGeom prst="rect">
              <a:avLst/>
            </a:prstGeom>
          </p:spPr>
        </p:pic>
      </p:grpSp>
      <p:sp>
        <p:nvSpPr>
          <p:cNvPr id="10" name="page number">
            <a:extLst>
              <a:ext uri="{FF2B5EF4-FFF2-40B4-BE49-F238E27FC236}">
                <a16:creationId xmlns:a16="http://schemas.microsoft.com/office/drawing/2014/main" id="{504A0DA9-DB77-B34C-9A1C-8C06BA8295A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
        <p:nvSpPr>
          <p:cNvPr id="9" name="Subtitle 2">
            <a:extLst>
              <a:ext uri="{FF2B5EF4-FFF2-40B4-BE49-F238E27FC236}">
                <a16:creationId xmlns:a16="http://schemas.microsoft.com/office/drawing/2014/main" id="{46C00632-F722-264C-AADE-DE27CE15D72F}"/>
              </a:ext>
            </a:extLst>
          </p:cNvPr>
          <p:cNvSpPr>
            <a:spLocks noGrp="1"/>
          </p:cNvSpPr>
          <p:nvPr>
            <p:ph type="subTitle" idx="10" hasCustomPrompt="1"/>
          </p:nvPr>
        </p:nvSpPr>
        <p:spPr>
          <a:xfrm>
            <a:off x="570881" y="1962912"/>
            <a:ext cx="6408402" cy="700882"/>
          </a:xfrm>
        </p:spPr>
        <p:txBody>
          <a:bodyPr/>
          <a:lstStyle>
            <a:lvl1pPr marL="342900" indent="-342900" algn="l">
              <a:buClr>
                <a:schemeClr val="tx1"/>
              </a:buClr>
              <a:buFont typeface="Arial" panose="020B0604020202020204" pitchFamily="34" charset="0"/>
              <a:buChar char="•"/>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spTree>
    <p:extLst>
      <p:ext uri="{BB962C8B-B14F-4D97-AF65-F5344CB8AC3E}">
        <p14:creationId xmlns:p14="http://schemas.microsoft.com/office/powerpoint/2010/main" val="24126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userDrawn="1"/>
        </p:nvSpPr>
        <p:spPr>
          <a:xfrm>
            <a:off x="608013" y="1261594"/>
            <a:ext cx="1933864" cy="534891"/>
          </a:xfrm>
          <a:prstGeom prst="rect">
            <a:avLst/>
          </a:prstGeom>
          <a:noFill/>
        </p:spPr>
        <p:txBody>
          <a:bodyPr wrap="square" lIns="0" tIns="0" rIns="0" bIns="0" rtlCol="0">
            <a:noAutofit/>
          </a:bodyPr>
          <a:lstStyle/>
          <a:p>
            <a:pPr>
              <a:lnSpc>
                <a:spcPct val="90000"/>
              </a:lnSpc>
            </a:pPr>
            <a:r>
              <a:rPr lang="en-US" sz="3200">
                <a:solidFill>
                  <a:schemeClr val="accent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013" y="1359907"/>
            <a:ext cx="7315200" cy="4322783"/>
          </a:xfrm>
        </p:spPr>
        <p:txBody>
          <a:bodyPr anchor="t"/>
          <a:lstStyle>
            <a:lvl1pPr marL="0" indent="0">
              <a:spcBef>
                <a:spcPts val="1800"/>
              </a:spcBef>
              <a:buClr>
                <a:schemeClr val="accent2"/>
              </a:buClr>
              <a:buFont typeface="Open Sans" panose="020B0606030504020204" pitchFamily="34" charset="0"/>
              <a:buChar char="​"/>
              <a:defRPr>
                <a:solidFill>
                  <a:schemeClr val="accent4"/>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a:t>Edit Master text styles</a:t>
            </a:r>
          </a:p>
          <a:p>
            <a:pPr lvl="1"/>
            <a:r>
              <a:rPr lang="en-US"/>
              <a:t>Second level</a:t>
            </a:r>
          </a:p>
        </p:txBody>
      </p:sp>
    </p:spTree>
    <p:extLst>
      <p:ext uri="{BB962C8B-B14F-4D97-AF65-F5344CB8AC3E}">
        <p14:creationId xmlns:p14="http://schemas.microsoft.com/office/powerpoint/2010/main" val="314666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70788"/>
            <a:ext cx="6408402" cy="700882"/>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94000">
                <a:schemeClr val="bg1"/>
              </a:gs>
              <a:gs pos="16000">
                <a:schemeClr val="accent4"/>
              </a:gs>
              <a:gs pos="76000">
                <a:schemeClr val="bg1">
                  <a:alpha val="91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73716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rgbClr val="7F35AB"/>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50937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4000">
                <a:schemeClr val="accent3"/>
              </a:gs>
              <a:gs pos="80511">
                <a:schemeClr val="bg1">
                  <a:alpha val="76000"/>
                </a:schemeClr>
              </a:gs>
              <a:gs pos="100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39168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99229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Pl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16" name="Isosceles Triangle 15">
            <a:extLst>
              <a:ext uri="{FF2B5EF4-FFF2-40B4-BE49-F238E27FC236}">
                <a16:creationId xmlns:a16="http://schemas.microsoft.com/office/drawing/2014/main" id="{1B9CF672-C886-4A4A-B8C7-6054BDA7C6F8}"/>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Freeform: Shape 28">
            <a:extLst>
              <a:ext uri="{FF2B5EF4-FFF2-40B4-BE49-F238E27FC236}">
                <a16:creationId xmlns:a16="http://schemas.microsoft.com/office/drawing/2014/main" id="{279CBF5F-64CA-43B4-BB06-18EC3F20B58A}"/>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alpha val="57000"/>
                </a:srgbClr>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Tree>
    <p:extLst>
      <p:ext uri="{BB962C8B-B14F-4D97-AF65-F5344CB8AC3E}">
        <p14:creationId xmlns:p14="http://schemas.microsoft.com/office/powerpoint/2010/main" val="416723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Aqu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3782B963-3DE7-4086-92ED-CD92BCC38428}"/>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Freeform: Shape 28">
            <a:extLst>
              <a:ext uri="{FF2B5EF4-FFF2-40B4-BE49-F238E27FC236}">
                <a16:creationId xmlns:a16="http://schemas.microsoft.com/office/drawing/2014/main" id="{B634BC28-ECEA-4006-A436-B22F54417FE9}"/>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alpha val="40000"/>
                </a:schemeClr>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Tree>
    <p:extLst>
      <p:ext uri="{BB962C8B-B14F-4D97-AF65-F5344CB8AC3E}">
        <p14:creationId xmlns:p14="http://schemas.microsoft.com/office/powerpoint/2010/main" val="158511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White">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253A17F-7E11-4641-B65A-65F92F0FCF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784"/>
          <a:stretch/>
        </p:blipFill>
        <p:spPr>
          <a:xfrm rot="21176702">
            <a:off x="1014397" y="-485453"/>
            <a:ext cx="11874276" cy="7805494"/>
          </a:xfrm>
          <a:prstGeom prst="rect">
            <a:avLst/>
          </a:prstGeom>
        </p:spPr>
      </p:pic>
      <p:sp>
        <p:nvSpPr>
          <p:cNvPr id="31" name="Freeform: Shape 28">
            <a:extLst>
              <a:ext uri="{FF2B5EF4-FFF2-40B4-BE49-F238E27FC236}">
                <a16:creationId xmlns:a16="http://schemas.microsoft.com/office/drawing/2014/main" id="{142D6271-EB84-4244-ADBA-101B3488E110}"/>
              </a:ext>
              <a:ext uri="{C183D7F6-B498-43B3-948B-1728B52AA6E4}">
                <adec:decorative xmlns:adec="http://schemas.microsoft.com/office/drawing/2017/decorative" val="1"/>
              </a:ext>
            </a:extLst>
          </p:cNvPr>
          <p:cNvSpPr/>
          <p:nvPr userDrawn="1"/>
        </p:nvSpPr>
        <p:spPr>
          <a:xfrm rot="2700000">
            <a:off x="9070502" y="3343256"/>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17000">
                <a:schemeClr val="bg1">
                  <a:alpha val="0"/>
                </a:schemeClr>
              </a:gs>
              <a:gs pos="83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32" name="Rectangle 31">
            <a:extLst>
              <a:ext uri="{FF2B5EF4-FFF2-40B4-BE49-F238E27FC236}">
                <a16:creationId xmlns:a16="http://schemas.microsoft.com/office/drawing/2014/main" id="{45EAD807-9FBA-1446-B313-7FDB0B6B32D5}"/>
              </a:ext>
              <a:ext uri="{C183D7F6-B498-43B3-948B-1728B52AA6E4}">
                <adec:decorative xmlns:adec="http://schemas.microsoft.com/office/drawing/2017/decorative" val="1"/>
              </a:ext>
            </a:extLst>
          </p:cNvPr>
          <p:cNvSpPr/>
          <p:nvPr userDrawn="1"/>
        </p:nvSpPr>
        <p:spPr>
          <a:xfrm>
            <a:off x="0" y="-1683327"/>
            <a:ext cx="12894666" cy="168332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3" name="Rectangle 32">
            <a:extLst>
              <a:ext uri="{FF2B5EF4-FFF2-40B4-BE49-F238E27FC236}">
                <a16:creationId xmlns:a16="http://schemas.microsoft.com/office/drawing/2014/main" id="{6AEAA1A0-A912-804C-A476-985396B9B049}"/>
              </a:ext>
              <a:ext uri="{C183D7F6-B498-43B3-948B-1728B52AA6E4}">
                <adec:decorative xmlns:adec="http://schemas.microsoft.com/office/drawing/2017/decorative" val="1"/>
              </a:ext>
            </a:extLst>
          </p:cNvPr>
          <p:cNvSpPr/>
          <p:nvPr userDrawn="1"/>
        </p:nvSpPr>
        <p:spPr>
          <a:xfrm>
            <a:off x="12188825" y="-1676399"/>
            <a:ext cx="1392093" cy="961292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6" name="Isosceles Triangle 15">
            <a:extLst>
              <a:ext uri="{FF2B5EF4-FFF2-40B4-BE49-F238E27FC236}">
                <a16:creationId xmlns:a16="http://schemas.microsoft.com/office/drawing/2014/main" id="{77AF2AD3-F838-49C6-9DFB-93814BFCCBA6}"/>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Freeform: Shape 28">
            <a:extLst>
              <a:ext uri="{FF2B5EF4-FFF2-40B4-BE49-F238E27FC236}">
                <a16:creationId xmlns:a16="http://schemas.microsoft.com/office/drawing/2014/main" id="{E385DDA8-6A1A-4BC0-A877-A6124E4A0330}"/>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5900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Isosceles Triangle 1">
            <a:extLst>
              <a:ext uri="{FF2B5EF4-FFF2-40B4-BE49-F238E27FC236}">
                <a16:creationId xmlns:a16="http://schemas.microsoft.com/office/drawing/2014/main" id="{B4BC3A27-8DAD-4476-9725-CF11880123D8}"/>
              </a:ext>
            </a:extLst>
          </p:cNvPr>
          <p:cNvSpPr/>
          <p:nvPr userDrawn="1"/>
        </p:nvSpPr>
        <p:spPr>
          <a:xfrm>
            <a:off x="893565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34" name="Rectangle 33">
            <a:extLst>
              <a:ext uri="{FF2B5EF4-FFF2-40B4-BE49-F238E27FC236}">
                <a16:creationId xmlns:a16="http://schemas.microsoft.com/office/drawing/2014/main" id="{4051383B-0CF0-7242-9F23-673CE4613822}"/>
              </a:ext>
              <a:ext uri="{C183D7F6-B498-43B3-948B-1728B52AA6E4}">
                <adec:decorative xmlns:adec="http://schemas.microsoft.com/office/drawing/2017/decorative" val="1"/>
              </a:ext>
            </a:extLst>
          </p:cNvPr>
          <p:cNvSpPr/>
          <p:nvPr userDrawn="1"/>
        </p:nvSpPr>
        <p:spPr>
          <a:xfrm>
            <a:off x="0" y="6858000"/>
            <a:ext cx="12894666" cy="10550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Tree>
    <p:extLst>
      <p:ext uri="{BB962C8B-B14F-4D97-AF65-F5344CB8AC3E}">
        <p14:creationId xmlns:p14="http://schemas.microsoft.com/office/powerpoint/2010/main" val="303546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94000">
                <a:schemeClr val="bg1"/>
              </a:gs>
              <a:gs pos="26000">
                <a:schemeClr val="accent4"/>
              </a:gs>
              <a:gs pos="76000">
                <a:schemeClr val="bg1">
                  <a:alpha val="91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800">
                <a:solidFill>
                  <a:schemeClr val="bg1"/>
                </a:solidFill>
                <a:latin typeface="+mj-lt"/>
                <a:ea typeface="Verdana" panose="020B0604030504040204" pitchFamily="34" charset="0"/>
                <a:cs typeface="Arial" panose="020B0604020202020204" pitchFamily="34" charset="0"/>
              </a:rPr>
              <a:t>│</a:t>
            </a:r>
            <a:r>
              <a:rPr lang="en-US" sz="800">
                <a:solidFill>
                  <a:schemeClr val="bg1"/>
                </a:solidFill>
                <a:latin typeface="+mj-lt"/>
                <a:ea typeface="Verdana" panose="020B0604030504040204" pitchFamily="34" charset="0"/>
                <a:cs typeface="Verdana" panose="020B0604030504040204" pitchFamily="34" charset="0"/>
              </a:rPr>
              <a:t>  ©2021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321621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Quote – Plum">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rgbClr val="7F35AB">
                  <a:alpha val="94000"/>
                </a:srgbClr>
              </a:gs>
              <a:gs pos="95000">
                <a:schemeClr val="bg1"/>
              </a:gs>
              <a:gs pos="77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800">
                <a:solidFill>
                  <a:schemeClr val="bg1"/>
                </a:solidFill>
                <a:latin typeface="+mj-lt"/>
                <a:ea typeface="Verdana" panose="020B0604030504040204" pitchFamily="34" charset="0"/>
                <a:cs typeface="Arial" panose="020B0604020202020204" pitchFamily="34" charset="0"/>
              </a:rPr>
              <a:t>│</a:t>
            </a:r>
            <a:r>
              <a:rPr lang="en-US" sz="800">
                <a:solidFill>
                  <a:schemeClr val="bg1"/>
                </a:solidFill>
                <a:latin typeface="+mj-lt"/>
                <a:ea typeface="Verdana" panose="020B0604030504040204" pitchFamily="34" charset="0"/>
                <a:cs typeface="Verdana" panose="020B0604030504040204" pitchFamily="34" charset="0"/>
              </a:rPr>
              <a:t>  ©2021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335630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 Leaf">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8912" y="1600200"/>
            <a:ext cx="546215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Quote text on left, leaf and ocean parallelograms on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648" y="5065776"/>
            <a:ext cx="4581144" cy="274320"/>
          </a:xfrm>
        </p:spPr>
        <p:txBody>
          <a:bodyPr/>
          <a:lstStyle>
            <a:lvl1pPr>
              <a:defRPr sz="1800">
                <a:solidFill>
                  <a:schemeClr val="accent2"/>
                </a:solidFill>
              </a:defRPr>
            </a:lvl1pPr>
          </a:lstStyle>
          <a:p>
            <a:pPr lvl="0"/>
            <a:r>
              <a:rPr lang="en-US"/>
              <a:t>Source Name</a:t>
            </a:r>
          </a:p>
        </p:txBody>
      </p:sp>
      <p:grpSp>
        <p:nvGrpSpPr>
          <p:cNvPr id="2" name="Group 1">
            <a:extLst>
              <a:ext uri="{FF2B5EF4-FFF2-40B4-BE49-F238E27FC236}">
                <a16:creationId xmlns:a16="http://schemas.microsoft.com/office/drawing/2014/main" id="{AA588109-A3B0-F349-A053-2B0486EACEDD}"/>
              </a:ext>
              <a:ext uri="{C183D7F6-B498-43B3-948B-1728B52AA6E4}">
                <adec:decorative xmlns:adec="http://schemas.microsoft.com/office/drawing/2017/decorative" val="1"/>
              </a:ext>
            </a:extLst>
          </p:cNvPr>
          <p:cNvGrpSpPr/>
          <p:nvPr userDrawn="1"/>
        </p:nvGrpSpPr>
        <p:grpSpPr>
          <a:xfrm>
            <a:off x="2890760" y="1541857"/>
            <a:ext cx="11113170" cy="4175661"/>
            <a:chOff x="2890760" y="1541857"/>
            <a:chExt cx="11113170" cy="4175661"/>
          </a:xfrm>
        </p:grpSpPr>
        <p:sp>
          <p:nvSpPr>
            <p:cNvPr id="23" name="Freeform: Shape 23">
              <a:extLst>
                <a:ext uri="{FF2B5EF4-FFF2-40B4-BE49-F238E27FC236}">
                  <a16:creationId xmlns:a16="http://schemas.microsoft.com/office/drawing/2014/main" id="{F5621D6A-7BA7-2D4E-9E9C-E48F3EA9A806}"/>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rgbClr val="F4F8FA">
                    <a:alpha val="0"/>
                  </a:srgb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88B38AB6-48D7-BF47-8944-C9B92F716B9B}"/>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rgbClr val="F4F8FA">
                    <a:alpha val="0"/>
                  </a:srgbClr>
                </a:gs>
                <a:gs pos="100000">
                  <a:schemeClr val="accent4"/>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953CF3A7-833E-B042-A405-AB46430C4476}"/>
              </a:ext>
            </a:extLst>
          </p:cNvPr>
          <p:cNvSpPr>
            <a:spLocks noGrp="1"/>
          </p:cNvSpPr>
          <p:nvPr>
            <p:ph type="pic" sz="quarter" idx="4294967295" hasCustomPrompt="1"/>
          </p:nvPr>
        </p:nvSpPr>
        <p:spPr>
          <a:xfrm>
            <a:off x="8925484" y="4619335"/>
            <a:ext cx="2740025" cy="1371600"/>
          </a:xfrm>
        </p:spPr>
        <p:txBody>
          <a:bodyPr/>
          <a:lstStyle/>
          <a:p>
            <a:r>
              <a:rPr lang="en-US"/>
              <a:t>Click to insert logo or delete box if not needed</a:t>
            </a:r>
          </a:p>
        </p:txBody>
      </p:sp>
      <p:pic>
        <p:nvPicPr>
          <p:cNvPr id="15" name="Graphic 14">
            <a:extLst>
              <a:ext uri="{FF2B5EF4-FFF2-40B4-BE49-F238E27FC236}">
                <a16:creationId xmlns:a16="http://schemas.microsoft.com/office/drawing/2014/main" id="{56CF49B1-1E74-3F4C-8694-8D087C1A9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1D0B5D01-0665-0146-8FD3-E69D9625BEF7}"/>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7" name="page number">
            <a:extLst>
              <a:ext uri="{FF2B5EF4-FFF2-40B4-BE49-F238E27FC236}">
                <a16:creationId xmlns:a16="http://schemas.microsoft.com/office/drawing/2014/main" id="{D03B3F1E-BEE4-0C40-B954-F58A7FCE9AE3}"/>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161351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Quote – Blue">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4000">
                <a:schemeClr val="accent3"/>
              </a:gs>
              <a:gs pos="80511">
                <a:schemeClr val="bg1">
                  <a:alpha val="76000"/>
                </a:schemeClr>
              </a:gs>
              <a:gs pos="100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800">
                <a:solidFill>
                  <a:schemeClr val="bg1"/>
                </a:solidFill>
                <a:latin typeface="+mj-lt"/>
                <a:ea typeface="Verdana" panose="020B0604030504040204" pitchFamily="34" charset="0"/>
                <a:cs typeface="Arial" panose="020B0604020202020204" pitchFamily="34" charset="0"/>
              </a:rPr>
              <a:t>│</a:t>
            </a:r>
            <a:r>
              <a:rPr lang="en-US" sz="800">
                <a:solidFill>
                  <a:schemeClr val="bg1"/>
                </a:solidFill>
                <a:latin typeface="+mj-lt"/>
                <a:ea typeface="Verdana" panose="020B0604030504040204" pitchFamily="34" charset="0"/>
                <a:cs typeface="Verdana" panose="020B0604030504040204" pitchFamily="34" charset="0"/>
              </a:rPr>
              <a:t>  ©2021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124197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Quote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4">
                  <a:alpha val="46000"/>
                </a:schemeClr>
              </a:gs>
              <a:gs pos="79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800">
                <a:solidFill>
                  <a:schemeClr val="bg1"/>
                </a:solidFill>
                <a:latin typeface="+mj-lt"/>
                <a:ea typeface="Verdana" panose="020B0604030504040204" pitchFamily="34" charset="0"/>
                <a:cs typeface="Arial" panose="020B0604020202020204" pitchFamily="34" charset="0"/>
              </a:rPr>
              <a:t>│</a:t>
            </a:r>
            <a:r>
              <a:rPr lang="en-US" sz="800">
                <a:solidFill>
                  <a:schemeClr val="bg1"/>
                </a:solidFill>
                <a:latin typeface="+mj-lt"/>
                <a:ea typeface="Verdana" panose="020B0604030504040204" pitchFamily="34" charset="0"/>
                <a:cs typeface="Verdana" panose="020B0604030504040204" pitchFamily="34" charset="0"/>
              </a:rPr>
              <a:t>  ©2021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359877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Quote with Photo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0">
                <a:srgbClr val="7F35AB">
                  <a:alpha val="27000"/>
                </a:srgbClr>
              </a:gs>
              <a:gs pos="82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800">
                <a:solidFill>
                  <a:schemeClr val="bg1"/>
                </a:solidFill>
                <a:latin typeface="+mj-lt"/>
                <a:ea typeface="Verdana" panose="020B0604030504040204" pitchFamily="34" charset="0"/>
                <a:cs typeface="Arial" panose="020B0604020202020204" pitchFamily="34" charset="0"/>
              </a:rPr>
              <a:t>│</a:t>
            </a:r>
            <a:r>
              <a:rPr lang="en-US" sz="800">
                <a:solidFill>
                  <a:schemeClr val="bg1"/>
                </a:solidFill>
                <a:latin typeface="+mj-lt"/>
                <a:ea typeface="Verdana" panose="020B0604030504040204" pitchFamily="34" charset="0"/>
                <a:cs typeface="Verdana" panose="020B0604030504040204" pitchFamily="34" charset="0"/>
              </a:rPr>
              <a:t>  ©2021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371117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Quote with Photo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3">
                  <a:alpha val="40000"/>
                </a:schemeClr>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800">
                <a:solidFill>
                  <a:schemeClr val="bg1"/>
                </a:solidFill>
                <a:latin typeface="+mj-lt"/>
                <a:ea typeface="Verdana" panose="020B0604030504040204" pitchFamily="34" charset="0"/>
                <a:cs typeface="Arial" panose="020B0604020202020204" pitchFamily="34" charset="0"/>
              </a:rPr>
              <a:t>│</a:t>
            </a:r>
            <a:r>
              <a:rPr lang="en-US" sz="800">
                <a:solidFill>
                  <a:schemeClr val="bg1"/>
                </a:solidFill>
                <a:latin typeface="+mj-lt"/>
                <a:ea typeface="Verdana" panose="020B0604030504040204" pitchFamily="34" charset="0"/>
                <a:cs typeface="Verdana" panose="020B0604030504040204" pitchFamily="34" charset="0"/>
              </a:rPr>
              <a:t>  ©2021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415152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Quote with Photo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8000">
                <a:schemeClr val="bg1">
                  <a:alpha val="25000"/>
                </a:schemeClr>
              </a:gs>
              <a:gs pos="46000">
                <a:srgbClr val="FFFFFF">
                  <a:alpha val="64000"/>
                </a:srgbClr>
              </a:gs>
              <a:gs pos="77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1"/>
                </a:solidFill>
                <a:latin typeface="+mj-lt"/>
                <a:ea typeface="Verdana" panose="020B0604030504040204" pitchFamily="34" charset="0"/>
                <a:cs typeface="Verdana" panose="020B0604030504040204" pitchFamily="34" charset="0"/>
              </a:rPr>
              <a:t>Confidential   </a:t>
            </a:r>
            <a:r>
              <a:rPr lang="en-US" sz="800">
                <a:solidFill>
                  <a:schemeClr val="tx1"/>
                </a:solidFill>
                <a:latin typeface="+mj-lt"/>
                <a:ea typeface="Verdana" panose="020B0604030504040204" pitchFamily="34" charset="0"/>
                <a:cs typeface="Arial" panose="020B0604020202020204" pitchFamily="34" charset="0"/>
              </a:rPr>
              <a:t>│</a:t>
            </a:r>
            <a:r>
              <a:rPr lang="en-US" sz="800">
                <a:solidFill>
                  <a:schemeClr val="tx1"/>
                </a:solidFill>
                <a:latin typeface="+mj-lt"/>
                <a:ea typeface="Verdana" panose="020B0604030504040204" pitchFamily="34" charset="0"/>
                <a:cs typeface="Verdana" panose="020B0604030504040204" pitchFamily="34" charset="0"/>
              </a:rPr>
              <a:t>  ©2021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accent4"/>
                </a:solidFill>
              </a:defRPr>
            </a:lvl1pPr>
          </a:lstStyle>
          <a:p>
            <a:pPr lvl="0"/>
            <a:r>
              <a:rPr lang="en-US"/>
              <a:t>Source Name</a:t>
            </a:r>
          </a:p>
        </p:txBody>
      </p:sp>
    </p:spTree>
    <p:extLst>
      <p:ext uri="{BB962C8B-B14F-4D97-AF65-F5344CB8AC3E}">
        <p14:creationId xmlns:p14="http://schemas.microsoft.com/office/powerpoint/2010/main" val="381248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500"/>
              </a:spcBef>
              <a:defRPr/>
            </a:lvl1pPr>
            <a:lvl2pPr>
              <a:spcBef>
                <a:spcPts val="300"/>
              </a:spcBef>
              <a:defRPr/>
            </a:lvl2pPr>
            <a:lvl5pPr>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TextBox 8">
            <a:extLst>
              <a:ext uri="{FF2B5EF4-FFF2-40B4-BE49-F238E27FC236}">
                <a16:creationId xmlns:a16="http://schemas.microsoft.com/office/drawing/2014/main" id="{427E3E8B-0F66-4996-9785-6E9531D89A5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6" y="811830"/>
            <a:ext cx="1098794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25995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379546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1" y="1600200"/>
            <a:ext cx="5893593" cy="4572000"/>
          </a:xfrm>
        </p:spPr>
        <p:txBody>
          <a:bodyPr l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US"/>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lIns="0" r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p:txBody>
      </p:sp>
    </p:spTree>
    <p:extLst>
      <p:ext uri="{BB962C8B-B14F-4D97-AF65-F5344CB8AC3E}">
        <p14:creationId xmlns:p14="http://schemas.microsoft.com/office/powerpoint/2010/main" val="171287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Content Balanced – Color">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ltGray">
          <a:xfrm>
            <a:off x="0" y="1600201"/>
            <a:ext cx="5893593" cy="4572000"/>
          </a:xfrm>
          <a:solidFill>
            <a:schemeClr val="accent4"/>
          </a:solidFill>
        </p:spPr>
        <p:txBody>
          <a:bodyPr vert="horz" lIns="594360" tIns="457200" rIns="457200" bIns="457200" rtlCol="0">
            <a:noAutofit/>
          </a:bodyPr>
          <a:lstStyle>
            <a:lvl1pPr>
              <a:spcBef>
                <a:spcPts val="1200"/>
              </a:spcBef>
              <a:defRPr lang="en-US" sz="1800" dirty="0">
                <a:solidFill>
                  <a:schemeClr val="bg1"/>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Eighth level</a:t>
            </a:r>
          </a:p>
          <a:p>
            <a:pPr lvl="8"/>
            <a:r>
              <a:rPr lang="en-US"/>
              <a:t>Ninth level</a:t>
            </a: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1" y="1600201"/>
            <a:ext cx="5865445" cy="4572000"/>
          </a:xfrm>
          <a:solidFill>
            <a:schemeClr val="accent1"/>
          </a:solidFill>
        </p:spPr>
        <p:txBody>
          <a:bodyPr lIns="457200" tIns="457200" rIns="594360"/>
          <a:lstStyle>
            <a:lvl1pPr>
              <a:spcBef>
                <a:spcPts val="1200"/>
              </a:spcBef>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29981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6360" cy="4572000"/>
          </a:xfrm>
          <a:solidFill>
            <a:schemeClr val="bg2"/>
          </a:solidFill>
        </p:spPr>
        <p:txBody>
          <a:bodyPr lIns="59436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3381" y="1600201"/>
            <a:ext cx="5865445" cy="4572000"/>
          </a:xfrm>
          <a:solidFill>
            <a:schemeClr val="bg2"/>
          </a:solidFill>
        </p:spPr>
        <p:txBody>
          <a:bodyPr lIns="54864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0" y="1806122"/>
            <a:ext cx="5637213" cy="911225"/>
          </a:xfrm>
          <a:solidFill>
            <a:schemeClr val="accent4"/>
          </a:solidFill>
        </p:spPr>
        <p:txBody>
          <a:bodyPr vert="horz" lIns="594360" tIns="91440" rIns="457200" bIns="91440" rtlCol="0" anchor="ctr">
            <a:noAutofit/>
          </a:bodyPr>
          <a:lstStyle>
            <a:lvl1pPr>
              <a:defRPr lang="en-US" sz="2000">
                <a:solidFill>
                  <a:schemeClr val="bg1"/>
                </a:solidFill>
              </a:defRPr>
            </a:lvl1pPr>
          </a:lstStyle>
          <a:p>
            <a:pPr lvl="0"/>
            <a:r>
              <a:rPr lang="en-US"/>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1613" y="1806122"/>
            <a:ext cx="5637212" cy="911225"/>
          </a:xfrm>
          <a:solidFill>
            <a:schemeClr val="accent1"/>
          </a:solidFill>
        </p:spPr>
        <p:txBody>
          <a:bodyPr vert="horz" lIns="338328" tIns="91440" rIns="612648" bIns="91440" rtlCol="0" anchor="ctr">
            <a:noAutofit/>
          </a:bodyPr>
          <a:lstStyle>
            <a:lvl1pPr>
              <a:defRPr lang="en-US" sz="2000">
                <a:solidFill>
                  <a:schemeClr val="bg1"/>
                </a:solidFill>
              </a:defRPr>
            </a:lvl1pPr>
          </a:lstStyle>
          <a:p>
            <a:pPr lvl="0"/>
            <a:r>
              <a:rPr lang="en-US"/>
              <a:t>Click to add header</a:t>
            </a:r>
          </a:p>
        </p:txBody>
      </p:sp>
      <p:sp>
        <p:nvSpPr>
          <p:cNvPr id="12" name="TextBox 11">
            <a:extLst>
              <a:ext uri="{FF2B5EF4-FFF2-40B4-BE49-F238E27FC236}">
                <a16:creationId xmlns:a16="http://schemas.microsoft.com/office/drawing/2014/main" id="{192176E5-FE3D-4EA5-BF24-8ABF8BFBF668}"/>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105303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 Plum">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Quote text on left, plum and indigo parallelograms on the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648" y="5065776"/>
            <a:ext cx="4581144" cy="274320"/>
          </a:xfrm>
        </p:spPr>
        <p:txBody>
          <a:bodyPr/>
          <a:lstStyle>
            <a:lvl1pPr>
              <a:defRPr sz="1800">
                <a:solidFill>
                  <a:schemeClr val="accent2"/>
                </a:solidFill>
              </a:defRPr>
            </a:lvl1pPr>
          </a:lstStyle>
          <a:p>
            <a:pPr lvl="0"/>
            <a:r>
              <a:rPr lang="en-US"/>
              <a:t>Source Name</a:t>
            </a:r>
          </a:p>
        </p:txBody>
      </p:sp>
      <p:grpSp>
        <p:nvGrpSpPr>
          <p:cNvPr id="2" name="Group 1">
            <a:extLst>
              <a:ext uri="{FF2B5EF4-FFF2-40B4-BE49-F238E27FC236}">
                <a16:creationId xmlns:a16="http://schemas.microsoft.com/office/drawing/2014/main" id="{1A578B67-8880-784A-A902-6A1294D784F0}"/>
              </a:ext>
              <a:ext uri="{C183D7F6-B498-43B3-948B-1728B52AA6E4}">
                <adec:decorative xmlns:adec="http://schemas.microsoft.com/office/drawing/2017/decorative" val="1"/>
              </a:ext>
            </a:extLst>
          </p:cNvPr>
          <p:cNvGrpSpPr/>
          <p:nvPr userDrawn="1"/>
        </p:nvGrpSpPr>
        <p:grpSpPr>
          <a:xfrm>
            <a:off x="2890760" y="1541857"/>
            <a:ext cx="11113170" cy="4175661"/>
            <a:chOff x="2890760" y="1541857"/>
            <a:chExt cx="11113170" cy="4175661"/>
          </a:xfrm>
        </p:grpSpPr>
        <p:sp>
          <p:nvSpPr>
            <p:cNvPr id="23" name="Freeform: Shape 23">
              <a:extLst>
                <a:ext uri="{FF2B5EF4-FFF2-40B4-BE49-F238E27FC236}">
                  <a16:creationId xmlns:a16="http://schemas.microsoft.com/office/drawing/2014/main" id="{C1466380-5063-9D46-90F9-93AB3505D06F}"/>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291D11C0-4B32-9840-9A60-66D012C1EC3D}"/>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5"/>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A92ABA6C-6064-9743-BF58-8AB21015448D}"/>
              </a:ext>
            </a:extLst>
          </p:cNvPr>
          <p:cNvSpPr>
            <a:spLocks noGrp="1"/>
          </p:cNvSpPr>
          <p:nvPr>
            <p:ph type="pic" sz="quarter" idx="4294967295" hasCustomPrompt="1"/>
          </p:nvPr>
        </p:nvSpPr>
        <p:spPr>
          <a:xfrm>
            <a:off x="8925484" y="4619335"/>
            <a:ext cx="2740025" cy="1371600"/>
          </a:xfrm>
        </p:spPr>
        <p:txBody>
          <a:bodyPr/>
          <a:lstStyle/>
          <a:p>
            <a:r>
              <a:rPr lang="en-US"/>
              <a:t>Click to insert logo or delete box if not needed</a:t>
            </a:r>
          </a:p>
        </p:txBody>
      </p:sp>
      <p:pic>
        <p:nvPicPr>
          <p:cNvPr id="15" name="Graphic 14">
            <a:extLst>
              <a:ext uri="{FF2B5EF4-FFF2-40B4-BE49-F238E27FC236}">
                <a16:creationId xmlns:a16="http://schemas.microsoft.com/office/drawing/2014/main" id="{49AC1CF0-19BE-BF46-ACDD-FDC928BF442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C051D70B-DBA0-4C40-8AB4-46A2F20CE62D}"/>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7" name="page number">
            <a:extLst>
              <a:ext uri="{FF2B5EF4-FFF2-40B4-BE49-F238E27FC236}">
                <a16:creationId xmlns:a16="http://schemas.microsoft.com/office/drawing/2014/main" id="{DBC60254-9AEC-2A49-ABD6-870EE5B97F6C}"/>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425853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ntent Dynamic –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4CD6E-324F-4BEC-884B-D217C07BF39E}"/>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a:t>Click to Add One Line Title</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a:lstStyle>
            <a:lvl1pPr>
              <a:defRPr/>
            </a:lvl1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add subtitle</a:t>
            </a: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00200"/>
            <a:ext cx="2894013" cy="4572000"/>
          </a:xfrm>
          <a:solidFill>
            <a:schemeClr val="accent2"/>
          </a:solidFill>
        </p:spPr>
        <p:txBody>
          <a:bodyPr lIns="594360" tIns="457200" rIns="457200" bIns="457200"/>
          <a:lstStyle>
            <a:lvl1pPr>
              <a:defRPr sz="1600">
                <a:solidFill>
                  <a:schemeClr val="bg1"/>
                </a:solidFill>
              </a:defRPr>
            </a:lvl1pPr>
            <a:lvl2pPr marL="171450" indent="-171450">
              <a:buClr>
                <a:schemeClr val="bg1"/>
              </a:buClr>
              <a:defRPr sz="1400">
                <a:solidFill>
                  <a:schemeClr val="bg1"/>
                </a:solidFill>
              </a:defRPr>
            </a:lvl2pPr>
            <a:lvl3pPr marL="342900" indent="-171450">
              <a:buClr>
                <a:schemeClr val="bg1"/>
              </a:buClr>
              <a:defRPr sz="1200">
                <a:solidFill>
                  <a:schemeClr val="bg1"/>
                </a:solidFill>
              </a:defRPr>
            </a:lvl3pPr>
            <a:lvl4pPr marL="514350" indent="-171450">
              <a:buClr>
                <a:schemeClr val="bg1"/>
              </a:buClr>
              <a:defRPr sz="1100">
                <a:solidFill>
                  <a:schemeClr val="bg1"/>
                </a:solidFill>
              </a:defRPr>
            </a:lvl4pPr>
            <a:lvl5pPr marL="742950" indent="-171450">
              <a:buClr>
                <a:schemeClr val="bg1"/>
              </a:buClr>
              <a:defRPr sz="1100">
                <a:solidFill>
                  <a:schemeClr val="bg1"/>
                </a:solidFill>
              </a:defRPr>
            </a:lvl5pPr>
            <a:lvl6pPr>
              <a:buClr>
                <a:schemeClr val="bg1"/>
              </a:buClr>
              <a:defRPr sz="1800">
                <a:solidFill>
                  <a:schemeClr val="bg1"/>
                </a:solidFill>
              </a:defRPr>
            </a:lvl6pPr>
            <a:lvl7pPr>
              <a:buClr>
                <a:schemeClr val="bg1"/>
              </a:buClr>
              <a:defRPr sz="1400">
                <a:solidFill>
                  <a:schemeClr val="bg1"/>
                </a:solidFill>
              </a:defRPr>
            </a:lvl7pPr>
            <a:lvl8pPr>
              <a:buClrTx/>
              <a:defRPr sz="1200">
                <a:solidFill>
                  <a:schemeClr val="bg1"/>
                </a:solidFill>
              </a:defRPr>
            </a:lvl8pPr>
            <a:lvl9pPr>
              <a:buClrTx/>
              <a:defRPr sz="1800">
                <a:solidFill>
                  <a:schemeClr val="bg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Tree>
    <p:extLst>
      <p:ext uri="{BB962C8B-B14F-4D97-AF65-F5344CB8AC3E}">
        <p14:creationId xmlns:p14="http://schemas.microsoft.com/office/powerpoint/2010/main" val="131971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0" name="TextBox 9">
            <a:extLst>
              <a:ext uri="{FF2B5EF4-FFF2-40B4-BE49-F238E27FC236}">
                <a16:creationId xmlns:a16="http://schemas.microsoft.com/office/drawing/2014/main" id="{CDE1D12F-78DF-4A32-BDDB-1E22FB9CA5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a:t>Click to Add One Line Title</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00200"/>
            <a:ext cx="2894012" cy="4572000"/>
          </a:xfrm>
          <a:solidFill>
            <a:schemeClr val="accent1"/>
          </a:solidFill>
        </p:spPr>
        <p:txBody>
          <a:bodyPr lIns="457200" tIns="457200" rIns="594360" bIns="457200"/>
          <a:lstStyle>
            <a:lvl1pPr>
              <a:defRPr sz="1600">
                <a:solidFill>
                  <a:schemeClr val="bg1"/>
                </a:solidFill>
              </a:defRPr>
            </a:lvl1pPr>
            <a:lvl2pPr marL="171450" indent="-171450">
              <a:buClr>
                <a:schemeClr val="bg1"/>
              </a:buClr>
              <a:defRPr sz="1400">
                <a:solidFill>
                  <a:schemeClr val="bg1"/>
                </a:solidFill>
              </a:defRPr>
            </a:lvl2pPr>
            <a:lvl3pPr marL="342900" indent="-171450">
              <a:buClr>
                <a:schemeClr val="bg1"/>
              </a:buClr>
              <a:defRPr sz="1200">
                <a:solidFill>
                  <a:schemeClr val="bg1"/>
                </a:solidFill>
              </a:defRPr>
            </a:lvl3pPr>
            <a:lvl4pPr marL="514350" indent="-171450">
              <a:buClr>
                <a:schemeClr val="bg1"/>
              </a:buClr>
              <a:defRPr sz="1100">
                <a:solidFill>
                  <a:schemeClr val="bg1"/>
                </a:solidFill>
              </a:defRPr>
            </a:lvl4pPr>
            <a:lvl5pPr marL="685800" indent="-171450">
              <a:buClr>
                <a:schemeClr val="bg1"/>
              </a:buClr>
              <a:defRPr sz="1100">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 level</a:t>
            </a:r>
          </a:p>
          <a:p>
            <a:pPr lvl="8"/>
            <a:r>
              <a:rPr lang="en-US"/>
              <a:t>Ninth level</a:t>
            </a:r>
          </a:p>
        </p:txBody>
      </p:sp>
    </p:spTree>
    <p:extLst>
      <p:ext uri="{BB962C8B-B14F-4D97-AF65-F5344CB8AC3E}">
        <p14:creationId xmlns:p14="http://schemas.microsoft.com/office/powerpoint/2010/main" val="420847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userDrawn="1">
            <p:ph sz="quarter" idx="14" hasCustomPrompt="1"/>
          </p:nvPr>
        </p:nvSpPr>
        <p:spPr bwMode="gray">
          <a:xfrm>
            <a:off x="616504" y="2515154"/>
            <a:ext cx="3346929"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a:t>
            </a:r>
          </a:p>
          <a:p>
            <a:pPr lvl="7"/>
            <a:r>
              <a:rPr lang="en-US"/>
              <a:t>Level eight</a:t>
            </a:r>
          </a:p>
          <a:p>
            <a:pPr lvl="8"/>
            <a:r>
              <a:rPr lang="en-US"/>
              <a:t>Level Nine</a:t>
            </a:r>
          </a:p>
          <a:p>
            <a:pPr lvl="1"/>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userDrawn="1">
            <p:ph sz="quarter" idx="16" hasCustomPrompt="1"/>
          </p:nvPr>
        </p:nvSpPr>
        <p:spPr bwMode="gray">
          <a:xfrm>
            <a:off x="4419676" y="2515154"/>
            <a:ext cx="3349473"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 </a:t>
            </a:r>
          </a:p>
          <a:p>
            <a:pPr lvl="7"/>
            <a:r>
              <a:rPr lang="en-US"/>
              <a:t>Level Eight</a:t>
            </a:r>
          </a:p>
          <a:p>
            <a:pPr lvl="8"/>
            <a:r>
              <a:rPr lang="en-US"/>
              <a:t>Level Nine</a:t>
            </a:r>
          </a:p>
          <a:p>
            <a:pPr lvl="3"/>
            <a:endParaRPr lang="en-US"/>
          </a:p>
          <a:p>
            <a:pPr lvl="1"/>
            <a:endParaRPr lang="en-US"/>
          </a:p>
        </p:txBody>
      </p:sp>
      <p:sp>
        <p:nvSpPr>
          <p:cNvPr id="73" name="Content Placeholder 17">
            <a:extLst>
              <a:ext uri="{FF2B5EF4-FFF2-40B4-BE49-F238E27FC236}">
                <a16:creationId xmlns:a16="http://schemas.microsoft.com/office/drawing/2014/main" id="{9C016467-4262-4DAA-9B43-A02E57530676}"/>
              </a:ext>
            </a:extLst>
          </p:cNvPr>
          <p:cNvSpPr>
            <a:spLocks noGrp="1"/>
          </p:cNvSpPr>
          <p:nvPr userDrawn="1">
            <p:ph sz="quarter" idx="17" hasCustomPrompt="1"/>
          </p:nvPr>
        </p:nvSpPr>
        <p:spPr bwMode="gray">
          <a:xfrm>
            <a:off x="8236361" y="2515154"/>
            <a:ext cx="3346704"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Seven</a:t>
            </a:r>
          </a:p>
          <a:p>
            <a:pPr lvl="7"/>
            <a:r>
              <a:rPr lang="en-US"/>
              <a:t>Level Eight</a:t>
            </a:r>
          </a:p>
          <a:p>
            <a:pPr lvl="8"/>
            <a:r>
              <a:rPr lang="en-US"/>
              <a:t>Level Nine</a:t>
            </a:r>
          </a:p>
          <a:p>
            <a:pPr lvl="1"/>
            <a:endParaRPr lang="en-US"/>
          </a:p>
        </p:txBody>
      </p:sp>
      <p:sp>
        <p:nvSpPr>
          <p:cNvPr id="818" name="TextBox 817">
            <a:extLst>
              <a:ext uri="{FF2B5EF4-FFF2-40B4-BE49-F238E27FC236}">
                <a16:creationId xmlns:a16="http://schemas.microsoft.com/office/drawing/2014/main" id="{0B7E1504-B128-423C-AA77-E7FED5DC3B7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504" y="1600200"/>
            <a:ext cx="3346704" cy="914400"/>
          </a:xfrm>
          <a:solidFill>
            <a:schemeClr val="accent4"/>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19676" y="1600200"/>
            <a:ext cx="3346704" cy="914400"/>
          </a:xfrm>
          <a:solidFill>
            <a:schemeClr val="accent1"/>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6361" y="1600200"/>
            <a:ext cx="3346704" cy="914400"/>
          </a:xfrm>
          <a:solidFill>
            <a:schemeClr val="accent2"/>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Tree>
    <p:extLst>
      <p:ext uri="{BB962C8B-B14F-4D97-AF65-F5344CB8AC3E}">
        <p14:creationId xmlns:p14="http://schemas.microsoft.com/office/powerpoint/2010/main" val="337865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agram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0CD733-93DE-4793-929B-26E6DBA7592D}"/>
              </a:ext>
            </a:extLst>
          </p:cNvPr>
          <p:cNvSpPr/>
          <p:nvPr userDrawn="1"/>
        </p:nvSpPr>
        <p:spPr bwMode="ltGray">
          <a:xfrm>
            <a:off x="1" y="1600202"/>
            <a:ext cx="7923212" cy="45709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a:t>Click to Add One Line Title</a:t>
            </a: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1068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3" y="1699688"/>
            <a:ext cx="2006600" cy="298450"/>
          </a:xfrm>
        </p:spPr>
        <p:txBody>
          <a:bodyPr anchor="b"/>
          <a:lstStyle>
            <a:lvl1pPr>
              <a:defRPr sz="1600">
                <a:solidFill>
                  <a:schemeClr val="accent1"/>
                </a:solidFill>
              </a:defRPr>
            </a:lvl1pPr>
            <a:lvl5pPr>
              <a:defRPr/>
            </a:lvl5pPr>
          </a:lstStyle>
          <a:p>
            <a:pPr lvl="0"/>
            <a:r>
              <a:rPr lang="en-US"/>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8380413" y="3872441"/>
            <a:ext cx="38084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3" y="3972469"/>
            <a:ext cx="2006600" cy="298450"/>
          </a:xfrm>
        </p:spPr>
        <p:txBody>
          <a:bodyPr anchor="b"/>
          <a:lstStyle>
            <a:lvl1pPr>
              <a:defRPr sz="1600">
                <a:solidFill>
                  <a:schemeClr val="accent4"/>
                </a:solidFill>
              </a:defRPr>
            </a:lvl1pPr>
            <a:lvl5pPr>
              <a:defRPr/>
            </a:lvl5pPr>
          </a:lstStyle>
          <a:p>
            <a:pPr lvl="0"/>
            <a:r>
              <a:rPr lang="en-US"/>
              <a:t>Benefit</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a:t>Click to Add One Line Title</a:t>
            </a:r>
          </a:p>
        </p:txBody>
      </p:sp>
      <p:sp>
        <p:nvSpPr>
          <p:cNvPr id="18" name="Rectangle 17">
            <a:extLst>
              <a:ext uri="{FF2B5EF4-FFF2-40B4-BE49-F238E27FC236}">
                <a16:creationId xmlns:a16="http://schemas.microsoft.com/office/drawing/2014/main" id="{92EE86E2-0F2F-484B-8170-3AEBA1DDEB2D}"/>
              </a:ext>
            </a:extLst>
          </p:cNvPr>
          <p:cNvSpPr/>
          <p:nvPr userDrawn="1"/>
        </p:nvSpPr>
        <p:spPr bwMode="ltGray">
          <a:xfrm>
            <a:off x="1" y="1600201"/>
            <a:ext cx="7923212" cy="457094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184887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09367CD-64CE-4B7B-91B1-53B17F8F693D}"/>
              </a:ext>
            </a:extLst>
          </p:cNvPr>
          <p:cNvSpPr/>
          <p:nvPr userDrawn="1"/>
        </p:nvSpPr>
        <p:spPr bwMode="ltGray">
          <a:xfrm>
            <a:off x="1" y="1600201"/>
            <a:ext cx="7923212" cy="457094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2800">
              <a:solidFill>
                <a:schemeClr val="accent2"/>
              </a:solidFill>
            </a:endParaRP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a:xfrm>
            <a:off x="6116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613093" y="2079840"/>
            <a:ext cx="2006600" cy="227454"/>
          </a:xfrm>
        </p:spPr>
        <p:txBody>
          <a:bodyPr anchor="b"/>
          <a:lstStyle>
            <a:lvl1pPr>
              <a:lnSpc>
                <a:spcPct val="100000"/>
              </a:lnSpc>
              <a:spcBef>
                <a:spcPts val="0"/>
              </a:spcBef>
              <a:defRPr sz="1600">
                <a:solidFill>
                  <a:schemeClr val="accent1"/>
                </a:solidFill>
              </a:defRPr>
            </a:lvl1pPr>
            <a:lvl5pPr>
              <a:defRPr/>
            </a:lvl5pPr>
          </a:lstStyle>
          <a:p>
            <a:pPr lvl="0"/>
            <a:r>
              <a:rPr lang="en-US"/>
              <a:t>About</a:t>
            </a:r>
          </a:p>
        </p:txBody>
      </p:sp>
      <p:sp>
        <p:nvSpPr>
          <p:cNvPr id="74" name="Content Placeholder 17">
            <a:extLst>
              <a:ext uri="{FF2B5EF4-FFF2-40B4-BE49-F238E27FC236}">
                <a16:creationId xmlns:a16="http://schemas.microsoft.com/office/drawing/2014/main" id="{F00013B6-2241-400E-9E61-946C485F8D5E}"/>
              </a:ext>
            </a:extLst>
          </p:cNvPr>
          <p:cNvSpPr>
            <a:spLocks noGrp="1"/>
          </p:cNvSpPr>
          <p:nvPr>
            <p:ph sz="quarter" idx="18" hasCustomPrompt="1"/>
          </p:nvPr>
        </p:nvSpPr>
        <p:spPr>
          <a:xfrm>
            <a:off x="6116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609600" y="1964843"/>
            <a:ext cx="31988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609600" y="3547676"/>
            <a:ext cx="3198812" cy="0"/>
          </a:xfrm>
          <a:prstGeom prst="line">
            <a:avLst/>
          </a:prstGeom>
          <a:ln w="25400">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userDrawn="1">
            <p:ph type="body" sz="quarter" idx="19" hasCustomPrompt="1"/>
          </p:nvPr>
        </p:nvSpPr>
        <p:spPr>
          <a:xfrm>
            <a:off x="613093" y="3634037"/>
            <a:ext cx="2006600" cy="227454"/>
          </a:xfrm>
        </p:spPr>
        <p:txBody>
          <a:bodyPr anchor="b"/>
          <a:lstStyle>
            <a:lvl1pPr>
              <a:lnSpc>
                <a:spcPct val="100000"/>
              </a:lnSpc>
              <a:spcBef>
                <a:spcPts val="0"/>
              </a:spcBef>
              <a:defRPr sz="1600">
                <a:solidFill>
                  <a:schemeClr val="accent2"/>
                </a:solidFill>
              </a:defRPr>
            </a:lvl1pPr>
            <a:lvl5pPr>
              <a:defRPr/>
            </a:lvl5pPr>
          </a:lstStyle>
          <a:p>
            <a:pPr lvl="0"/>
            <a:r>
              <a:rPr lang="en-US"/>
              <a:t>Challenges</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100000"/>
              </a:lnSpc>
              <a:spcBef>
                <a:spcPts val="0"/>
              </a:spcBef>
            </a:pPr>
            <a:fld id="{7A51DB15-7364-4F0B-A3A0-1309F8830053}" type="slidenum">
              <a:rPr lang="en-US" sz="800" smtClean="0">
                <a:latin typeface="+mj-lt"/>
              </a:rPr>
              <a:pPr algn="r">
                <a:lnSpc>
                  <a:spcPct val="100000"/>
                </a:lnSpc>
                <a:spcBef>
                  <a:spcPts val="0"/>
                </a:spcBef>
              </a:pPr>
              <a:t>‹#›</a:t>
            </a:fld>
            <a:endParaRPr lang="en-US">
              <a:latin typeface="+mj-lt"/>
            </a:endParaRPr>
          </a:p>
        </p:txBody>
      </p:sp>
      <p:sp>
        <p:nvSpPr>
          <p:cNvPr id="87" name="Content Placeholder 17">
            <a:extLst>
              <a:ext uri="{FF2B5EF4-FFF2-40B4-BE49-F238E27FC236}">
                <a16:creationId xmlns:a16="http://schemas.microsoft.com/office/drawing/2014/main" id="{CB3B18B9-1B70-4F2B-86D9-C5183A845D12}"/>
              </a:ext>
            </a:extLst>
          </p:cNvPr>
          <p:cNvSpPr>
            <a:spLocks noGrp="1"/>
          </p:cNvSpPr>
          <p:nvPr>
            <p:ph sz="quarter" idx="20" hasCustomPrompt="1"/>
          </p:nvPr>
        </p:nvSpPr>
        <p:spPr>
          <a:xfrm>
            <a:off x="42692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88" name="Text Placeholder 6">
            <a:extLst>
              <a:ext uri="{FF2B5EF4-FFF2-40B4-BE49-F238E27FC236}">
                <a16:creationId xmlns:a16="http://schemas.microsoft.com/office/drawing/2014/main" id="{45C2837B-EA55-4186-A2EA-1E7FB5B122D2}"/>
              </a:ext>
            </a:extLst>
          </p:cNvPr>
          <p:cNvSpPr>
            <a:spLocks noGrp="1"/>
          </p:cNvSpPr>
          <p:nvPr>
            <p:ph type="body" sz="quarter" idx="21" hasCustomPrompt="1"/>
          </p:nvPr>
        </p:nvSpPr>
        <p:spPr>
          <a:xfrm>
            <a:off x="4270693" y="2079840"/>
            <a:ext cx="2006600" cy="227454"/>
          </a:xfrm>
        </p:spPr>
        <p:txBody>
          <a:bodyPr anchor="b"/>
          <a:lstStyle>
            <a:lvl1pPr>
              <a:lnSpc>
                <a:spcPct val="100000"/>
              </a:lnSpc>
              <a:spcBef>
                <a:spcPts val="0"/>
              </a:spcBef>
              <a:buNone/>
              <a:defRPr sz="1600">
                <a:solidFill>
                  <a:schemeClr val="accent4"/>
                </a:solidFill>
              </a:defRPr>
            </a:lvl1pPr>
            <a:lvl5pPr>
              <a:defRPr/>
            </a:lvl5pPr>
          </a:lstStyle>
          <a:p>
            <a:pPr lvl="0"/>
            <a:r>
              <a:rPr lang="en-US"/>
              <a:t>Solution</a:t>
            </a:r>
          </a:p>
        </p:txBody>
      </p:sp>
      <p:sp>
        <p:nvSpPr>
          <p:cNvPr id="89" name="Content Placeholder 17">
            <a:extLst>
              <a:ext uri="{FF2B5EF4-FFF2-40B4-BE49-F238E27FC236}">
                <a16:creationId xmlns:a16="http://schemas.microsoft.com/office/drawing/2014/main" id="{00A3A11C-EA43-4ACC-83B9-C4C7C1080E3C}"/>
              </a:ext>
            </a:extLst>
          </p:cNvPr>
          <p:cNvSpPr>
            <a:spLocks noGrp="1"/>
          </p:cNvSpPr>
          <p:nvPr>
            <p:ph sz="quarter" idx="22" hasCustomPrompt="1"/>
          </p:nvPr>
        </p:nvSpPr>
        <p:spPr>
          <a:xfrm>
            <a:off x="42692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90" name="Straight Connector 89">
            <a:extLst>
              <a:ext uri="{FF2B5EF4-FFF2-40B4-BE49-F238E27FC236}">
                <a16:creationId xmlns:a16="http://schemas.microsoft.com/office/drawing/2014/main" id="{EAAB5B3C-AE89-4605-BB4B-0C07DE733C40}"/>
              </a:ext>
            </a:extLst>
          </p:cNvPr>
          <p:cNvCxnSpPr>
            <a:cxnSpLocks/>
          </p:cNvCxnSpPr>
          <p:nvPr userDrawn="1"/>
        </p:nvCxnSpPr>
        <p:spPr>
          <a:xfrm>
            <a:off x="4267200" y="1964843"/>
            <a:ext cx="31988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09593A-BC10-40A3-842E-346F6E0EE30C}"/>
              </a:ext>
            </a:extLst>
          </p:cNvPr>
          <p:cNvCxnSpPr>
            <a:cxnSpLocks/>
          </p:cNvCxnSpPr>
          <p:nvPr userDrawn="1"/>
        </p:nvCxnSpPr>
        <p:spPr>
          <a:xfrm>
            <a:off x="4267200" y="3547676"/>
            <a:ext cx="3198812" cy="0"/>
          </a:xfrm>
          <a:prstGeom prst="line">
            <a:avLst/>
          </a:prstGeom>
          <a:ln w="2540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48CE9E08-388B-4458-B1F4-453A8413D639}"/>
              </a:ext>
            </a:extLst>
          </p:cNvPr>
          <p:cNvSpPr>
            <a:spLocks noGrp="1"/>
          </p:cNvSpPr>
          <p:nvPr>
            <p:ph type="body" sz="quarter" idx="23" hasCustomPrompt="1"/>
          </p:nvPr>
        </p:nvSpPr>
        <p:spPr>
          <a:xfrm>
            <a:off x="4270693" y="3634037"/>
            <a:ext cx="2006600" cy="227454"/>
          </a:xfrm>
        </p:spPr>
        <p:txBody>
          <a:bodyPr anchor="b"/>
          <a:lstStyle>
            <a:lvl1pPr>
              <a:lnSpc>
                <a:spcPct val="100000"/>
              </a:lnSpc>
              <a:spcBef>
                <a:spcPts val="0"/>
              </a:spcBef>
              <a:defRPr sz="1600">
                <a:solidFill>
                  <a:schemeClr val="accent6"/>
                </a:solidFill>
              </a:defRPr>
            </a:lvl1pPr>
            <a:lvl5pPr>
              <a:defRPr/>
            </a:lvl5pPr>
          </a:lstStyle>
          <a:p>
            <a:pPr lvl="0"/>
            <a:r>
              <a:rPr lang="en-US"/>
              <a:t>Impact</a:t>
            </a:r>
          </a:p>
        </p:txBody>
      </p:sp>
      <p:sp>
        <p:nvSpPr>
          <p:cNvPr id="6" name="Picture Placeholder 5">
            <a:extLst>
              <a:ext uri="{FF2B5EF4-FFF2-40B4-BE49-F238E27FC236}">
                <a16:creationId xmlns:a16="http://schemas.microsoft.com/office/drawing/2014/main" id="{4D909953-1B24-4C7D-A173-A53DF3FC7EC3}"/>
              </a:ext>
            </a:extLst>
          </p:cNvPr>
          <p:cNvSpPr>
            <a:spLocks noGrp="1"/>
          </p:cNvSpPr>
          <p:nvPr>
            <p:ph type="pic" sz="quarter" idx="24"/>
          </p:nvPr>
        </p:nvSpPr>
        <p:spPr>
          <a:xfrm>
            <a:off x="8382000" y="2971800"/>
            <a:ext cx="3194050" cy="1828800"/>
          </a:xfrm>
        </p:spPr>
        <p:txBody>
          <a:bodyPr/>
          <a:lstStyle>
            <a:lvl1pPr>
              <a:lnSpc>
                <a:spcPct val="100000"/>
              </a:lnSpc>
              <a:spcBef>
                <a:spcPts val="0"/>
              </a:spcBef>
              <a:defRPr/>
            </a:lvl1pPr>
          </a:lstStyle>
          <a:p>
            <a:r>
              <a:rPr lang="en-US"/>
              <a:t>Click icon to add picture</a:t>
            </a:r>
          </a:p>
        </p:txBody>
      </p:sp>
      <p:sp>
        <p:nvSpPr>
          <p:cNvPr id="9" name="Picture Placeholder 8">
            <a:extLst>
              <a:ext uri="{FF2B5EF4-FFF2-40B4-BE49-F238E27FC236}">
                <a16:creationId xmlns:a16="http://schemas.microsoft.com/office/drawing/2014/main" id="{D0ED48B1-3A1C-41E2-BEC6-E8E6B54A07B0}"/>
              </a:ext>
            </a:extLst>
          </p:cNvPr>
          <p:cNvSpPr>
            <a:spLocks noGrp="1"/>
          </p:cNvSpPr>
          <p:nvPr>
            <p:ph type="pic" sz="quarter" idx="25" hasCustomPrompt="1"/>
          </p:nvPr>
        </p:nvSpPr>
        <p:spPr>
          <a:xfrm>
            <a:off x="9074150" y="1600200"/>
            <a:ext cx="1841500" cy="660399"/>
          </a:xfrm>
        </p:spPr>
        <p:txBody>
          <a:bodyPr anchor="ctr"/>
          <a:lstStyle>
            <a:lvl1pPr algn="ctr">
              <a:lnSpc>
                <a:spcPct val="100000"/>
              </a:lnSpc>
              <a:spcBef>
                <a:spcPts val="0"/>
              </a:spcBef>
              <a:defRPr/>
            </a:lvl1pPr>
          </a:lstStyle>
          <a:p>
            <a:r>
              <a:rPr lang="en-US"/>
              <a:t>Insert Logo here</a:t>
            </a:r>
          </a:p>
        </p:txBody>
      </p:sp>
      <p:sp>
        <p:nvSpPr>
          <p:cNvPr id="11" name="Text Placeholder 10">
            <a:extLst>
              <a:ext uri="{FF2B5EF4-FFF2-40B4-BE49-F238E27FC236}">
                <a16:creationId xmlns:a16="http://schemas.microsoft.com/office/drawing/2014/main" id="{D0A78DDD-5F83-4940-98A7-CF6D7FB81405}"/>
              </a:ext>
            </a:extLst>
          </p:cNvPr>
          <p:cNvSpPr>
            <a:spLocks noGrp="1"/>
          </p:cNvSpPr>
          <p:nvPr>
            <p:ph type="body" sz="quarter" idx="26" hasCustomPrompt="1"/>
          </p:nvPr>
        </p:nvSpPr>
        <p:spPr>
          <a:xfrm>
            <a:off x="8382000" y="5022214"/>
            <a:ext cx="3200400" cy="1153795"/>
          </a:xfrm>
        </p:spPr>
        <p:txBody>
          <a:bodyPr/>
          <a:lstStyle>
            <a:lvl1pPr algn="ctr">
              <a:lnSpc>
                <a:spcPct val="100000"/>
              </a:lnSpc>
              <a:spcBef>
                <a:spcPts val="0"/>
              </a:spcBef>
              <a:defRPr sz="1400"/>
            </a:lvl1pPr>
            <a:lvl2pPr marL="0" indent="0" algn="ctr">
              <a:lnSpc>
                <a:spcPct val="100000"/>
              </a:lnSpc>
              <a:spcBef>
                <a:spcPts val="0"/>
              </a:spcBef>
              <a:buFont typeface="Open Sans" panose="020B0606030504020204" pitchFamily="34" charset="0"/>
              <a:buChar char="​"/>
              <a:defRPr sz="1200">
                <a:solidFill>
                  <a:schemeClr val="accent1"/>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Click to add text</a:t>
            </a:r>
          </a:p>
          <a:p>
            <a:pPr lvl="1"/>
            <a:r>
              <a:rPr lang="en-US"/>
              <a:t>Second level</a:t>
            </a:r>
          </a:p>
        </p:txBody>
      </p:sp>
      <p:sp>
        <p:nvSpPr>
          <p:cNvPr id="93" name="Text Placeholder 10">
            <a:extLst>
              <a:ext uri="{FF2B5EF4-FFF2-40B4-BE49-F238E27FC236}">
                <a16:creationId xmlns:a16="http://schemas.microsoft.com/office/drawing/2014/main" id="{356F2006-5264-4FEB-8EBA-8BA6A55D19B4}"/>
              </a:ext>
            </a:extLst>
          </p:cNvPr>
          <p:cNvSpPr>
            <a:spLocks noGrp="1"/>
          </p:cNvSpPr>
          <p:nvPr>
            <p:ph type="body" sz="quarter" idx="27" hasCustomPrompt="1"/>
          </p:nvPr>
        </p:nvSpPr>
        <p:spPr>
          <a:xfrm>
            <a:off x="8375650"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Location</a:t>
            </a:r>
          </a:p>
        </p:txBody>
      </p:sp>
      <p:sp>
        <p:nvSpPr>
          <p:cNvPr id="12" name="Rectangle 11">
            <a:extLst>
              <a:ext uri="{FF2B5EF4-FFF2-40B4-BE49-F238E27FC236}">
                <a16:creationId xmlns:a16="http://schemas.microsoft.com/office/drawing/2014/main" id="{8AF7F59A-4C67-4F41-A6E0-906850EDF3F1}"/>
              </a:ext>
            </a:extLst>
          </p:cNvPr>
          <p:cNvSpPr/>
          <p:nvPr userDrawn="1"/>
        </p:nvSpPr>
        <p:spPr>
          <a:xfrm>
            <a:off x="608739" y="4978399"/>
            <a:ext cx="3204753" cy="879645"/>
          </a:xfrm>
          <a:prstGeom prst="rect">
            <a:avLst/>
          </a:prstGeom>
          <a:gradFill>
            <a:gsLst>
              <a:gs pos="0">
                <a:schemeClr val="accent4"/>
              </a:gs>
              <a:gs pos="98000">
                <a:schemeClr val="accent4"/>
              </a:gs>
            </a:gsLst>
            <a:lin ang="5400000" scaled="1"/>
          </a:gradFill>
        </p:spPr>
        <p:txBody>
          <a:bodyPr vert="horz" lIns="594360" tIns="457200" rIns="457200" bIns="45720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a:solidFill>
                <a:schemeClr val="bg1"/>
              </a:solidFill>
            </a:endParaRPr>
          </a:p>
        </p:txBody>
      </p:sp>
      <p:sp>
        <p:nvSpPr>
          <p:cNvPr id="152" name="Rectangle 151">
            <a:extLst>
              <a:ext uri="{FF2B5EF4-FFF2-40B4-BE49-F238E27FC236}">
                <a16:creationId xmlns:a16="http://schemas.microsoft.com/office/drawing/2014/main" id="{85779326-D874-4DC4-BA73-C7157B414B05}"/>
              </a:ext>
            </a:extLst>
          </p:cNvPr>
          <p:cNvSpPr/>
          <p:nvPr userDrawn="1"/>
        </p:nvSpPr>
        <p:spPr>
          <a:xfrm>
            <a:off x="4267199" y="4978400"/>
            <a:ext cx="3203893" cy="878840"/>
          </a:xfrm>
          <a:prstGeom prst="rect">
            <a:avLst/>
          </a:prstGeom>
          <a:solidFill>
            <a:schemeClr val="accent1"/>
          </a:solidFill>
        </p:spPr>
        <p:txBody>
          <a:bodyPr vert="horz" lIns="457200" tIns="457200" rIns="594360" bIns="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a:solidFill>
                <a:schemeClr val="bg1"/>
              </a:solidFill>
            </a:endParaRPr>
          </a:p>
        </p:txBody>
      </p:sp>
      <p:sp>
        <p:nvSpPr>
          <p:cNvPr id="2" name="Title 1">
            <a:extLst>
              <a:ext uri="{FF2B5EF4-FFF2-40B4-BE49-F238E27FC236}">
                <a16:creationId xmlns:a16="http://schemas.microsoft.com/office/drawing/2014/main" id="{10FD359B-DBB1-4A58-B3A5-88DBD360EFA4}"/>
              </a:ext>
            </a:extLst>
          </p:cNvPr>
          <p:cNvSpPr>
            <a:spLocks noGrp="1"/>
          </p:cNvSpPr>
          <p:nvPr>
            <p:ph type="title" hasCustomPrompt="1"/>
          </p:nvPr>
        </p:nvSpPr>
        <p:spPr/>
        <p:txBody>
          <a:bodyPr/>
          <a:lstStyle>
            <a:lvl1pPr>
              <a:defRPr/>
            </a:lvl1pPr>
          </a:lstStyle>
          <a:p>
            <a:r>
              <a:rPr lang="en-US"/>
              <a:t>Company Name</a:t>
            </a:r>
          </a:p>
        </p:txBody>
      </p:sp>
      <p:sp>
        <p:nvSpPr>
          <p:cNvPr id="27" name="Subtitle 2">
            <a:extLst>
              <a:ext uri="{FF2B5EF4-FFF2-40B4-BE49-F238E27FC236}">
                <a16:creationId xmlns:a16="http://schemas.microsoft.com/office/drawing/2014/main" id="{9A29AA74-2865-4B6A-BD11-7A351A336A6C}"/>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9" name="Text Placeholder 10">
            <a:extLst>
              <a:ext uri="{FF2B5EF4-FFF2-40B4-BE49-F238E27FC236}">
                <a16:creationId xmlns:a16="http://schemas.microsoft.com/office/drawing/2014/main" id="{09C7727F-F570-4AF1-856D-98544836237D}"/>
              </a:ext>
            </a:extLst>
          </p:cNvPr>
          <p:cNvSpPr>
            <a:spLocks noGrp="1"/>
          </p:cNvSpPr>
          <p:nvPr>
            <p:ph type="body" sz="quarter" idx="28" hasCustomPrompt="1"/>
          </p:nvPr>
        </p:nvSpPr>
        <p:spPr>
          <a:xfrm>
            <a:off x="8375650"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Industry</a:t>
            </a:r>
          </a:p>
        </p:txBody>
      </p:sp>
      <p:sp>
        <p:nvSpPr>
          <p:cNvPr id="30" name="Text Placeholder 6">
            <a:extLst>
              <a:ext uri="{FF2B5EF4-FFF2-40B4-BE49-F238E27FC236}">
                <a16:creationId xmlns:a16="http://schemas.microsoft.com/office/drawing/2014/main" id="{F13DC67D-58A2-45BD-A728-B6ECDD8B5A5B}"/>
              </a:ext>
            </a:extLst>
          </p:cNvPr>
          <p:cNvSpPr>
            <a:spLocks noGrp="1"/>
          </p:cNvSpPr>
          <p:nvPr>
            <p:ph type="body" sz="quarter" idx="29" hasCustomPrompt="1"/>
          </p:nvPr>
        </p:nvSpPr>
        <p:spPr>
          <a:xfrm>
            <a:off x="613093" y="4978400"/>
            <a:ext cx="3200400" cy="227454"/>
          </a:xfrm>
        </p:spPr>
        <p:txBody>
          <a:bodyPr anchor="b"/>
          <a:lstStyle>
            <a:lvl1pPr algn="ctr">
              <a:lnSpc>
                <a:spcPct val="100000"/>
              </a:lnSpc>
              <a:spcBef>
                <a:spcPts val="0"/>
              </a:spcBef>
              <a:defRPr sz="1000">
                <a:solidFill>
                  <a:schemeClr val="bg1"/>
                </a:solidFill>
              </a:defRPr>
            </a:lvl1pPr>
            <a:lvl5pPr>
              <a:defRPr/>
            </a:lvl5pPr>
          </a:lstStyle>
          <a:p>
            <a:pPr lvl="0"/>
            <a:r>
              <a:rPr lang="en-US"/>
              <a:t>Products</a:t>
            </a:r>
          </a:p>
        </p:txBody>
      </p:sp>
      <p:sp>
        <p:nvSpPr>
          <p:cNvPr id="31" name="Text Placeholder 6">
            <a:extLst>
              <a:ext uri="{FF2B5EF4-FFF2-40B4-BE49-F238E27FC236}">
                <a16:creationId xmlns:a16="http://schemas.microsoft.com/office/drawing/2014/main" id="{53D9F0A4-74F4-4BA6-AD21-4791EF0A203A}"/>
              </a:ext>
            </a:extLst>
          </p:cNvPr>
          <p:cNvSpPr>
            <a:spLocks noGrp="1"/>
          </p:cNvSpPr>
          <p:nvPr>
            <p:ph type="body" sz="quarter" idx="30" hasCustomPrompt="1"/>
          </p:nvPr>
        </p:nvSpPr>
        <p:spPr>
          <a:xfrm>
            <a:off x="4273995" y="4978400"/>
            <a:ext cx="3200400" cy="227454"/>
          </a:xfrm>
        </p:spPr>
        <p:txBody>
          <a:bodyPr anchor="b"/>
          <a:lstStyle>
            <a:lvl1pPr algn="ctr">
              <a:lnSpc>
                <a:spcPct val="100000"/>
              </a:lnSpc>
              <a:spcBef>
                <a:spcPts val="0"/>
              </a:spcBef>
              <a:defRPr sz="1000">
                <a:solidFill>
                  <a:schemeClr val="bg1"/>
                </a:solidFill>
              </a:defRPr>
            </a:lvl1pPr>
            <a:lvl5pPr>
              <a:defRPr/>
            </a:lvl5pPr>
          </a:lstStyle>
          <a:p>
            <a:pPr lvl="0"/>
            <a:r>
              <a:rPr lang="en-US"/>
              <a:t>Strategic Priorities</a:t>
            </a:r>
          </a:p>
        </p:txBody>
      </p:sp>
    </p:spTree>
    <p:extLst>
      <p:ext uri="{BB962C8B-B14F-4D97-AF65-F5344CB8AC3E}">
        <p14:creationId xmlns:p14="http://schemas.microsoft.com/office/powerpoint/2010/main" val="9652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2_Full-Bleed Photo">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566660B-2EAC-47CE-944F-D039B1DF2E0F}"/>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800">
                <a:solidFill>
                  <a:schemeClr val="bg1"/>
                </a:solidFill>
                <a:latin typeface="+mj-lt"/>
                <a:ea typeface="Verdana" panose="020B0604030504040204" pitchFamily="34" charset="0"/>
                <a:cs typeface="Arial" panose="020B0604020202020204" pitchFamily="34" charset="0"/>
              </a:rPr>
              <a:t>│</a:t>
            </a:r>
            <a:r>
              <a:rPr lang="en-US" sz="800">
                <a:solidFill>
                  <a:schemeClr val="bg1"/>
                </a:solidFill>
                <a:latin typeface="+mj-lt"/>
                <a:ea typeface="Verdana" panose="020B0604030504040204" pitchFamily="34" charset="0"/>
                <a:cs typeface="Verdana" panose="020B0604030504040204" pitchFamily="34" charset="0"/>
              </a:rPr>
              <a:t>  ©2021 VMware, Inc.</a:t>
            </a:r>
          </a:p>
        </p:txBody>
      </p:sp>
      <p:sp>
        <p:nvSpPr>
          <p:cNvPr id="13" name="TextBox 12">
            <a:extLst>
              <a:ext uri="{FF2B5EF4-FFF2-40B4-BE49-F238E27FC236}">
                <a16:creationId xmlns:a16="http://schemas.microsoft.com/office/drawing/2014/main" id="{7F5379A2-B049-4A1C-A18D-79A1F237E82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bg1"/>
                </a:solidFill>
                <a:latin typeface="+mj-lt"/>
              </a:rPr>
              <a:pPr algn="r">
                <a:lnSpc>
                  <a:spcPct val="90000"/>
                </a:lnSpc>
              </a:pPr>
              <a:t>‹#›</a:t>
            </a:fld>
            <a:endParaRPr lang="en-US">
              <a:solidFill>
                <a:schemeClr val="bg1"/>
              </a:solidFill>
              <a:latin typeface="+mj-lt"/>
            </a:endParaRPr>
          </a:p>
        </p:txBody>
      </p:sp>
      <p:pic>
        <p:nvPicPr>
          <p:cNvPr id="14" name="Graphic 13">
            <a:extLst>
              <a:ext uri="{FF2B5EF4-FFF2-40B4-BE49-F238E27FC236}">
                <a16:creationId xmlns:a16="http://schemas.microsoft.com/office/drawing/2014/main" id="{82963ABA-B135-4D13-8059-831B7A9446D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0"/>
            <a:ext cx="12188825" cy="95225"/>
          </a:xfrm>
          <a:prstGeom prst="rect">
            <a:avLst/>
          </a:prstGeom>
        </p:spPr>
      </p:pic>
      <p:grpSp>
        <p:nvGrpSpPr>
          <p:cNvPr id="15" name="Group 14">
            <a:extLst>
              <a:ext uri="{FF2B5EF4-FFF2-40B4-BE49-F238E27FC236}">
                <a16:creationId xmlns:a16="http://schemas.microsoft.com/office/drawing/2014/main" id="{EEA9A53D-C1B8-4AC0-AF50-F242E124EF75}"/>
              </a:ext>
            </a:extLst>
          </p:cNvPr>
          <p:cNvGrpSpPr/>
          <p:nvPr userDrawn="1"/>
        </p:nvGrpSpPr>
        <p:grpSpPr>
          <a:xfrm>
            <a:off x="608012" y="6445106"/>
            <a:ext cx="1184397" cy="186690"/>
            <a:chOff x="863272" y="6563918"/>
            <a:chExt cx="861082" cy="135727"/>
          </a:xfrm>
          <a:solidFill>
            <a:schemeClr val="bg1"/>
          </a:solidFill>
        </p:grpSpPr>
        <p:sp>
          <p:nvSpPr>
            <p:cNvPr id="16" name="Freeform 6">
              <a:extLst>
                <a:ext uri="{FF2B5EF4-FFF2-40B4-BE49-F238E27FC236}">
                  <a16:creationId xmlns:a16="http://schemas.microsoft.com/office/drawing/2014/main" id="{A5945F4E-578F-4EE5-B98E-A75643A79F3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7">
              <a:extLst>
                <a:ext uri="{FF2B5EF4-FFF2-40B4-BE49-F238E27FC236}">
                  <a16:creationId xmlns:a16="http://schemas.microsoft.com/office/drawing/2014/main" id="{19DCDB05-0E28-45DE-9267-3E480A230004}"/>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8">
              <a:extLst>
                <a:ext uri="{FF2B5EF4-FFF2-40B4-BE49-F238E27FC236}">
                  <a16:creationId xmlns:a16="http://schemas.microsoft.com/office/drawing/2014/main" id="{9C693093-F44C-4AF7-8565-38BF0EC750AE}"/>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9">
              <a:extLst>
                <a:ext uri="{FF2B5EF4-FFF2-40B4-BE49-F238E27FC236}">
                  <a16:creationId xmlns:a16="http://schemas.microsoft.com/office/drawing/2014/main" id="{83C36CFC-0A28-4E5C-BEAB-B63CE60700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10">
              <a:extLst>
                <a:ext uri="{FF2B5EF4-FFF2-40B4-BE49-F238E27FC236}">
                  <a16:creationId xmlns:a16="http://schemas.microsoft.com/office/drawing/2014/main" id="{45A3F9BB-BAC6-4065-B81D-9F3DF81635DC}"/>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11">
              <a:extLst>
                <a:ext uri="{FF2B5EF4-FFF2-40B4-BE49-F238E27FC236}">
                  <a16:creationId xmlns:a16="http://schemas.microsoft.com/office/drawing/2014/main" id="{2C0EF4D9-E299-4B39-8F2A-BD56CEC524B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2">
              <a:extLst>
                <a:ext uri="{FF2B5EF4-FFF2-40B4-BE49-F238E27FC236}">
                  <a16:creationId xmlns:a16="http://schemas.microsoft.com/office/drawing/2014/main" id="{51F9A586-3983-444B-A345-4A891295D74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Tree>
    <p:extLst>
      <p:ext uri="{BB962C8B-B14F-4D97-AF65-F5344CB8AC3E}">
        <p14:creationId xmlns:p14="http://schemas.microsoft.com/office/powerpoint/2010/main" val="36610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Full-Blee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F5379A2-B049-4A1C-A18D-79A1F237E82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bg1"/>
                </a:solidFill>
                <a:latin typeface="+mj-lt"/>
              </a:rPr>
              <a:pPr algn="r">
                <a:lnSpc>
                  <a:spcPct val="90000"/>
                </a:lnSpc>
              </a:pPr>
              <a:t>‹#›</a:t>
            </a:fld>
            <a:endParaRPr lang="en-US">
              <a:solidFill>
                <a:schemeClr val="bg1"/>
              </a:solidFill>
              <a:latin typeface="+mj-lt"/>
            </a:endParaRPr>
          </a:p>
        </p:txBody>
      </p:sp>
      <p:pic>
        <p:nvPicPr>
          <p:cNvPr id="14" name="Graphic 13">
            <a:extLst>
              <a:ext uri="{FF2B5EF4-FFF2-40B4-BE49-F238E27FC236}">
                <a16:creationId xmlns:a16="http://schemas.microsoft.com/office/drawing/2014/main" id="{82963ABA-B135-4D13-8059-831B7A9446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0"/>
            <a:ext cx="12188825" cy="95225"/>
          </a:xfrm>
          <a:prstGeom prst="rect">
            <a:avLst/>
          </a:prstGeom>
        </p:spPr>
      </p:pic>
      <p:grpSp>
        <p:nvGrpSpPr>
          <p:cNvPr id="15" name="Group 14">
            <a:extLst>
              <a:ext uri="{FF2B5EF4-FFF2-40B4-BE49-F238E27FC236}">
                <a16:creationId xmlns:a16="http://schemas.microsoft.com/office/drawing/2014/main" id="{EEA9A53D-C1B8-4AC0-AF50-F242E124EF75}"/>
              </a:ext>
            </a:extLst>
          </p:cNvPr>
          <p:cNvGrpSpPr/>
          <p:nvPr userDrawn="1"/>
        </p:nvGrpSpPr>
        <p:grpSpPr>
          <a:xfrm>
            <a:off x="608012" y="6445106"/>
            <a:ext cx="1184397" cy="186690"/>
            <a:chOff x="863272" y="6563918"/>
            <a:chExt cx="861082" cy="135727"/>
          </a:xfrm>
          <a:solidFill>
            <a:schemeClr val="bg1"/>
          </a:solidFill>
        </p:grpSpPr>
        <p:sp>
          <p:nvSpPr>
            <p:cNvPr id="16" name="Freeform 6">
              <a:extLst>
                <a:ext uri="{FF2B5EF4-FFF2-40B4-BE49-F238E27FC236}">
                  <a16:creationId xmlns:a16="http://schemas.microsoft.com/office/drawing/2014/main" id="{A5945F4E-578F-4EE5-B98E-A75643A79F3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7">
              <a:extLst>
                <a:ext uri="{FF2B5EF4-FFF2-40B4-BE49-F238E27FC236}">
                  <a16:creationId xmlns:a16="http://schemas.microsoft.com/office/drawing/2014/main" id="{19DCDB05-0E28-45DE-9267-3E480A230004}"/>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8">
              <a:extLst>
                <a:ext uri="{FF2B5EF4-FFF2-40B4-BE49-F238E27FC236}">
                  <a16:creationId xmlns:a16="http://schemas.microsoft.com/office/drawing/2014/main" id="{9C693093-F44C-4AF7-8565-38BF0EC750AE}"/>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9">
              <a:extLst>
                <a:ext uri="{FF2B5EF4-FFF2-40B4-BE49-F238E27FC236}">
                  <a16:creationId xmlns:a16="http://schemas.microsoft.com/office/drawing/2014/main" id="{83C36CFC-0A28-4E5C-BEAB-B63CE60700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10">
              <a:extLst>
                <a:ext uri="{FF2B5EF4-FFF2-40B4-BE49-F238E27FC236}">
                  <a16:creationId xmlns:a16="http://schemas.microsoft.com/office/drawing/2014/main" id="{45A3F9BB-BAC6-4065-B81D-9F3DF81635DC}"/>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11">
              <a:extLst>
                <a:ext uri="{FF2B5EF4-FFF2-40B4-BE49-F238E27FC236}">
                  <a16:creationId xmlns:a16="http://schemas.microsoft.com/office/drawing/2014/main" id="{2C0EF4D9-E299-4B39-8F2A-BD56CEC524B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2">
              <a:extLst>
                <a:ext uri="{FF2B5EF4-FFF2-40B4-BE49-F238E27FC236}">
                  <a16:creationId xmlns:a16="http://schemas.microsoft.com/office/drawing/2014/main" id="{51F9A586-3983-444B-A345-4A891295D74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3" name="TextBox 22">
            <a:extLst>
              <a:ext uri="{FF2B5EF4-FFF2-40B4-BE49-F238E27FC236}">
                <a16:creationId xmlns:a16="http://schemas.microsoft.com/office/drawing/2014/main" id="{0566660B-2EAC-47CE-944F-D039B1DF2E0F}"/>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800">
                <a:solidFill>
                  <a:schemeClr val="bg1"/>
                </a:solidFill>
                <a:latin typeface="+mj-lt"/>
                <a:ea typeface="Verdana" panose="020B0604030504040204" pitchFamily="34" charset="0"/>
                <a:cs typeface="Arial" panose="020B0604020202020204" pitchFamily="34" charset="0"/>
              </a:rPr>
              <a:t>│</a:t>
            </a:r>
            <a:r>
              <a:rPr lang="en-US" sz="800">
                <a:solidFill>
                  <a:schemeClr val="bg1"/>
                </a:solidFill>
                <a:latin typeface="+mj-lt"/>
                <a:ea typeface="Verdana" panose="020B0604030504040204" pitchFamily="34" charset="0"/>
                <a:cs typeface="Verdana" panose="020B0604030504040204" pitchFamily="34" charset="0"/>
              </a:rPr>
              <a:t>  ©2021 VMware, Inc.</a:t>
            </a:r>
          </a:p>
        </p:txBody>
      </p:sp>
    </p:spTree>
    <p:extLst>
      <p:ext uri="{BB962C8B-B14F-4D97-AF65-F5344CB8AC3E}">
        <p14:creationId xmlns:p14="http://schemas.microsoft.com/office/powerpoint/2010/main" val="206610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1C210DC-5DBB-4F0D-875F-CD8AAAB938CE}"/>
              </a:ext>
            </a:extLst>
          </p:cNvPr>
          <p:cNvSpPr/>
          <p:nvPr userDrawn="1"/>
        </p:nvSpPr>
        <p:spPr bwMode="gray">
          <a:xfrm>
            <a:off x="1981877" y="2055429"/>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22" name="Oval 21">
            <a:extLst>
              <a:ext uri="{FF2B5EF4-FFF2-40B4-BE49-F238E27FC236}">
                <a16:creationId xmlns:a16="http://schemas.microsoft.com/office/drawing/2014/main" id="{446F04B0-7860-407F-85B7-42E38FAFE34B}"/>
              </a:ext>
            </a:extLst>
          </p:cNvPr>
          <p:cNvSpPr/>
          <p:nvPr userDrawn="1"/>
        </p:nvSpPr>
        <p:spPr bwMode="gray">
          <a:xfrm>
            <a:off x="8389301" y="2055429"/>
            <a:ext cx="1828959"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6FECF9D0-D7A8-43DD-B38D-E1090C0B322F}"/>
              </a:ext>
            </a:extLst>
          </p:cNvPr>
          <p:cNvSpPr/>
          <p:nvPr userDrawn="1"/>
        </p:nvSpPr>
        <p:spPr bwMode="gray">
          <a:xfrm>
            <a:off x="5184924" y="2055429"/>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TextBox 77">
            <a:extLst>
              <a:ext uri="{FF2B5EF4-FFF2-40B4-BE49-F238E27FC236}">
                <a16:creationId xmlns:a16="http://schemas.microsoft.com/office/drawing/2014/main" id="{AD23688F-2550-4740-B5D6-C78F74FDE08D}"/>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a:t>Click to Add One Line Title</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400">
                <a:solidFill>
                  <a:schemeClr val="accent4"/>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5" y="4267940"/>
            <a:ext cx="2744788"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3" y="4267940"/>
            <a:ext cx="2744788"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371932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userDrawn="1"/>
        </p:nvSpPr>
        <p:spPr bwMode="gray">
          <a:xfrm>
            <a:off x="1065749" y="2060872"/>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userDrawn="1"/>
        </p:nvSpPr>
        <p:spPr bwMode="gray">
          <a:xfrm>
            <a:off x="9302132" y="2060872"/>
            <a:ext cx="1828959"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a:extLst>
              <a:ext uri="{FF2B5EF4-FFF2-40B4-BE49-F238E27FC236}">
                <a16:creationId xmlns:a16="http://schemas.microsoft.com/office/drawing/2014/main" id="{5670C03F-6336-45E3-A9F4-0CD130D80D1B}"/>
              </a:ext>
            </a:extLst>
          </p:cNvPr>
          <p:cNvSpPr/>
          <p:nvPr userDrawn="1"/>
        </p:nvSpPr>
        <p:spPr bwMode="gray">
          <a:xfrm>
            <a:off x="6562100" y="2060872"/>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87" name="Oval 86">
            <a:extLst>
              <a:ext uri="{FF2B5EF4-FFF2-40B4-BE49-F238E27FC236}">
                <a16:creationId xmlns:a16="http://schemas.microsoft.com/office/drawing/2014/main" id="{45D908EF-1F96-4808-A8DB-F55AB9E8E436}"/>
              </a:ext>
            </a:extLst>
          </p:cNvPr>
          <p:cNvSpPr/>
          <p:nvPr userDrawn="1"/>
        </p:nvSpPr>
        <p:spPr bwMode="gray">
          <a:xfrm>
            <a:off x="3806932" y="2060872"/>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88" name="TextBox 87">
            <a:extLst>
              <a:ext uri="{FF2B5EF4-FFF2-40B4-BE49-F238E27FC236}">
                <a16:creationId xmlns:a16="http://schemas.microsoft.com/office/drawing/2014/main" id="{0AAF357F-A1D5-401D-94D2-9C67E6AEDA0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3" y="4269508"/>
            <a:ext cx="2286000" cy="1458912"/>
          </a:xfrm>
        </p:spPr>
        <p:txBody>
          <a:bodyPr/>
          <a:lstStyle>
            <a:lvl1pPr algn="ctr">
              <a:lnSpc>
                <a:spcPct val="100000"/>
              </a:lnSpc>
              <a:spcBef>
                <a:spcPts val="600"/>
              </a:spcBef>
              <a:defRPr sz="2400">
                <a:solidFill>
                  <a:schemeClr val="accent4"/>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3" y="4269508"/>
            <a:ext cx="2286000" cy="1458912"/>
          </a:xfrm>
        </p:spPr>
        <p:txBody>
          <a:bodyPr/>
          <a:lstStyle>
            <a:lvl1pPr algn="ctr">
              <a:lnSpc>
                <a:spcPct val="100000"/>
              </a:lnSpc>
              <a:spcBef>
                <a:spcPts val="600"/>
              </a:spcBef>
              <a:defRPr sz="2400">
                <a:solidFill>
                  <a:schemeClr val="accent3"/>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3" y="4269508"/>
            <a:ext cx="2286000"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299124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 Aqua">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Quote text on left, aqua and ocean parallelograms on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648" y="5065776"/>
            <a:ext cx="4581144" cy="274320"/>
          </a:xfrm>
        </p:spPr>
        <p:txBody>
          <a:bodyPr/>
          <a:lstStyle>
            <a:lvl1pPr>
              <a:defRPr sz="1800">
                <a:solidFill>
                  <a:schemeClr val="accent2"/>
                </a:solidFill>
              </a:defRPr>
            </a:lvl1pPr>
          </a:lstStyle>
          <a:p>
            <a:pPr lvl="0"/>
            <a:r>
              <a:rPr lang="en-US"/>
              <a:t>Source Name</a:t>
            </a:r>
          </a:p>
        </p:txBody>
      </p:sp>
      <p:grpSp>
        <p:nvGrpSpPr>
          <p:cNvPr id="2" name="Group 1">
            <a:extLst>
              <a:ext uri="{FF2B5EF4-FFF2-40B4-BE49-F238E27FC236}">
                <a16:creationId xmlns:a16="http://schemas.microsoft.com/office/drawing/2014/main" id="{9D4BBE16-1FB5-984C-BF65-9595C408E58E}"/>
              </a:ext>
              <a:ext uri="{C183D7F6-B498-43B3-948B-1728B52AA6E4}">
                <adec:decorative xmlns:adec="http://schemas.microsoft.com/office/drawing/2017/decorative" val="1"/>
              </a:ext>
            </a:extLst>
          </p:cNvPr>
          <p:cNvGrpSpPr/>
          <p:nvPr userDrawn="1"/>
        </p:nvGrpSpPr>
        <p:grpSpPr>
          <a:xfrm>
            <a:off x="2890760" y="1541857"/>
            <a:ext cx="11113170" cy="4175661"/>
            <a:chOff x="2890760" y="1541857"/>
            <a:chExt cx="11113170" cy="4175661"/>
          </a:xfrm>
        </p:grpSpPr>
        <p:sp>
          <p:nvSpPr>
            <p:cNvPr id="23" name="Freeform: Shape 23">
              <a:extLst>
                <a:ext uri="{FF2B5EF4-FFF2-40B4-BE49-F238E27FC236}">
                  <a16:creationId xmlns:a16="http://schemas.microsoft.com/office/drawing/2014/main" id="{923BAA50-9128-7F48-9829-4C8049163190}"/>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3"/>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7871174D-4419-434C-B971-0167EC393A63}"/>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90CA8A2D-22C2-3546-ACA3-B76C2A2C9541}"/>
              </a:ext>
            </a:extLst>
          </p:cNvPr>
          <p:cNvSpPr>
            <a:spLocks noGrp="1"/>
          </p:cNvSpPr>
          <p:nvPr>
            <p:ph type="pic" sz="quarter" idx="4294967295" hasCustomPrompt="1"/>
          </p:nvPr>
        </p:nvSpPr>
        <p:spPr>
          <a:xfrm>
            <a:off x="8925484" y="4619335"/>
            <a:ext cx="2740025" cy="1371600"/>
          </a:xfrm>
        </p:spPr>
        <p:txBody>
          <a:bodyPr/>
          <a:lstStyle/>
          <a:p>
            <a:r>
              <a:rPr lang="en-US"/>
              <a:t>Click to insert logo or delete box if not needed</a:t>
            </a:r>
          </a:p>
        </p:txBody>
      </p:sp>
      <p:pic>
        <p:nvPicPr>
          <p:cNvPr id="15" name="Graphic 14">
            <a:extLst>
              <a:ext uri="{FF2B5EF4-FFF2-40B4-BE49-F238E27FC236}">
                <a16:creationId xmlns:a16="http://schemas.microsoft.com/office/drawing/2014/main" id="{C36E2E59-D8A9-4B45-AB42-A0E92FBBFF9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E1A1E841-C196-A64E-BF02-3A903FE03983}"/>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7" name="page number">
            <a:extLst>
              <a:ext uri="{FF2B5EF4-FFF2-40B4-BE49-F238E27FC236}">
                <a16:creationId xmlns:a16="http://schemas.microsoft.com/office/drawing/2014/main" id="{81F6B6E3-D446-FF48-A968-0E6ED9485DE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409385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1FDF9D3-5B68-4A75-97BF-2C5113CFAA66}"/>
              </a:ext>
            </a:extLst>
          </p:cNvPr>
          <p:cNvSpPr/>
          <p:nvPr userDrawn="1"/>
        </p:nvSpPr>
        <p:spPr bwMode="gray">
          <a:xfrm>
            <a:off x="609800" y="2064663"/>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23" name="Oval 22">
            <a:extLst>
              <a:ext uri="{FF2B5EF4-FFF2-40B4-BE49-F238E27FC236}">
                <a16:creationId xmlns:a16="http://schemas.microsoft.com/office/drawing/2014/main" id="{7EAB1992-E472-4489-8A4E-A8FE45DE10CF}"/>
              </a:ext>
            </a:extLst>
          </p:cNvPr>
          <p:cNvSpPr/>
          <p:nvPr userDrawn="1"/>
        </p:nvSpPr>
        <p:spPr bwMode="gray">
          <a:xfrm>
            <a:off x="9744473" y="2064663"/>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C551C90A-573F-4E4A-9359-5C7B0F546BF9}"/>
              </a:ext>
            </a:extLst>
          </p:cNvPr>
          <p:cNvSpPr/>
          <p:nvPr userDrawn="1"/>
        </p:nvSpPr>
        <p:spPr bwMode="gray">
          <a:xfrm>
            <a:off x="5201380" y="2064663"/>
            <a:ext cx="1828959" cy="1828959"/>
          </a:xfrm>
          <a:prstGeom prst="ellipse">
            <a:avLst/>
          </a:prstGeom>
          <a:solidFill>
            <a:schemeClr val="accent1"/>
          </a:solidFill>
          <a:ln>
            <a:noFill/>
          </a:ln>
          <a:effectLst/>
        </p:spPr>
        <p:txBody>
          <a:bodyPr vert="horz" wrap="square" lIns="0" tIns="0" rIns="0" bIns="0" numCol="1" anchor="ctr" anchorCtr="0" compatLnSpc="1">
            <a:prstTxWarp prst="textNoShape">
              <a:avLst/>
            </a:prstTxWarp>
          </a:bodyPr>
          <a:lstStyle/>
          <a:p>
            <a:pPr lvl="0" algn="ctr"/>
            <a:endParaRPr lang="en-US">
              <a:solidFill>
                <a:schemeClr val="bg1"/>
              </a:solidFill>
            </a:endParaRPr>
          </a:p>
        </p:txBody>
      </p:sp>
      <p:sp>
        <p:nvSpPr>
          <p:cNvPr id="25" name="Oval 24">
            <a:extLst>
              <a:ext uri="{FF2B5EF4-FFF2-40B4-BE49-F238E27FC236}">
                <a16:creationId xmlns:a16="http://schemas.microsoft.com/office/drawing/2014/main" id="{AF79E162-3D8F-4829-A4AD-02A03597B11A}"/>
              </a:ext>
            </a:extLst>
          </p:cNvPr>
          <p:cNvSpPr/>
          <p:nvPr userDrawn="1"/>
        </p:nvSpPr>
        <p:spPr bwMode="gray">
          <a:xfrm>
            <a:off x="2892452" y="2064663"/>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93" name="Oval 92">
            <a:extLst>
              <a:ext uri="{FF2B5EF4-FFF2-40B4-BE49-F238E27FC236}">
                <a16:creationId xmlns:a16="http://schemas.microsoft.com/office/drawing/2014/main" id="{026B9B36-08E7-4664-970C-13123F24C793}"/>
              </a:ext>
            </a:extLst>
          </p:cNvPr>
          <p:cNvSpPr/>
          <p:nvPr userDrawn="1"/>
        </p:nvSpPr>
        <p:spPr bwMode="gray">
          <a:xfrm>
            <a:off x="7464921" y="2064663"/>
            <a:ext cx="1828959"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94" name="TextBox 93">
            <a:extLst>
              <a:ext uri="{FF2B5EF4-FFF2-40B4-BE49-F238E27FC236}">
                <a16:creationId xmlns:a16="http://schemas.microsoft.com/office/drawing/2014/main" id="{0E19ACAF-9401-49DF-ACFF-2BA2129506AB}"/>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Click to Add One Line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2000">
                <a:solidFill>
                  <a:schemeClr val="accent4"/>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2000">
                <a:solidFill>
                  <a:schemeClr val="accent3"/>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28800" cy="1458912"/>
          </a:xfrm>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Tree>
    <p:extLst>
      <p:ext uri="{BB962C8B-B14F-4D97-AF65-F5344CB8AC3E}">
        <p14:creationId xmlns:p14="http://schemas.microsoft.com/office/powerpoint/2010/main" val="225794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FC38F94-115E-4DBE-80BB-680CB172F9FB}"/>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27" name="Freeform: Shape 26">
            <a:extLst>
              <a:ext uri="{FF2B5EF4-FFF2-40B4-BE49-F238E27FC236}">
                <a16:creationId xmlns:a16="http://schemas.microsoft.com/office/drawing/2014/main" id="{C5E11EA0-C34E-47CC-A1C4-C041612819E2}"/>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44603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Big Statement – Purp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AA04BF1-028D-4BDA-A4B7-2EF92A074224}"/>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Tree>
    <p:extLst>
      <p:ext uri="{BB962C8B-B14F-4D97-AF65-F5344CB8AC3E}">
        <p14:creationId xmlns:p14="http://schemas.microsoft.com/office/powerpoint/2010/main" val="182572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Tree>
    <p:extLst>
      <p:ext uri="{BB962C8B-B14F-4D97-AF65-F5344CB8AC3E}">
        <p14:creationId xmlns:p14="http://schemas.microsoft.com/office/powerpoint/2010/main" val="381375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ig Statement with Ic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95FD2E6-B8EA-4366-97C4-6A53370F84D0}"/>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29985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ig Statement with Icon – Gree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04AD3C8-5B0F-4AB1-B568-AA55FF64194A}"/>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rot="10800000">
            <a:off x="7273815" y="1515193"/>
            <a:ext cx="3735912" cy="3735912"/>
          </a:xfrm>
          <a:prstGeom prst="ellipse">
            <a:avLst/>
          </a:prstGeom>
          <a:solidFill>
            <a:schemeClr val="accent4"/>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381698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ig Statement with Icon – Purpl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E49745E-959E-424E-B5AD-B75ACA32BFE8}"/>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5"/>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158186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8" y="0"/>
            <a:ext cx="5403138" cy="6764798"/>
          </a:xfrm>
        </p:spPr>
        <p:txBody>
          <a:bodyPr lIns="640080" tIns="0" rIns="640080" anchor="ctr"/>
          <a:lstStyle>
            <a:lvl1pPr algn="ctr">
              <a:defRPr/>
            </a:lvl1pPr>
          </a:lstStyle>
          <a:p>
            <a:r>
              <a:rPr lang="en-US"/>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21" name="TextBox 20">
            <a:extLst>
              <a:ext uri="{FF2B5EF4-FFF2-40B4-BE49-F238E27FC236}">
                <a16:creationId xmlns:a16="http://schemas.microsoft.com/office/drawing/2014/main" id="{EA6E1A1B-7C56-4DE3-BC90-B387C7F3E67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109792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userDrawn="1"/>
        </p:nvSpPr>
        <p:spPr bwMode="hidden">
          <a:xfrm>
            <a:off x="0" y="0"/>
            <a:ext cx="12188822" cy="43322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0" y="2514599"/>
            <a:ext cx="5027613" cy="1371601"/>
          </a:xfrm>
        </p:spPr>
        <p:txBody>
          <a:bodyPr anchor="ctr"/>
          <a:lstStyle>
            <a:lvl1pPr>
              <a:spcBef>
                <a:spcPts val="0"/>
              </a:spcBef>
              <a:defRPr sz="3600">
                <a:solidFill>
                  <a:schemeClr val="tx2"/>
                </a:solidFill>
              </a:defRPr>
            </a:lvl1pPr>
          </a:lstStyle>
          <a:p>
            <a:pPr lvl="0"/>
            <a:r>
              <a:rPr lang="en-US"/>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2" y="722997"/>
            <a:ext cx="4480256" cy="4480256"/>
          </a:xfrm>
        </p:spPr>
        <p:txBody>
          <a:bodyPr anchor="ctr"/>
          <a:lstStyle>
            <a:lvl1pPr algn="ctr">
              <a:defRPr/>
            </a:lvl1pPr>
          </a:lstStyle>
          <a:p>
            <a:r>
              <a:rPr lang="en-US"/>
              <a:t>Click to insert a </a:t>
            </a:r>
            <a:br>
              <a:rPr lang="en-US"/>
            </a:br>
            <a:r>
              <a:rPr lang="en-US"/>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330" y="5507147"/>
            <a:ext cx="1371064" cy="423862"/>
          </a:xfrm>
        </p:spPr>
        <p:txBody>
          <a:bodyPr/>
          <a:lstStyle>
            <a:lvl1pPr algn="l">
              <a:defRPr sz="1200">
                <a:solidFill>
                  <a:schemeClr val="accent4"/>
                </a:solidFill>
              </a:defRPr>
            </a:lvl1pPr>
          </a:lstStyle>
          <a:p>
            <a:pPr lvl="0"/>
            <a:r>
              <a:rPr lang="en-US"/>
              <a:t>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6" y="5507147"/>
            <a:ext cx="1371064" cy="423862"/>
          </a:xfrm>
        </p:spPr>
        <p:txBody>
          <a:bodyPr/>
          <a:lstStyle>
            <a:lvl1pPr algn="l">
              <a:defRPr sz="1200">
                <a:solidFill>
                  <a:schemeClr val="accent6"/>
                </a:solidFill>
              </a:defRPr>
            </a:lvl1pPr>
          </a:lstStyle>
          <a:p>
            <a:pPr lvl="0"/>
            <a:r>
              <a:rPr lang="en-US"/>
              <a:t>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accent3"/>
                </a:solidFill>
              </a:defRPr>
            </a:lvl1pPr>
          </a:lstStyle>
          <a:p>
            <a:pPr lvl="0"/>
            <a:r>
              <a:rPr lang="en-US"/>
              <a:t>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8109" y="5507147"/>
            <a:ext cx="1371064" cy="423862"/>
          </a:xfrm>
        </p:spPr>
        <p:txBody>
          <a:bodyPr/>
          <a:lstStyle>
            <a:lvl1pPr algn="l">
              <a:defRPr sz="1200">
                <a:solidFill>
                  <a:schemeClr val="accent1"/>
                </a:solidFill>
              </a:defRPr>
            </a:lvl1pPr>
          </a:lstStyle>
          <a:p>
            <a:pPr lvl="0"/>
            <a:r>
              <a:rPr lang="en-US"/>
              <a:t>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accent2"/>
                </a:solidFill>
              </a:defRPr>
            </a:lvl1pPr>
          </a:lstStyle>
          <a:p>
            <a:pPr lvl="0"/>
            <a:r>
              <a:rPr lang="en-US"/>
              <a:t>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0028" y="5507147"/>
            <a:ext cx="1371064" cy="423862"/>
          </a:xfrm>
        </p:spPr>
        <p:txBody>
          <a:bodyPr/>
          <a:lstStyle>
            <a:lvl1pPr algn="l">
              <a:defRPr sz="1200">
                <a:solidFill>
                  <a:schemeClr val="accent5"/>
                </a:solidFill>
              </a:defRPr>
            </a:lvl1pPr>
          </a:lstStyle>
          <a:p>
            <a:pPr lvl="0"/>
            <a:r>
              <a:rPr lang="en-US"/>
              <a:t>Edit Master text styles</a:t>
            </a:r>
          </a:p>
        </p:txBody>
      </p:sp>
      <p:sp>
        <p:nvSpPr>
          <p:cNvPr id="75" name="TextBox 74">
            <a:extLst>
              <a:ext uri="{FF2B5EF4-FFF2-40B4-BE49-F238E27FC236}">
                <a16:creationId xmlns:a16="http://schemas.microsoft.com/office/drawing/2014/main" id="{6C03ACE7-B591-43FD-A636-47D01F482F04}"/>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228156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21235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 Photo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userDrawn="1"/>
        </p:nvSpPr>
        <p:spPr>
          <a:xfrm rot="2700000">
            <a:off x="956578"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9000">
                <a:schemeClr val="bg1">
                  <a:alpha val="31000"/>
                </a:schemeClr>
              </a:gs>
              <a:gs pos="5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accent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Quote page with photo showing woman working on laptop.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accent2"/>
                </a:solidFill>
              </a:defRPr>
            </a:lvl1pPr>
          </a:lstStyle>
          <a:p>
            <a:pPr lvl="0"/>
            <a:r>
              <a:rPr lang="en-US"/>
              <a:t>Source Name</a:t>
            </a:r>
          </a:p>
        </p:txBody>
      </p:sp>
      <p:pic>
        <p:nvPicPr>
          <p:cNvPr id="9" name="Graphic 8">
            <a:extLst>
              <a:ext uri="{FF2B5EF4-FFF2-40B4-BE49-F238E27FC236}">
                <a16:creationId xmlns:a16="http://schemas.microsoft.com/office/drawing/2014/main" id="{0EF265DB-7DD2-824C-8890-64F8B52BD17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9085" y="6218399"/>
            <a:ext cx="1539751" cy="557784"/>
          </a:xfrm>
          <a:prstGeom prst="rect">
            <a:avLst/>
          </a:prstGeom>
        </p:spPr>
      </p:pic>
      <p:sp>
        <p:nvSpPr>
          <p:cNvPr id="10" name="Copyright" descr="Confidential copyright VMware, Inc. 2021">
            <a:extLst>
              <a:ext uri="{FF2B5EF4-FFF2-40B4-BE49-F238E27FC236}">
                <a16:creationId xmlns:a16="http://schemas.microsoft.com/office/drawing/2014/main" id="{4EF618B9-8BC7-7D41-B0C8-973C952F0F7B}"/>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65B8D505-D55C-B546-9B33-22157CD80DE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solidFill>
                  <a:schemeClr val="bg1"/>
                </a:solidFill>
              </a:rPr>
              <a:pPr lvl="0" algn="r"/>
              <a:t>‹#›</a:t>
            </a:fld>
            <a:endParaRPr lang="en-US">
              <a:solidFill>
                <a:schemeClr val="bg1"/>
              </a:solidFill>
            </a:endParaRPr>
          </a:p>
        </p:txBody>
      </p:sp>
    </p:spTree>
    <p:extLst>
      <p:ext uri="{BB962C8B-B14F-4D97-AF65-F5344CB8AC3E}">
        <p14:creationId xmlns:p14="http://schemas.microsoft.com/office/powerpoint/2010/main" val="50376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88A8ACB-CBE3-4DC0-BBE3-C6829C462CD7}"/>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4"/>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14" name="Group 13">
            <a:extLst>
              <a:ext uri="{FF2B5EF4-FFF2-40B4-BE49-F238E27FC236}">
                <a16:creationId xmlns:a16="http://schemas.microsoft.com/office/drawing/2014/main" id="{B5B87096-C8D7-45D0-8DCC-218276F547CC}"/>
              </a:ext>
            </a:extLst>
          </p:cNvPr>
          <p:cNvGrpSpPr/>
          <p:nvPr userDrawn="1"/>
        </p:nvGrpSpPr>
        <p:grpSpPr>
          <a:xfrm>
            <a:off x="608012" y="6445106"/>
            <a:ext cx="1184397" cy="186690"/>
            <a:chOff x="863272" y="6563918"/>
            <a:chExt cx="861082" cy="135727"/>
          </a:xfrm>
          <a:solidFill>
            <a:schemeClr val="tx1"/>
          </a:solidFill>
        </p:grpSpPr>
        <p:sp>
          <p:nvSpPr>
            <p:cNvPr id="16" name="Freeform 6">
              <a:extLst>
                <a:ext uri="{FF2B5EF4-FFF2-40B4-BE49-F238E27FC236}">
                  <a16:creationId xmlns:a16="http://schemas.microsoft.com/office/drawing/2014/main" id="{FAC0FC71-A82A-4369-B44E-4E8FF53CA13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0D84D398-3251-432F-8986-05570D3BB867}"/>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07096BFD-803A-42D4-BA19-C683E35B0D0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9">
              <a:extLst>
                <a:ext uri="{FF2B5EF4-FFF2-40B4-BE49-F238E27FC236}">
                  <a16:creationId xmlns:a16="http://schemas.microsoft.com/office/drawing/2014/main" id="{089E6840-6882-4279-A152-16C7CCB9BE3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021DF59C-D6C9-4EC0-90A3-7752F6B7220B}"/>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E4C478B3-2ECE-440E-A04E-B8C84D0416E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2190CFD5-6EEA-46D1-AE5E-D69C2E08F3D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D479A9FB-8CEE-475F-BF22-3B0B11EB4E81}"/>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4" name="TextBox 3">
            <a:extLst>
              <a:ext uri="{FF2B5EF4-FFF2-40B4-BE49-F238E27FC236}">
                <a16:creationId xmlns:a16="http://schemas.microsoft.com/office/drawing/2014/main" id="{E52F598B-F734-42BE-8CB8-5E3FDDD7ED52}"/>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sp>
        <p:nvSpPr>
          <p:cNvPr id="28" name="Freeform: Shape 27">
            <a:extLst>
              <a:ext uri="{FF2B5EF4-FFF2-40B4-BE49-F238E27FC236}">
                <a16:creationId xmlns:a16="http://schemas.microsoft.com/office/drawing/2014/main" id="{5B8D218C-9E1A-4E8B-A343-F3F3A628E78E}"/>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94000">
                <a:schemeClr val="bg1"/>
              </a:gs>
              <a:gs pos="16000">
                <a:schemeClr val="accent4"/>
              </a:gs>
              <a:gs pos="76000">
                <a:schemeClr val="bg1">
                  <a:alpha val="91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51256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urpl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1CD93A-658C-4473-839D-9C0B5E8F5F7C}"/>
              </a:ext>
            </a:extLst>
          </p:cNvPr>
          <p:cNvGrpSpPr/>
          <p:nvPr userDrawn="1"/>
        </p:nvGrpSpPr>
        <p:grpSpPr>
          <a:xfrm>
            <a:off x="608012" y="6445106"/>
            <a:ext cx="1184397" cy="186690"/>
            <a:chOff x="863272" y="6563918"/>
            <a:chExt cx="861082" cy="135727"/>
          </a:xfrm>
          <a:solidFill>
            <a:schemeClr val="bg1"/>
          </a:solidFill>
        </p:grpSpPr>
        <p:sp>
          <p:nvSpPr>
            <p:cNvPr id="16" name="Freeform 6">
              <a:extLst>
                <a:ext uri="{FF2B5EF4-FFF2-40B4-BE49-F238E27FC236}">
                  <a16:creationId xmlns:a16="http://schemas.microsoft.com/office/drawing/2014/main" id="{CDFBF2D3-5C06-47C4-A81C-0305B322C541}"/>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464D7FA4-CABA-4E4E-ACCA-68953799CF52}"/>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4EB1261E-CBF9-4479-A018-76C0F24D3B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8C4A243B-FBF5-4C04-8CD0-8E1C4721D99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F67E765D-8E8B-44F9-BE70-63FC0512FD2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B4614B4-F94A-4053-B179-EC5C3F70A9E7}"/>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E157F005-56AC-4E75-8AA5-582D0D69E23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9473A8DE-DD1F-43EE-8FA2-4C689A038BA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18" name="TextBox 17">
            <a:extLst>
              <a:ext uri="{FF2B5EF4-FFF2-40B4-BE49-F238E27FC236}">
                <a16:creationId xmlns:a16="http://schemas.microsoft.com/office/drawing/2014/main" id="{C1594E1E-E234-471D-B539-F75E8CC06D07}"/>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sp>
        <p:nvSpPr>
          <p:cNvPr id="15" name="Freeform: Shape 14">
            <a:extLst>
              <a:ext uri="{FF2B5EF4-FFF2-40B4-BE49-F238E27FC236}">
                <a16:creationId xmlns:a16="http://schemas.microsoft.com/office/drawing/2014/main" id="{4C67E5CD-C662-462D-9821-CBF45A809F13}"/>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DBDC7692-DF81-49A0-9672-BF8E1DB9B662}"/>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2000">
                <a:srgbClr val="7F35AB">
                  <a:alpha val="94000"/>
                </a:srgbClr>
              </a:gs>
              <a:gs pos="95000">
                <a:schemeClr val="bg1"/>
              </a:gs>
              <a:gs pos="77000">
                <a:schemeClr val="bg1">
                  <a:alpha val="79000"/>
                </a:schemeClr>
              </a:gs>
            </a:gsLst>
            <a:lin ang="8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422686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Blu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userDrawn="1"/>
        </p:nvGrpSpPr>
        <p:grpSpPr>
          <a:xfrm>
            <a:off x="608012" y="6445106"/>
            <a:ext cx="1184397" cy="186690"/>
            <a:chOff x="863272" y="6563918"/>
            <a:chExt cx="861082" cy="135727"/>
          </a:xfrm>
          <a:solidFill>
            <a:schemeClr val="bg1"/>
          </a:solidFill>
        </p:grpSpPr>
        <p:sp>
          <p:nvSpPr>
            <p:cNvPr id="16" name="Freeform 6">
              <a:extLst>
                <a:ext uri="{FF2B5EF4-FFF2-40B4-BE49-F238E27FC236}">
                  <a16:creationId xmlns:a16="http://schemas.microsoft.com/office/drawing/2014/main" id="{E1B65455-CBDD-4B2B-8BB7-0D016422E285}"/>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AF202269-FCD9-4D84-82E7-4E6E4F5B7EE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68585838-6A08-43B0-827A-D33942E82F3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AAAE7B3A-0116-4C7F-85A1-4CDFE95B9B5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9CA84427-5217-43A1-9C71-25D9E1DFDD8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A60ADC44-391E-4E50-A7BB-332F2C9E8B4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1DA390D7-F8F5-442A-8A17-9A9EB73BF940}"/>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C31C01D4-7C61-4B0F-8304-87A15AD0126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18" name="TextBox 17">
            <a:extLst>
              <a:ext uri="{FF2B5EF4-FFF2-40B4-BE49-F238E27FC236}">
                <a16:creationId xmlns:a16="http://schemas.microsoft.com/office/drawing/2014/main" id="{539F709C-1996-44DB-8C47-9CBD9243BF4E}"/>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sp>
        <p:nvSpPr>
          <p:cNvPr id="26" name="Freeform: Shape 25">
            <a:extLst>
              <a:ext uri="{FF2B5EF4-FFF2-40B4-BE49-F238E27FC236}">
                <a16:creationId xmlns:a16="http://schemas.microsoft.com/office/drawing/2014/main" id="{811A168A-1363-4430-87C6-83E5143B39F6}"/>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bg1">
                  <a:alpha val="76000"/>
                </a:schemeClr>
              </a:gs>
              <a:gs pos="100000">
                <a:schemeClr val="bg1"/>
              </a:gs>
            </a:gsLst>
            <a:lin ang="8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94906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userDrawn="1"/>
        </p:nvSpPr>
        <p:spPr bwMode="hidden">
          <a:xfrm>
            <a:off x="0"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549AC7DF-BFC1-4044-BB52-C9946AD8A327}"/>
              </a:ext>
            </a:extLst>
          </p:cNvPr>
          <p:cNvSpPr txBox="1">
            <a:spLocks/>
          </p:cNvSpPr>
          <p:nvPr userDrawn="1"/>
        </p:nvSpPr>
        <p:spPr>
          <a:xfrm>
            <a:off x="564569" y="366687"/>
            <a:ext cx="11001004"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5000">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userDrawn="1"/>
        </p:nvSpPr>
        <p:spPr>
          <a:xfrm>
            <a:off x="620895" y="3906060"/>
            <a:ext cx="10962687" cy="2380795"/>
          </a:xfrm>
          <a:prstGeom prst="rect">
            <a:avLst/>
          </a:prstGeom>
          <a:noFill/>
        </p:spPr>
        <p:txBody>
          <a:bodyPr wrap="square" lIns="0" tIns="0" rIns="0" bIns="0" rtlCol="0">
            <a:noAutofit/>
          </a:bodyPr>
          <a:lstStyle/>
          <a:p>
            <a:pPr>
              <a:lnSpc>
                <a:spcPct val="130000"/>
              </a:lnSpc>
            </a:pPr>
            <a:r>
              <a:rPr lang="en-US" sz="1800">
                <a:solidFill>
                  <a:schemeClr val="bg1"/>
                </a:solidFill>
              </a:rPr>
              <a:t>If yes, you are good to go!</a:t>
            </a:r>
          </a:p>
          <a:p>
            <a:pPr>
              <a:lnSpc>
                <a:spcPct val="130000"/>
              </a:lnSpc>
            </a:pPr>
            <a:r>
              <a:rPr lang="en-US" sz="1800">
                <a:solidFill>
                  <a:schemeClr val="bg1"/>
                </a:solidFill>
              </a:rPr>
              <a:t>If the answer is no, you do not have the Metropolis font installed.</a:t>
            </a:r>
          </a:p>
          <a:p>
            <a:pPr>
              <a:lnSpc>
                <a:spcPct val="130000"/>
              </a:lnSpc>
            </a:pPr>
            <a:endParaRPr lang="en-US" sz="1800">
              <a:solidFill>
                <a:schemeClr val="bg1"/>
              </a:solidFill>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a:solidFill>
                  <a:schemeClr val="bg1"/>
                </a:solidFill>
                <a:hlinkClick r:id="rId2">
                  <a:extLst>
                    <a:ext uri="{A12FA001-AC4F-418D-AE19-62706E023703}">
                      <ahyp:hlinkClr xmlns:ahyp="http://schemas.microsoft.com/office/drawing/2018/hyperlinkcolor" val="tx"/>
                    </a:ext>
                  </a:extLst>
                </a:hlinkClick>
              </a:rPr>
              <a:t>Click here</a:t>
            </a:r>
            <a:r>
              <a:rPr lang="en-US" sz="1800">
                <a:solidFill>
                  <a:schemeClr val="bg1"/>
                </a:solidFill>
              </a:rPr>
              <a:t> to download the font</a:t>
            </a:r>
            <a:r>
              <a:rPr lang="en-US" sz="1800" baseline="0">
                <a:solidFill>
                  <a:schemeClr val="bg1"/>
                </a:solidFill>
              </a:rPr>
              <a:t>.</a:t>
            </a:r>
          </a:p>
          <a:p>
            <a:pPr marL="400050" marR="0" lvl="0" indent="-227013" algn="l" defTabSz="914400" rtl="0" eaLnBrk="1" fontAlgn="auto" latinLnBrk="0" hangingPunct="1">
              <a:lnSpc>
                <a:spcPct val="130000"/>
              </a:lnSpc>
              <a:spcBef>
                <a:spcPts val="0"/>
              </a:spcBef>
              <a:spcAft>
                <a:spcPts val="0"/>
              </a:spcAft>
              <a:buClrTx/>
              <a:buSzTx/>
              <a:buFont typeface="Arial" charset="0"/>
              <a:buChar char="•"/>
              <a:tabLst/>
              <a:defRPr/>
            </a:pPr>
            <a:r>
              <a:rPr lang="en-US" strike="noStrike" baseline="0">
                <a:solidFill>
                  <a:schemeClr val="bg1"/>
                </a:solidFill>
              </a:rPr>
              <a:t>Log in with SSO and select the Brand Assets tab in Brand Central</a:t>
            </a:r>
          </a:p>
          <a:p>
            <a:pPr>
              <a:lnSpc>
                <a:spcPct val="130000"/>
              </a:lnSpc>
            </a:pPr>
            <a:r>
              <a:rPr lang="en-US" sz="1800">
                <a:solidFill>
                  <a:schemeClr val="bg1"/>
                </a:solidFill>
              </a:rPr>
              <a:t>Need more information on how to install fonts? </a:t>
            </a:r>
            <a:br>
              <a:rPr lang="en-US" sz="1800">
                <a:solidFill>
                  <a:schemeClr val="bg1"/>
                </a:solidFill>
              </a:rPr>
            </a:br>
            <a:r>
              <a:rPr lang="en-US" sz="1800">
                <a:solidFill>
                  <a:schemeClr val="bg1"/>
                </a:solidFill>
              </a:rPr>
              <a:t>Refer to the quick-start section in the template guidelines or contact Oasis.</a:t>
            </a:r>
          </a:p>
          <a:p>
            <a:pPr>
              <a:lnSpc>
                <a:spcPct val="130000"/>
              </a:lnSpc>
            </a:pPr>
            <a:r>
              <a:rPr lang="en-US" sz="1800">
                <a:solidFill>
                  <a:schemeClr val="bg1"/>
                </a:solidFill>
              </a:rPr>
              <a:t> </a:t>
            </a:r>
            <a:endParaRPr lang="en-US" sz="3200">
              <a:solidFill>
                <a:schemeClr val="bg1"/>
              </a:solidFill>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900">
                <a:solidFill>
                  <a:schemeClr val="bg1"/>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a:t>
            </a:r>
          </a:p>
        </p:txBody>
      </p:sp>
      <p:sp>
        <p:nvSpPr>
          <p:cNvPr id="9" name="Title 8">
            <a:extLst>
              <a:ext uri="{FF2B5EF4-FFF2-40B4-BE49-F238E27FC236}">
                <a16:creationId xmlns:a16="http://schemas.microsoft.com/office/drawing/2014/main" id="{029BE03A-21B0-4196-A033-4E90957BA156}"/>
              </a:ext>
            </a:extLst>
          </p:cNvPr>
          <p:cNvSpPr>
            <a:spLocks noGrp="1"/>
          </p:cNvSpPr>
          <p:nvPr>
            <p:ph type="title" hasCustomPrompt="1"/>
          </p:nvPr>
        </p:nvSpPr>
        <p:spPr/>
        <p:txBody>
          <a:bodyPr/>
          <a:lstStyle>
            <a:lvl1pPr>
              <a:defRPr>
                <a:solidFill>
                  <a:schemeClr val="bg1"/>
                </a:solidFill>
              </a:defRPr>
            </a:lvl1pPr>
          </a:lstStyle>
          <a:p>
            <a:r>
              <a:rPr lang="en-US" sz="2800">
                <a:solidFill>
                  <a:schemeClr val="bg1"/>
                </a:solidFill>
              </a:rPr>
              <a:t>Metropolis Font Check</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6" y="838105"/>
            <a:ext cx="10962687" cy="247743"/>
          </a:xfr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userDrawn="1"/>
        </p:nvSpPr>
        <p:spPr bwMode="gray">
          <a:xfrm>
            <a:off x="623363"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a:solidFill>
                  <a:schemeClr val="bg1"/>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userDrawn="1"/>
        </p:nvCxnSpPr>
        <p:spPr>
          <a:xfrm>
            <a:off x="623364" y="1860778"/>
            <a:ext cx="7299849"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900">
                <a:solidFill>
                  <a:schemeClr val="bg1"/>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 Light</a:t>
            </a:r>
          </a:p>
        </p:txBody>
      </p:sp>
      <p:grpSp>
        <p:nvGrpSpPr>
          <p:cNvPr id="72" name="Group 71">
            <a:extLst>
              <a:ext uri="{FF2B5EF4-FFF2-40B4-BE49-F238E27FC236}">
                <a16:creationId xmlns:a16="http://schemas.microsoft.com/office/drawing/2014/main" id="{365F6992-4889-4035-986F-E69979C7B028}"/>
              </a:ext>
            </a:extLst>
          </p:cNvPr>
          <p:cNvGrpSpPr/>
          <p:nvPr userDrawn="1"/>
        </p:nvGrpSpPr>
        <p:grpSpPr>
          <a:xfrm>
            <a:off x="6054922" y="2225997"/>
            <a:ext cx="4699461" cy="542276"/>
            <a:chOff x="6685343" y="2270804"/>
            <a:chExt cx="4699461" cy="542276"/>
          </a:xfrm>
          <a:solidFill>
            <a:schemeClr val="bg1"/>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userDrawn="1"/>
        </p:nvGrpSpPr>
        <p:grpSpPr>
          <a:xfrm>
            <a:off x="672458" y="2225997"/>
            <a:ext cx="3021853" cy="546070"/>
            <a:chOff x="2656324" y="2163854"/>
            <a:chExt cx="3021853" cy="546070"/>
          </a:xfrm>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grpSp>
    </p:spTree>
    <p:extLst>
      <p:ext uri="{BB962C8B-B14F-4D97-AF65-F5344CB8AC3E}">
        <p14:creationId xmlns:p14="http://schemas.microsoft.com/office/powerpoint/2010/main" val="314730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8442F8FF-5DB1-44B3-AF2C-1A531EA36FEA}"/>
              </a:ext>
            </a:extLst>
          </p:cNvPr>
          <p:cNvGrpSpPr/>
          <p:nvPr userDrawn="1"/>
        </p:nvGrpSpPr>
        <p:grpSpPr bwMode="gray">
          <a:xfrm>
            <a:off x="0" y="0"/>
            <a:ext cx="12188826" cy="6858004"/>
            <a:chOff x="0" y="-4"/>
            <a:chExt cx="12188826" cy="6858004"/>
          </a:xfrm>
        </p:grpSpPr>
        <p:grpSp>
          <p:nvGrpSpPr>
            <p:cNvPr id="61" name="Group 60">
              <a:extLst>
                <a:ext uri="{FF2B5EF4-FFF2-40B4-BE49-F238E27FC236}">
                  <a16:creationId xmlns:a16="http://schemas.microsoft.com/office/drawing/2014/main" id="{E2F285D2-B641-461F-87F0-20A9C65B2EF7}"/>
                </a:ext>
              </a:extLst>
            </p:cNvPr>
            <p:cNvGrpSpPr/>
            <p:nvPr/>
          </p:nvGrpSpPr>
          <p:grpSpPr bwMode="gray">
            <a:xfrm>
              <a:off x="609441" y="1600198"/>
              <a:ext cx="10055941" cy="4580469"/>
              <a:chOff x="609441" y="1600198"/>
              <a:chExt cx="10055941" cy="4580469"/>
            </a:xfrm>
          </p:grpSpPr>
          <p:sp>
            <p:nvSpPr>
              <p:cNvPr id="110" name="Rectangle 109">
                <a:extLst>
                  <a:ext uri="{FF2B5EF4-FFF2-40B4-BE49-F238E27FC236}">
                    <a16:creationId xmlns:a16="http://schemas.microsoft.com/office/drawing/2014/main" id="{115EE1AC-AAA1-4CAF-886B-474B1A0C95C4}"/>
                  </a:ext>
                </a:extLst>
              </p:cNvPr>
              <p:cNvSpPr/>
              <p:nvPr/>
            </p:nvSpPr>
            <p:spPr bwMode="gray">
              <a:xfrm>
                <a:off x="609441" y="1600199"/>
                <a:ext cx="914203"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110">
                <a:extLst>
                  <a:ext uri="{FF2B5EF4-FFF2-40B4-BE49-F238E27FC236}">
                    <a16:creationId xmlns:a16="http://schemas.microsoft.com/office/drawing/2014/main" id="{7037B7F2-249C-4DB7-A4FF-AD7E08892A0F}"/>
                  </a:ext>
                </a:extLst>
              </p:cNvPr>
              <p:cNvSpPr/>
              <p:nvPr/>
            </p:nvSpPr>
            <p:spPr bwMode="gray">
              <a:xfrm>
                <a:off x="2436448" y="1600198"/>
                <a:ext cx="915282"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a:extLst>
                  <a:ext uri="{FF2B5EF4-FFF2-40B4-BE49-F238E27FC236}">
                    <a16:creationId xmlns:a16="http://schemas.microsoft.com/office/drawing/2014/main" id="{6B02FE08-2379-4E6C-AE27-D7D2ECAB18B8}"/>
                  </a:ext>
                </a:extLst>
              </p:cNvPr>
              <p:cNvSpPr/>
              <p:nvPr/>
            </p:nvSpPr>
            <p:spPr bwMode="gray">
              <a:xfrm>
                <a:off x="4263453"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a:extLst>
                  <a:ext uri="{FF2B5EF4-FFF2-40B4-BE49-F238E27FC236}">
                    <a16:creationId xmlns:a16="http://schemas.microsoft.com/office/drawing/2014/main" id="{D7C17E9A-3B70-4668-8EAE-9C7D73BACCA1}"/>
                  </a:ext>
                </a:extLst>
              </p:cNvPr>
              <p:cNvSpPr/>
              <p:nvPr/>
            </p:nvSpPr>
            <p:spPr bwMode="gray">
              <a:xfrm>
                <a:off x="6090459"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13">
                <a:extLst>
                  <a:ext uri="{FF2B5EF4-FFF2-40B4-BE49-F238E27FC236}">
                    <a16:creationId xmlns:a16="http://schemas.microsoft.com/office/drawing/2014/main" id="{E02751E5-34AD-4357-BC67-2269F668FD57}"/>
                  </a:ext>
                </a:extLst>
              </p:cNvPr>
              <p:cNvSpPr/>
              <p:nvPr/>
            </p:nvSpPr>
            <p:spPr bwMode="gray">
              <a:xfrm>
                <a:off x="7921943" y="1600198"/>
                <a:ext cx="916431"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Rectangle 114">
                <a:extLst>
                  <a:ext uri="{FF2B5EF4-FFF2-40B4-BE49-F238E27FC236}">
                    <a16:creationId xmlns:a16="http://schemas.microsoft.com/office/drawing/2014/main" id="{452A85DA-B39F-40AB-B423-9F7CCB3D0D63}"/>
                  </a:ext>
                </a:extLst>
              </p:cNvPr>
              <p:cNvSpPr/>
              <p:nvPr/>
            </p:nvSpPr>
            <p:spPr bwMode="gray">
              <a:xfrm>
                <a:off x="9750028" y="1600198"/>
                <a:ext cx="915354"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2" name="Group 61">
              <a:extLst>
                <a:ext uri="{FF2B5EF4-FFF2-40B4-BE49-F238E27FC236}">
                  <a16:creationId xmlns:a16="http://schemas.microsoft.com/office/drawing/2014/main" id="{C5C1459D-4F6E-4671-8566-3143311EA541}"/>
                </a:ext>
              </a:extLst>
            </p:cNvPr>
            <p:cNvGrpSpPr/>
            <p:nvPr userDrawn="1"/>
          </p:nvGrpSpPr>
          <p:grpSpPr bwMode="gray">
            <a:xfrm>
              <a:off x="0" y="-4"/>
              <a:ext cx="12188826" cy="6858004"/>
              <a:chOff x="0" y="-4"/>
              <a:chExt cx="12188826" cy="6858004"/>
            </a:xfrm>
          </p:grpSpPr>
          <p:grpSp>
            <p:nvGrpSpPr>
              <p:cNvPr id="63" name="Group 62">
                <a:extLst>
                  <a:ext uri="{FF2B5EF4-FFF2-40B4-BE49-F238E27FC236}">
                    <a16:creationId xmlns:a16="http://schemas.microsoft.com/office/drawing/2014/main" id="{015AFD00-19E3-4F92-9570-1F3E8AEC3EC4}"/>
                  </a:ext>
                </a:extLst>
              </p:cNvPr>
              <p:cNvGrpSpPr/>
              <p:nvPr>
                <p:custDataLst>
                  <p:tags r:id="rId1"/>
                </p:custDataLst>
              </p:nvPr>
            </p:nvGrpSpPr>
            <p:grpSpPr bwMode="gray">
              <a:xfrm>
                <a:off x="0" y="-4"/>
                <a:ext cx="12188826" cy="6858004"/>
                <a:chOff x="0" y="1"/>
                <a:chExt cx="12188826" cy="6858004"/>
              </a:xfrm>
            </p:grpSpPr>
            <p:grpSp>
              <p:nvGrpSpPr>
                <p:cNvPr id="65" name="Group 64">
                  <a:extLst>
                    <a:ext uri="{FF2B5EF4-FFF2-40B4-BE49-F238E27FC236}">
                      <a16:creationId xmlns:a16="http://schemas.microsoft.com/office/drawing/2014/main" id="{56B51E9A-9BC0-4A23-95C7-9E14C94FDF8A}"/>
                    </a:ext>
                  </a:extLst>
                </p:cNvPr>
                <p:cNvGrpSpPr/>
                <p:nvPr/>
              </p:nvGrpSpPr>
              <p:grpSpPr bwMode="gray">
                <a:xfrm>
                  <a:off x="609601" y="2684"/>
                  <a:ext cx="10962504" cy="6855315"/>
                  <a:chOff x="0" y="0"/>
                  <a:chExt cx="10962504" cy="6858000"/>
                </a:xfrm>
              </p:grpSpPr>
              <p:cxnSp>
                <p:nvCxnSpPr>
                  <p:cNvPr id="85" name="Straight Connector 84">
                    <a:extLst>
                      <a:ext uri="{FF2B5EF4-FFF2-40B4-BE49-F238E27FC236}">
                        <a16:creationId xmlns:a16="http://schemas.microsoft.com/office/drawing/2014/main" id="{5B6B4CFD-041A-4081-89A4-C2B194E6465E}"/>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3B978F-4215-434A-A0BE-E77776CE37B1}"/>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9EEB78C-3DA9-4AD7-BFB1-207EDE403F9D}"/>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062D7CE-4A4A-4C41-833F-B30B3E74AEAC}"/>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C628EF-969E-4429-A992-9AD0AFECF81E}"/>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C7BD383-0D5C-4E3A-99F7-4DC5A51DF948}"/>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A2EE63-4F24-4A26-9268-D15D92D5B068}"/>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64BB08D-864A-44D4-88F6-679DBAE518B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A3F8A1-60DA-47E1-92DD-967475B2DF58}"/>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CF40D-CC60-45F8-B236-F9FAC1F3E8CF}"/>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3BAEC6-A3C2-4892-9093-BD8EA8A7E0F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4E16FB9-EDCA-4CA6-9212-0AEBFCE175D7}"/>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E637F-804F-4244-9AA9-FF4A629A143C}"/>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FB8414-3949-428A-B700-7C38A44425B2}"/>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A61D1AB-B7D2-4169-B38F-56371D50E1DA}"/>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00C4593-A442-4B6C-8E9D-80BFEB1746D6}"/>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5B5E413-FAFF-430F-B105-4D122D50AEE1}"/>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B845328-662D-4D12-A209-6A0B1E78DF14}"/>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C19B5D-D919-4A48-953C-03994329E19B}"/>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81C8DC-CB2F-445A-8F7B-5A864393B55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CD9F68-6C35-4B43-B8E1-1ABF75D8D58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BCE95B-721C-44A5-8B94-8F0E42FF53FE}"/>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B934F61-1ED7-4209-A1E3-04C68085B10E}"/>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F636E46-095E-439D-B78B-EBC72DB23290}"/>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1497272-E949-488B-B9F6-FD10BA6526B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B645DFBA-090A-4E89-BFE2-570C1D04D7A5}"/>
                    </a:ext>
                  </a:extLst>
                </p:cNvPr>
                <p:cNvGrpSpPr/>
                <p:nvPr/>
              </p:nvGrpSpPr>
              <p:grpSpPr bwMode="gray">
                <a:xfrm>
                  <a:off x="0" y="1"/>
                  <a:ext cx="12188826" cy="6858004"/>
                  <a:chOff x="0" y="1"/>
                  <a:chExt cx="12188826" cy="6858004"/>
                </a:xfrm>
              </p:grpSpPr>
              <p:cxnSp>
                <p:nvCxnSpPr>
                  <p:cNvPr id="67" name="Straight Connector 66">
                    <a:extLst>
                      <a:ext uri="{FF2B5EF4-FFF2-40B4-BE49-F238E27FC236}">
                        <a16:creationId xmlns:a16="http://schemas.microsoft.com/office/drawing/2014/main" id="{E34689D4-9BAE-40BF-B953-E1A0CA4F5C15}"/>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A3364-6F4C-4749-A110-B336801330E0}"/>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90EC6B6-039D-4549-B1B1-8FF8A3FC2F66}"/>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5F4FAC-9412-45E9-99EC-FDC351D60453}"/>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0C0A33-67B3-48C9-9B83-C39DFDEF5E0A}"/>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7FF284-D960-4A05-8053-9886608C6599}"/>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A61019-342C-4EDD-97C6-EDA59774644E}"/>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34785CB-17D0-49DD-8DC9-3C93626DC776}"/>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5DB222-E3A0-48A3-BBD5-FD2616577D2D}"/>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33E4E5-A945-4652-B574-37C6580344B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2A597B-2B35-4BD4-B07E-D8CEF25A597D}"/>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51C336-9D65-42C9-A33F-6971E6322E46}"/>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AD9518-36D4-43F7-839D-D8FE389DF1F1}"/>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5575B3F-2A8B-4175-B6A5-D60652B87ED0}"/>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CCC90FC-8476-4A2A-8DF1-ECAB053A24FD}"/>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FB03C8E-4661-465A-B25F-147D497525A0}"/>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C8E030-5491-4C40-9E10-B197BD5CD587}"/>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EBA261-0409-41DC-98E2-4BF8173333E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64" name="TextBox 63">
                <a:extLst>
                  <a:ext uri="{FF2B5EF4-FFF2-40B4-BE49-F238E27FC236}">
                    <a16:creationId xmlns:a16="http://schemas.microsoft.com/office/drawing/2014/main" id="{B119DAC7-36FB-491E-A6EB-B78E57CAECBF}"/>
                  </a:ext>
                </a:extLst>
              </p:cNvPr>
              <p:cNvSpPr txBox="1"/>
              <p:nvPr userDrawn="1"/>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254605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userDrawn="1"/>
        </p:nvSpPr>
        <p:spPr>
          <a:xfrm>
            <a:off x="0" y="0"/>
            <a:ext cx="12188825" cy="6858000"/>
          </a:xfrm>
          <a:prstGeom prst="rect">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userDrawn="1"/>
        </p:nvSpPr>
        <p:spPr>
          <a:xfrm>
            <a:off x="606392" y="721895"/>
            <a:ext cx="10876547" cy="4880008"/>
          </a:xfrm>
          <a:prstGeom prst="rect">
            <a:avLst/>
          </a:prstGeom>
          <a:noFill/>
        </p:spPr>
        <p:txBody>
          <a:bodyPr wrap="square" lIns="0" tIns="0" rIns="0" bIns="0" rtlCol="0" anchor="ctr">
            <a:noAutofit/>
          </a:bodyPr>
          <a:lstStyle/>
          <a:p>
            <a:pPr algn="ctr">
              <a:lnSpc>
                <a:spcPct val="90000"/>
              </a:lnSpc>
            </a:pPr>
            <a:r>
              <a:rPr lang="en-US" sz="5400" spc="300">
                <a:solidFill>
                  <a:schemeClr val="bg1"/>
                </a:solidFill>
              </a:rPr>
              <a:t>DO NOT USE </a:t>
            </a:r>
          </a:p>
          <a:p>
            <a:pPr algn="ctr">
              <a:lnSpc>
                <a:spcPct val="90000"/>
              </a:lnSpc>
            </a:pPr>
            <a:endParaRPr lang="en-US" sz="5400" spc="300">
              <a:solidFill>
                <a:schemeClr val="bg1"/>
              </a:solidFill>
            </a:endParaRPr>
          </a:p>
          <a:p>
            <a:pPr algn="ctr">
              <a:lnSpc>
                <a:spcPct val="90000"/>
              </a:lnSpc>
            </a:pPr>
            <a:r>
              <a:rPr lang="en-US" sz="5400" spc="300">
                <a:solidFill>
                  <a:schemeClr val="bg1"/>
                </a:solidFill>
              </a:rPr>
              <a:t>ALL LAYOUTS PAST THIS ARE NOT PART OF THIS TEMPLATE</a:t>
            </a:r>
          </a:p>
        </p:txBody>
      </p:sp>
    </p:spTree>
    <p:extLst>
      <p:ext uri="{BB962C8B-B14F-4D97-AF65-F5344CB8AC3E}">
        <p14:creationId xmlns:p14="http://schemas.microsoft.com/office/powerpoint/2010/main" val="342795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Single Content Layout Click to Add One Line Title</a:t>
            </a: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6" y="811830"/>
            <a:ext cx="1098794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page number">
            <a:extLst>
              <a:ext uri="{FF2B5EF4-FFF2-40B4-BE49-F238E27FC236}">
                <a16:creationId xmlns:a16="http://schemas.microsoft.com/office/drawing/2014/main" id="{175B5FDB-839C-A941-B264-01387F31F00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378102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Title Slide - Plum &amp; Indigo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placeholder</a:t>
            </a:r>
          </a:p>
        </p:txBody>
      </p:sp>
      <p:sp>
        <p:nvSpPr>
          <p:cNvPr id="13" name="Click to edit Speaker Name ">
            <a:extLst>
              <a:ext uri="{FF2B5EF4-FFF2-40B4-BE49-F238E27FC236}">
                <a16:creationId xmlns:a16="http://schemas.microsoft.com/office/drawing/2014/main" id="{BE8CF301-A89D-F446-8E25-48C52B357C1E}"/>
              </a:ext>
            </a:extLst>
          </p:cNvPr>
          <p:cNvSpPr>
            <a:spLocks noGrp="1"/>
          </p:cNvSpPr>
          <p:nvPr>
            <p:ph type="body" sz="quarter" idx="11" hasCustomPrompt="1"/>
          </p:nvPr>
        </p:nvSpPr>
        <p:spPr>
          <a:xfrm>
            <a:off x="6592948" y="4737425"/>
            <a:ext cx="5402202"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a:t>Speaker Name (Insert pronouns)</a:t>
            </a:r>
          </a:p>
        </p:txBody>
      </p:sp>
      <p:sp>
        <p:nvSpPr>
          <p:cNvPr id="14" name="Click to edit role">
            <a:extLst>
              <a:ext uri="{FF2B5EF4-FFF2-40B4-BE49-F238E27FC236}">
                <a16:creationId xmlns:a16="http://schemas.microsoft.com/office/drawing/2014/main" id="{A6793BDF-BE4B-0441-BDFD-DE9B2F59D3D0}"/>
              </a:ext>
            </a:extLst>
          </p:cNvPr>
          <p:cNvSpPr>
            <a:spLocks noGrp="1"/>
          </p:cNvSpPr>
          <p:nvPr>
            <p:ph type="body" sz="quarter" idx="12" hasCustomPrompt="1"/>
          </p:nvPr>
        </p:nvSpPr>
        <p:spPr>
          <a:xfrm>
            <a:off x="6592948" y="5117480"/>
            <a:ext cx="5402202" cy="355601"/>
          </a:xfrm>
        </p:spPr>
        <p:txBody>
          <a:bodyPr/>
          <a:lstStyle>
            <a:lvl1pPr algn="l">
              <a:buNone/>
              <a:defRPr sz="1600">
                <a:solidFill>
                  <a:schemeClr val="tx2"/>
                </a:solidFill>
              </a:defRPr>
            </a:lvl1pPr>
          </a:lstStyle>
          <a:p>
            <a:pPr lvl="0"/>
            <a:r>
              <a:rPr lang="en-US"/>
              <a:t>Role / Division at VMware</a:t>
            </a:r>
          </a:p>
        </p:txBody>
      </p:sp>
      <p:sp>
        <p:nvSpPr>
          <p:cNvPr id="17" name="Click to edit role">
            <a:extLst>
              <a:ext uri="{FF2B5EF4-FFF2-40B4-BE49-F238E27FC236}">
                <a16:creationId xmlns:a16="http://schemas.microsoft.com/office/drawing/2014/main" id="{DF9375A3-70DB-2E43-AFE1-9357176168C4}"/>
              </a:ext>
            </a:extLst>
          </p:cNvPr>
          <p:cNvSpPr>
            <a:spLocks noGrp="1"/>
          </p:cNvSpPr>
          <p:nvPr>
            <p:ph type="body" sz="quarter" idx="14" hasCustomPrompt="1"/>
          </p:nvPr>
        </p:nvSpPr>
        <p:spPr>
          <a:xfrm>
            <a:off x="6592948" y="5485986"/>
            <a:ext cx="5402202" cy="355601"/>
          </a:xfrm>
        </p:spPr>
        <p:txBody>
          <a:bodyPr/>
          <a:lstStyle>
            <a:lvl1pPr algn="l">
              <a:buNone/>
              <a:defRPr sz="1400">
                <a:solidFill>
                  <a:schemeClr val="tx2"/>
                </a:solidFill>
              </a:defRPr>
            </a:lvl1pPr>
          </a:lstStyle>
          <a:p>
            <a:pPr lvl="0"/>
            <a:r>
              <a:rPr lang="en-US"/>
              <a:t>Date</a:t>
            </a:r>
          </a:p>
        </p:txBody>
      </p:sp>
      <p:grpSp>
        <p:nvGrpSpPr>
          <p:cNvPr id="3" name="parallelograms">
            <a:extLst>
              <a:ext uri="{FF2B5EF4-FFF2-40B4-BE49-F238E27FC236}">
                <a16:creationId xmlns:a16="http://schemas.microsoft.com/office/drawing/2014/main" id="{1959EE4C-B533-6844-BFC2-39F3BC58AEC4}"/>
              </a:ext>
              <a:ext uri="{C183D7F6-B498-43B3-948B-1728B52AA6E4}">
                <adec:decorative xmlns:adec="http://schemas.microsoft.com/office/drawing/2017/decorative" val="1"/>
              </a:ext>
            </a:extLst>
          </p:cNvPr>
          <p:cNvGrpSpPr/>
          <p:nvPr userDrawn="1"/>
        </p:nvGrpSpPr>
        <p:grpSpPr>
          <a:xfrm>
            <a:off x="-1488217" y="1084671"/>
            <a:ext cx="9623529" cy="5494609"/>
            <a:chOff x="-1488217" y="1084671"/>
            <a:chExt cx="9623529" cy="5494609"/>
          </a:xfrm>
        </p:grpSpPr>
        <p:sp>
          <p:nvSpPr>
            <p:cNvPr id="35" name="Freeform 34" title="gradient decorative shape">
              <a:extLst>
                <a:ext uri="{FF2B5EF4-FFF2-40B4-BE49-F238E27FC236}">
                  <a16:creationId xmlns:a16="http://schemas.microsoft.com/office/drawing/2014/main" id="{FC6E33BE-E922-E74A-8DF9-693000E673D6}"/>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2"/>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4" name="Freeform 33" title="gradient decorative shape">
              <a:extLst>
                <a:ext uri="{FF2B5EF4-FFF2-40B4-BE49-F238E27FC236}">
                  <a16:creationId xmlns:a16="http://schemas.microsoft.com/office/drawing/2014/main" id="{02065BB3-0DD8-1442-A077-9B671C2CD52B}"/>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5"/>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12" name="VMware logo">
            <a:extLst>
              <a:ext uri="{FF2B5EF4-FFF2-40B4-BE49-F238E27FC236}">
                <a16:creationId xmlns:a16="http://schemas.microsoft.com/office/drawing/2014/main" id="{035326E7-5957-7044-817A-3F5C6E6F5C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5185"/>
            <a:ext cx="1535550" cy="556262"/>
          </a:xfrm>
          <a:prstGeom prst="rect">
            <a:avLst/>
          </a:prstGeom>
        </p:spPr>
      </p:pic>
      <p:sp>
        <p:nvSpPr>
          <p:cNvPr id="15" name="Copyright" descr="Confidential copyright VMware, Inc. 2021">
            <a:extLst>
              <a:ext uri="{FF2B5EF4-FFF2-40B4-BE49-F238E27FC236}">
                <a16:creationId xmlns:a16="http://schemas.microsoft.com/office/drawing/2014/main" id="{6B466EAD-9C9C-9545-95DA-EC3C4E242655}"/>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700">
                <a:solidFill>
                  <a:schemeClr val="bg1"/>
                </a:solidFill>
                <a:latin typeface="+mj-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Arial" panose="020B0604020202020204" pitchFamily="34" charset="0"/>
              </a:rPr>
              <a:t>│</a:t>
            </a:r>
            <a:r>
              <a:rPr lang="en-US" sz="800" kern="1200">
                <a:solidFill>
                  <a:schemeClr val="bg1"/>
                </a:solidFill>
                <a:latin typeface="+mn-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365349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6" name="page number">
            <a:extLst>
              <a:ext uri="{FF2B5EF4-FFF2-40B4-BE49-F238E27FC236}">
                <a16:creationId xmlns:a16="http://schemas.microsoft.com/office/drawing/2014/main" id="{F2584149-C6DB-AE45-B715-90B7DF169DD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410421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Two-content Layout 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579809" y="1600200"/>
            <a:ext cx="5313783" cy="4572000"/>
          </a:xfrm>
        </p:spPr>
        <p:txBody>
          <a:bodyPr vert="horz" lIns="0" tIns="0" rIns="0" bIns="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vert="horz" lIns="0" tIns="0" rIns="457200" bIns="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p>
        </p:txBody>
      </p:sp>
      <p:sp>
        <p:nvSpPr>
          <p:cNvPr id="7" name="page number">
            <a:extLst>
              <a:ext uri="{FF2B5EF4-FFF2-40B4-BE49-F238E27FC236}">
                <a16:creationId xmlns:a16="http://schemas.microsoft.com/office/drawing/2014/main" id="{306FFEC8-099C-484D-841A-7FCB225B189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16013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Content Balanced Color on Right">
    <p:spTree>
      <p:nvGrpSpPr>
        <p:cNvPr id="1" name=""/>
        <p:cNvGrpSpPr/>
        <p:nvPr/>
      </p:nvGrpSpPr>
      <p:grpSpPr>
        <a:xfrm>
          <a:off x="0" y="0"/>
          <a:ext cx="0" cy="0"/>
          <a:chOff x="0" y="0"/>
          <a:chExt cx="0" cy="0"/>
        </a:xfrm>
      </p:grpSpPr>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1" y="1600201"/>
            <a:ext cx="5865445" cy="4572000"/>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0" y="1600201"/>
            <a:ext cx="5893593" cy="4572000"/>
          </a:xfrm>
          <a:noFill/>
        </p:spPr>
        <p:txBody>
          <a:bodyPr vert="horz" lIns="594360" tIns="457200" rIns="457200" bIns="457200" rtlCol="0">
            <a:noAutofit/>
          </a:bodyPr>
          <a:lstStyle>
            <a:lvl1pPr>
              <a:spcBef>
                <a:spcPts val="1200"/>
              </a:spcBef>
              <a:defRPr lang="en-US" sz="1800" dirty="0">
                <a:solidFill>
                  <a:schemeClr val="tx1"/>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Two-content Layout: Graphic on Left, Text on Right - Click to Edit</a:t>
            </a:r>
          </a:p>
        </p:txBody>
      </p:sp>
      <p:sp>
        <p:nvSpPr>
          <p:cNvPr id="7" name="page number">
            <a:extLst>
              <a:ext uri="{FF2B5EF4-FFF2-40B4-BE49-F238E27FC236}">
                <a16:creationId xmlns:a16="http://schemas.microsoft.com/office/drawing/2014/main" id="{1727F760-24DE-9A42-B7E9-356D8DC2BDAE}"/>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31013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Content Balanced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Two-content Layout: Text on Left, Graphic on Right - Click to Edit</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Content Placeholder 17">
            <a:extLst>
              <a:ext uri="{FF2B5EF4-FFF2-40B4-BE49-F238E27FC236}">
                <a16:creationId xmlns:a16="http://schemas.microsoft.com/office/drawing/2014/main" id="{E4143250-D1B5-E54B-9FA1-AB95D634DBC6}"/>
              </a:ext>
            </a:extLst>
          </p:cNvPr>
          <p:cNvSpPr>
            <a:spLocks noGrp="1"/>
          </p:cNvSpPr>
          <p:nvPr>
            <p:ph sz="quarter" idx="16" hasCustomPrompt="1"/>
          </p:nvPr>
        </p:nvSpPr>
        <p:spPr bwMode="ltGray">
          <a:xfrm>
            <a:off x="0" y="1600201"/>
            <a:ext cx="5865445" cy="4572000"/>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6295232" y="1600201"/>
            <a:ext cx="5893593"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a:p>
        </p:txBody>
      </p:sp>
      <p:sp>
        <p:nvSpPr>
          <p:cNvPr id="10" name="page number">
            <a:extLst>
              <a:ext uri="{FF2B5EF4-FFF2-40B4-BE49-F238E27FC236}">
                <a16:creationId xmlns:a16="http://schemas.microsoft.com/office/drawing/2014/main" id="{4FD1F5D3-21E9-5341-B48A-48F1E4CF33A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3036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a:t>Two-content Text Comparison Layout</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1" name="Text Placeholder 4">
            <a:extLst>
              <a:ext uri="{FF2B5EF4-FFF2-40B4-BE49-F238E27FC236}">
                <a16:creationId xmlns:a16="http://schemas.microsoft.com/office/drawing/2014/main" id="{9E550D89-51A7-894E-88FB-394F3178F2EC}"/>
              </a:ext>
            </a:extLst>
          </p:cNvPr>
          <p:cNvSpPr>
            <a:spLocks noGrp="1"/>
          </p:cNvSpPr>
          <p:nvPr>
            <p:ph type="body" sz="quarter" idx="17" hasCustomPrompt="1"/>
          </p:nvPr>
        </p:nvSpPr>
        <p:spPr bwMode="gray">
          <a:xfrm>
            <a:off x="592866" y="1600202"/>
            <a:ext cx="5044347" cy="875370"/>
          </a:xfrm>
          <a:noFill/>
        </p:spPr>
        <p:txBody>
          <a:bodyPr vert="horz" lIns="0" tIns="91440" rIns="457200" bIns="91440" rtlCol="0" anchor="b">
            <a:noAutofit/>
          </a:bodyPr>
          <a:lstStyle>
            <a:lvl1pPr>
              <a:defRPr lang="en-US" dirty="0">
                <a:solidFill>
                  <a:schemeClr val="accent2"/>
                </a:solidFill>
              </a:defRPr>
            </a:lvl1pPr>
          </a:lstStyle>
          <a:p>
            <a:pPr lvl="0"/>
            <a:r>
              <a:rPr lang="en-US"/>
              <a:t>Click to add header </a:t>
            </a:r>
          </a:p>
        </p:txBody>
      </p:sp>
      <p:sp>
        <p:nvSpPr>
          <p:cNvPr id="14" name="Rectangle 13">
            <a:extLst>
              <a:ext uri="{FF2B5EF4-FFF2-40B4-BE49-F238E27FC236}">
                <a16:creationId xmlns:a16="http://schemas.microsoft.com/office/drawing/2014/main" id="{AA1B5F83-A93D-544C-8DB4-B164DBF2F72D}"/>
              </a:ext>
              <a:ext uri="{C183D7F6-B498-43B3-948B-1728B52AA6E4}">
                <adec:decorative xmlns:adec="http://schemas.microsoft.com/office/drawing/2017/decorative" val="1"/>
              </a:ext>
            </a:extLst>
          </p:cNvPr>
          <p:cNvSpPr/>
          <p:nvPr userDrawn="1"/>
        </p:nvSpPr>
        <p:spPr>
          <a:xfrm>
            <a:off x="592866" y="2484176"/>
            <a:ext cx="5044347"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0" name="Content Placeholder 17">
            <a:extLst>
              <a:ext uri="{FF2B5EF4-FFF2-40B4-BE49-F238E27FC236}">
                <a16:creationId xmlns:a16="http://schemas.microsoft.com/office/drawing/2014/main" id="{0170DFD5-97D2-3349-AE52-EB22861A6880}"/>
              </a:ext>
            </a:extLst>
          </p:cNvPr>
          <p:cNvSpPr>
            <a:spLocks noGrp="1"/>
          </p:cNvSpPr>
          <p:nvPr>
            <p:ph sz="quarter" idx="14" hasCustomPrompt="1"/>
          </p:nvPr>
        </p:nvSpPr>
        <p:spPr bwMode="gray">
          <a:xfrm>
            <a:off x="579808" y="2621020"/>
            <a:ext cx="5071595" cy="3544027"/>
          </a:xfrm>
        </p:spPr>
        <p:txBody>
          <a:bodyPr vert="horz" lIns="0" tIns="0" rIns="0" bIns="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961E082F-F30B-BC46-BB99-CA9B65C08128}"/>
              </a:ext>
            </a:extLst>
          </p:cNvPr>
          <p:cNvSpPr>
            <a:spLocks noGrp="1"/>
          </p:cNvSpPr>
          <p:nvPr>
            <p:ph type="body" sz="quarter" idx="18" hasCustomPrompt="1"/>
          </p:nvPr>
        </p:nvSpPr>
        <p:spPr bwMode="gray">
          <a:xfrm>
            <a:off x="6556832" y="1600202"/>
            <a:ext cx="5372100" cy="875370"/>
          </a:xfrm>
          <a:noFill/>
        </p:spPr>
        <p:txBody>
          <a:bodyPr vert="horz" lIns="0" tIns="91440" rIns="457200" bIns="91440" rtlCol="0" anchor="b">
            <a:noAutofit/>
          </a:bodyPr>
          <a:lstStyle>
            <a:lvl1pPr>
              <a:defRPr lang="en-US" sz="2000">
                <a:solidFill>
                  <a:schemeClr val="accent2"/>
                </a:solidFill>
              </a:defRPr>
            </a:lvl1pPr>
          </a:lstStyle>
          <a:p>
            <a:pPr lvl="0"/>
            <a:r>
              <a:rPr lang="en-US"/>
              <a:t>Click to add header </a:t>
            </a:r>
          </a:p>
        </p:txBody>
      </p:sp>
      <p:sp>
        <p:nvSpPr>
          <p:cNvPr id="16" name="Rectangle 15">
            <a:extLst>
              <a:ext uri="{FF2B5EF4-FFF2-40B4-BE49-F238E27FC236}">
                <a16:creationId xmlns:a16="http://schemas.microsoft.com/office/drawing/2014/main" id="{417D4F8B-2025-D14C-A41E-9C0B401DE6B0}"/>
              </a:ext>
              <a:ext uri="{C183D7F6-B498-43B3-948B-1728B52AA6E4}">
                <adec:decorative xmlns:adec="http://schemas.microsoft.com/office/drawing/2017/decorative" val="1"/>
              </a:ext>
            </a:extLst>
          </p:cNvPr>
          <p:cNvSpPr/>
          <p:nvPr userDrawn="1"/>
        </p:nvSpPr>
        <p:spPr>
          <a:xfrm>
            <a:off x="6551981" y="2484176"/>
            <a:ext cx="5044347"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9" name="Content Placeholder 17">
            <a:extLst>
              <a:ext uri="{FF2B5EF4-FFF2-40B4-BE49-F238E27FC236}">
                <a16:creationId xmlns:a16="http://schemas.microsoft.com/office/drawing/2014/main" id="{3EE56D9F-2DF2-4F43-A13A-4844DFE465AC}"/>
              </a:ext>
            </a:extLst>
          </p:cNvPr>
          <p:cNvSpPr>
            <a:spLocks noGrp="1"/>
          </p:cNvSpPr>
          <p:nvPr>
            <p:ph sz="quarter" idx="16" hasCustomPrompt="1"/>
          </p:nvPr>
        </p:nvSpPr>
        <p:spPr bwMode="gray">
          <a:xfrm>
            <a:off x="6556249" y="2621280"/>
            <a:ext cx="5372682" cy="3575124"/>
          </a:xfrm>
        </p:spPr>
        <p:txBody>
          <a:bodyPr vert="horz" lIns="0" tIns="0" rIns="0" bIns="0" rtlCol="0">
            <a:noAutofit/>
          </a:bodyPr>
          <a:lstStyle>
            <a:lvl1pPr>
              <a:defRPr lang="en-US" sz="1800" dirty="0"/>
            </a:lvl1pPr>
            <a:lvl2pPr>
              <a:defRPr lang="en-US" sz="1600" dirty="0"/>
            </a:lvl2pPr>
            <a:lvl3pPr>
              <a:defRPr lang="en-US" sz="1400" dirty="0"/>
            </a:lvl3pPr>
            <a:lvl4pPr>
              <a:defRPr lang="en-US" sz="1200" dirty="0"/>
            </a:lvl4pPr>
            <a:lvl5pPr>
              <a:defRPr lang="en-US" sz="12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page number">
            <a:extLst>
              <a:ext uri="{FF2B5EF4-FFF2-40B4-BE49-F238E27FC236}">
                <a16:creationId xmlns:a16="http://schemas.microsoft.com/office/drawing/2014/main" id="{3E816477-50B7-9248-BE5F-B9062610CEEE}"/>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110381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Content 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a:t>Three-content Layout – Three Horizontal Text Boxes</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4" name="Text Placeholder 3">
            <a:extLst>
              <a:ext uri="{FF2B5EF4-FFF2-40B4-BE49-F238E27FC236}">
                <a16:creationId xmlns:a16="http://schemas.microsoft.com/office/drawing/2014/main" id="{E0956C27-3D46-7745-A4A9-42842784C100}"/>
              </a:ext>
            </a:extLst>
          </p:cNvPr>
          <p:cNvSpPr>
            <a:spLocks noGrp="1"/>
          </p:cNvSpPr>
          <p:nvPr>
            <p:ph type="body" sz="quarter" idx="28" hasCustomPrompt="1"/>
          </p:nvPr>
        </p:nvSpPr>
        <p:spPr>
          <a:xfrm>
            <a:off x="592866" y="1582754"/>
            <a:ext cx="3593592" cy="914400"/>
          </a:xfrm>
          <a:noFill/>
        </p:spPr>
        <p:txBody>
          <a:bodyPr lIns="0" tIns="91440" rIns="182880" bIns="91440" anchor="b"/>
          <a:lstStyle>
            <a:lvl1pPr>
              <a:defRPr sz="1800">
                <a:solidFill>
                  <a:schemeClr val="accent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27" name="Rectangle 26">
            <a:extLst>
              <a:ext uri="{FF2B5EF4-FFF2-40B4-BE49-F238E27FC236}">
                <a16:creationId xmlns:a16="http://schemas.microsoft.com/office/drawing/2014/main" id="{B164666E-28C9-844E-91D8-ECA2F1E57595}"/>
              </a:ext>
              <a:ext uri="{C183D7F6-B498-43B3-948B-1728B52AA6E4}">
                <adec:decorative xmlns:adec="http://schemas.microsoft.com/office/drawing/2017/decorative" val="1"/>
              </a:ext>
            </a:extLst>
          </p:cNvPr>
          <p:cNvSpPr/>
          <p:nvPr userDrawn="1"/>
        </p:nvSpPr>
        <p:spPr>
          <a:xfrm>
            <a:off x="592866" y="2509480"/>
            <a:ext cx="3593592"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0" name="Text Placeholder 15">
            <a:extLst>
              <a:ext uri="{FF2B5EF4-FFF2-40B4-BE49-F238E27FC236}">
                <a16:creationId xmlns:a16="http://schemas.microsoft.com/office/drawing/2014/main" id="{088F3A7B-ECB7-0E49-B754-464BE3E44868}"/>
              </a:ext>
            </a:extLst>
          </p:cNvPr>
          <p:cNvSpPr>
            <a:spLocks noGrp="1"/>
          </p:cNvSpPr>
          <p:nvPr>
            <p:ph type="body" sz="quarter" idx="27" hasCustomPrompt="1"/>
          </p:nvPr>
        </p:nvSpPr>
        <p:spPr>
          <a:xfrm>
            <a:off x="592866" y="2546329"/>
            <a:ext cx="3593592" cy="3619363"/>
          </a:xfrm>
          <a:noFill/>
          <a:ln>
            <a:noFill/>
          </a:ln>
        </p:spPr>
        <p:txBody>
          <a:bodyPr lIns="0" tIns="182880" rIns="182880" bIns="182880"/>
          <a:lstStyle>
            <a:lvl1pPr>
              <a:defRPr sz="1600"/>
            </a:lvl1pPr>
          </a:lstStyle>
          <a:p>
            <a:r>
              <a:rPr lang="en-US"/>
              <a:t>Click to add text</a:t>
            </a:r>
          </a:p>
          <a:p>
            <a:r>
              <a:rPr lang="en-US"/>
              <a:t>Click to add text</a:t>
            </a:r>
          </a:p>
          <a:p>
            <a:r>
              <a:rPr lang="en-US"/>
              <a:t>Click to add text</a:t>
            </a:r>
          </a:p>
          <a:p>
            <a:r>
              <a:rPr lang="en-US"/>
              <a:t>Click to add text</a:t>
            </a:r>
          </a:p>
          <a:p>
            <a:endParaRPr lang="en-US"/>
          </a:p>
        </p:txBody>
      </p:sp>
      <p:sp>
        <p:nvSpPr>
          <p:cNvPr id="26" name="Text Placeholder 3">
            <a:extLst>
              <a:ext uri="{FF2B5EF4-FFF2-40B4-BE49-F238E27FC236}">
                <a16:creationId xmlns:a16="http://schemas.microsoft.com/office/drawing/2014/main" id="{88975597-2DC5-4748-87A2-37C22D522B0B}"/>
              </a:ext>
            </a:extLst>
          </p:cNvPr>
          <p:cNvSpPr>
            <a:spLocks noGrp="1"/>
          </p:cNvSpPr>
          <p:nvPr>
            <p:ph type="body" sz="quarter" idx="26" hasCustomPrompt="1"/>
          </p:nvPr>
        </p:nvSpPr>
        <p:spPr>
          <a:xfrm>
            <a:off x="4415154" y="1599646"/>
            <a:ext cx="3593592" cy="914400"/>
          </a:xfrm>
          <a:noFill/>
        </p:spPr>
        <p:txBody>
          <a:bodyPr lIns="0" tIns="91440" rIns="182880" bIns="91440" anchor="b"/>
          <a:lstStyle>
            <a:lvl1pPr>
              <a:defRPr sz="1800">
                <a:solidFill>
                  <a:schemeClr val="accent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28" name="Rectangle 27">
            <a:extLst>
              <a:ext uri="{FF2B5EF4-FFF2-40B4-BE49-F238E27FC236}">
                <a16:creationId xmlns:a16="http://schemas.microsoft.com/office/drawing/2014/main" id="{53DE0F89-6066-984A-B5C6-BC57894C3396}"/>
              </a:ext>
              <a:ext uri="{C183D7F6-B498-43B3-948B-1728B52AA6E4}">
                <adec:decorative xmlns:adec="http://schemas.microsoft.com/office/drawing/2017/decorative" val="1"/>
              </a:ext>
            </a:extLst>
          </p:cNvPr>
          <p:cNvSpPr/>
          <p:nvPr userDrawn="1"/>
        </p:nvSpPr>
        <p:spPr>
          <a:xfrm>
            <a:off x="4415154" y="2509480"/>
            <a:ext cx="3593592" cy="45719"/>
          </a:xfrm>
          <a:prstGeom prst="rect">
            <a:avLst/>
          </a:prstGeom>
          <a:gradFill>
            <a:gsLst>
              <a:gs pos="99000">
                <a:schemeClr val="accent1"/>
              </a:gs>
              <a:gs pos="23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1" name="Text Placeholder 13">
            <a:extLst>
              <a:ext uri="{FF2B5EF4-FFF2-40B4-BE49-F238E27FC236}">
                <a16:creationId xmlns:a16="http://schemas.microsoft.com/office/drawing/2014/main" id="{44EE5778-B7AD-374C-B107-63971E570839}"/>
              </a:ext>
            </a:extLst>
          </p:cNvPr>
          <p:cNvSpPr>
            <a:spLocks noGrp="1"/>
          </p:cNvSpPr>
          <p:nvPr>
            <p:ph type="body" sz="quarter" idx="25" hasCustomPrompt="1"/>
          </p:nvPr>
        </p:nvSpPr>
        <p:spPr>
          <a:xfrm>
            <a:off x="4415154" y="2546329"/>
            <a:ext cx="3593592" cy="3627562"/>
          </a:xfrm>
          <a:noFill/>
          <a:ln>
            <a:noFill/>
          </a:ln>
        </p:spPr>
        <p:txBody>
          <a:bodyPr lIns="0" tIns="182880" rIns="182880" bIns="182880"/>
          <a:lstStyle>
            <a:lvl1pPr>
              <a:defRPr sz="1600"/>
            </a:lvl1pPr>
          </a:lstStyle>
          <a:p>
            <a:r>
              <a:rPr lang="en-US"/>
              <a:t>Click to add text</a:t>
            </a:r>
          </a:p>
          <a:p>
            <a:r>
              <a:rPr lang="en-US"/>
              <a:t>Click to add text</a:t>
            </a:r>
          </a:p>
          <a:p>
            <a:r>
              <a:rPr lang="en-US"/>
              <a:t>Click to add text</a:t>
            </a:r>
          </a:p>
          <a:p>
            <a:r>
              <a:rPr lang="en-US"/>
              <a:t>Click to add text</a:t>
            </a:r>
          </a:p>
          <a:p>
            <a:endParaRPr lang="en-US"/>
          </a:p>
        </p:txBody>
      </p:sp>
      <p:sp>
        <p:nvSpPr>
          <p:cNvPr id="25" name="Text Placeholder 3">
            <a:extLst>
              <a:ext uri="{FF2B5EF4-FFF2-40B4-BE49-F238E27FC236}">
                <a16:creationId xmlns:a16="http://schemas.microsoft.com/office/drawing/2014/main" id="{F48BF931-C509-8F46-8576-3656F9F4BA19}"/>
              </a:ext>
            </a:extLst>
          </p:cNvPr>
          <p:cNvSpPr>
            <a:spLocks noGrp="1"/>
          </p:cNvSpPr>
          <p:nvPr>
            <p:ph type="body" sz="quarter" idx="23" hasCustomPrompt="1"/>
          </p:nvPr>
        </p:nvSpPr>
        <p:spPr>
          <a:xfrm>
            <a:off x="8237442" y="1600200"/>
            <a:ext cx="3593592" cy="914400"/>
          </a:xfrm>
          <a:noFill/>
        </p:spPr>
        <p:txBody>
          <a:bodyPr lIns="0" tIns="91440" rIns="182880" bIns="91440" anchor="b"/>
          <a:lstStyle>
            <a:lvl1pPr>
              <a:defRPr sz="1800">
                <a:solidFill>
                  <a:schemeClr val="accent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29" name="Rectangle 28">
            <a:extLst>
              <a:ext uri="{FF2B5EF4-FFF2-40B4-BE49-F238E27FC236}">
                <a16:creationId xmlns:a16="http://schemas.microsoft.com/office/drawing/2014/main" id="{97B963A1-3810-7A40-8918-6D6D68B4A836}"/>
              </a:ext>
              <a:ext uri="{C183D7F6-B498-43B3-948B-1728B52AA6E4}">
                <adec:decorative xmlns:adec="http://schemas.microsoft.com/office/drawing/2017/decorative" val="1"/>
              </a:ext>
            </a:extLst>
          </p:cNvPr>
          <p:cNvSpPr/>
          <p:nvPr userDrawn="1"/>
        </p:nvSpPr>
        <p:spPr>
          <a:xfrm>
            <a:off x="8237442" y="2509480"/>
            <a:ext cx="3593592" cy="5024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2" name="Text Placeholder 12">
            <a:extLst>
              <a:ext uri="{FF2B5EF4-FFF2-40B4-BE49-F238E27FC236}">
                <a16:creationId xmlns:a16="http://schemas.microsoft.com/office/drawing/2014/main" id="{7C6F38D2-AD30-AE4E-B0AD-4BAFB463F8B5}"/>
              </a:ext>
            </a:extLst>
          </p:cNvPr>
          <p:cNvSpPr>
            <a:spLocks noGrp="1"/>
          </p:cNvSpPr>
          <p:nvPr>
            <p:ph type="body" sz="quarter" idx="24" hasCustomPrompt="1"/>
          </p:nvPr>
        </p:nvSpPr>
        <p:spPr>
          <a:xfrm>
            <a:off x="8237442" y="2568632"/>
            <a:ext cx="3593592" cy="3627773"/>
          </a:xfrm>
          <a:noFill/>
          <a:ln>
            <a:noFill/>
          </a:ln>
        </p:spPr>
        <p:txBody>
          <a:bodyPr lIns="0" tIns="182880" rIns="182880" bIns="182880"/>
          <a:lstStyle>
            <a:lvl1pPr>
              <a:defRPr sz="1600"/>
            </a:lvl1pPr>
          </a:lstStyle>
          <a:p>
            <a:r>
              <a:rPr lang="en-US"/>
              <a:t>Click to add text</a:t>
            </a:r>
          </a:p>
          <a:p>
            <a:r>
              <a:rPr lang="en-US"/>
              <a:t>Click to add text</a:t>
            </a:r>
          </a:p>
          <a:p>
            <a:r>
              <a:rPr lang="en-US"/>
              <a:t>Click to add text</a:t>
            </a:r>
          </a:p>
          <a:p>
            <a:r>
              <a:rPr lang="en-US"/>
              <a:t>Click to add text</a:t>
            </a:r>
          </a:p>
          <a:p>
            <a:endParaRPr lang="en-US"/>
          </a:p>
        </p:txBody>
      </p:sp>
      <p:sp>
        <p:nvSpPr>
          <p:cNvPr id="15" name="page number">
            <a:extLst>
              <a:ext uri="{FF2B5EF4-FFF2-40B4-BE49-F238E27FC236}">
                <a16:creationId xmlns:a16="http://schemas.microsoft.com/office/drawing/2014/main" id="{7788490C-B63E-8E46-A9C1-9CF865F7FA57}"/>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34050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Dynamic –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a:t>Two-content Layout – Highlight Text on Left, Text/Graphic on Right</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add subtitle</a:t>
            </a:r>
          </a:p>
        </p:txBody>
      </p:sp>
      <p:sp>
        <p:nvSpPr>
          <p:cNvPr id="7" name="Rectangle 6">
            <a:extLst>
              <a:ext uri="{FF2B5EF4-FFF2-40B4-BE49-F238E27FC236}">
                <a16:creationId xmlns:a16="http://schemas.microsoft.com/office/drawing/2014/main" id="{D864AC6E-1611-244C-BA28-696924BAB259}"/>
              </a:ext>
              <a:ext uri="{C183D7F6-B498-43B3-948B-1728B52AA6E4}">
                <adec:decorative xmlns:adec="http://schemas.microsoft.com/office/drawing/2017/decorative" val="1"/>
              </a:ext>
            </a:extLst>
          </p:cNvPr>
          <p:cNvSpPr/>
          <p:nvPr userDrawn="1"/>
        </p:nvSpPr>
        <p:spPr>
          <a:xfrm flipV="1">
            <a:off x="0" y="1589925"/>
            <a:ext cx="2894012"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44788"/>
            <a:ext cx="2894013" cy="4527411"/>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smtClean="0">
                <a:solidFill>
                  <a:schemeClr val="accent2"/>
                </a:solidFill>
              </a:defRPr>
            </a:lvl2pPr>
            <a:lvl3pPr>
              <a:defRPr lang="en-US" sz="1400" dirty="0" smtClean="0">
                <a:solidFill>
                  <a:schemeClr val="accent2"/>
                </a:solidFill>
              </a:defRPr>
            </a:lvl3pPr>
            <a:lvl4pPr>
              <a:defRPr lang="en-US" sz="1200" dirty="0" smtClean="0">
                <a:solidFill>
                  <a:schemeClr val="accent2"/>
                </a:solidFill>
              </a:defRPr>
            </a:lvl4pPr>
            <a:lvl5pPr>
              <a:defRPr lang="en-US" sz="1200" dirty="0">
                <a:solidFill>
                  <a:schemeClr val="accent2"/>
                </a:solidFill>
              </a:defRPr>
            </a:lvl5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vert="horz" lIns="0" tIns="45720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dirty="0" smtClean="0"/>
            </a:lvl6pPr>
            <a:lvl7pPr>
              <a:defRPr lang="en-US" dirty="0" smtClean="0"/>
            </a:lvl7pPr>
            <a:lvl8pPr>
              <a:defRPr lang="en-US" dirty="0"/>
            </a:lvl8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a:p>
            <a:pPr marL="1270000" lvl="5" indent="-117475"/>
            <a:r>
              <a:rPr lang="en-US"/>
              <a:t>Sixth level</a:t>
            </a:r>
          </a:p>
          <a:p>
            <a:pPr marL="1438275" lvl="6" indent="-117475"/>
            <a:r>
              <a:rPr lang="en-US"/>
              <a:t>Seventh level</a:t>
            </a:r>
          </a:p>
          <a:p>
            <a:pPr marL="1554163" lvl="7" indent="-115888">
              <a:lnSpc>
                <a:spcPct val="90000"/>
              </a:lnSpc>
            </a:pPr>
            <a:r>
              <a:rPr lang="en-US"/>
              <a:t>Nineth level</a:t>
            </a:r>
          </a:p>
        </p:txBody>
      </p:sp>
      <p:sp>
        <p:nvSpPr>
          <p:cNvPr id="8" name="page number">
            <a:extLst>
              <a:ext uri="{FF2B5EF4-FFF2-40B4-BE49-F238E27FC236}">
                <a16:creationId xmlns:a16="http://schemas.microsoft.com/office/drawing/2014/main" id="{1A93E906-C928-C345-B032-1F5C677FAEDD}"/>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216348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a:t>Two-content Layout – Highlight Text on Right, Text/Graphic on Left</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a:t>Click to add graph, diagram or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p>
        </p:txBody>
      </p:sp>
      <p:sp>
        <p:nvSpPr>
          <p:cNvPr id="7" name="Rectangle 6">
            <a:extLst>
              <a:ext uri="{FF2B5EF4-FFF2-40B4-BE49-F238E27FC236}">
                <a16:creationId xmlns:a16="http://schemas.microsoft.com/office/drawing/2014/main" id="{B12C22B1-5B53-F148-8D4A-31CCDD16E170}"/>
              </a:ext>
              <a:ext uri="{C183D7F6-B498-43B3-948B-1728B52AA6E4}">
                <adec:decorative xmlns:adec="http://schemas.microsoft.com/office/drawing/2017/decorative" val="1"/>
              </a:ext>
            </a:extLst>
          </p:cNvPr>
          <p:cNvSpPr/>
          <p:nvPr userDrawn="1"/>
        </p:nvSpPr>
        <p:spPr>
          <a:xfrm flipV="1">
            <a:off x="9285149" y="1589924"/>
            <a:ext cx="2903676" cy="60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44788"/>
            <a:ext cx="2894012" cy="4527411"/>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page number">
            <a:extLst>
              <a:ext uri="{FF2B5EF4-FFF2-40B4-BE49-F238E27FC236}">
                <a16:creationId xmlns:a16="http://schemas.microsoft.com/office/drawing/2014/main" id="{EA3FFB13-8625-D245-BD64-AAC7CCCB5B6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256865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gram with Content on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a:t>Diagram with Content</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8" name="Content Placeholder 17">
            <a:extLst>
              <a:ext uri="{FF2B5EF4-FFF2-40B4-BE49-F238E27FC236}">
                <a16:creationId xmlns:a16="http://schemas.microsoft.com/office/drawing/2014/main" id="{73A8AFF7-683B-9045-8B6E-5867DABAE588}"/>
              </a:ext>
            </a:extLst>
          </p:cNvPr>
          <p:cNvSpPr>
            <a:spLocks noGrp="1"/>
          </p:cNvSpPr>
          <p:nvPr>
            <p:ph sz="quarter" idx="14"/>
          </p:nvPr>
        </p:nvSpPr>
        <p:spPr bwMode="ltGray">
          <a:xfrm>
            <a:off x="595424" y="1600201"/>
            <a:ext cx="7410892"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a:p>
        </p:txBody>
      </p:sp>
      <p:sp>
        <p:nvSpPr>
          <p:cNvPr id="7" name="Rectangle 6">
            <a:extLst>
              <a:ext uri="{FF2B5EF4-FFF2-40B4-BE49-F238E27FC236}">
                <a16:creationId xmlns:a16="http://schemas.microsoft.com/office/drawing/2014/main" id="{F7E2C737-3A4D-924A-88B5-FA4D5C8A07C7}"/>
              </a:ext>
              <a:ext uri="{C183D7F6-B498-43B3-948B-1728B52AA6E4}">
                <adec:decorative xmlns:adec="http://schemas.microsoft.com/office/drawing/2017/decorative" val="1"/>
              </a:ext>
            </a:extLst>
          </p:cNvPr>
          <p:cNvSpPr/>
          <p:nvPr userDrawn="1"/>
        </p:nvSpPr>
        <p:spPr>
          <a:xfrm flipV="1">
            <a:off x="8380072" y="1589923"/>
            <a:ext cx="3808754" cy="826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page number">
            <a:extLst>
              <a:ext uri="{FF2B5EF4-FFF2-40B4-BE49-F238E27FC236}">
                <a16:creationId xmlns:a16="http://schemas.microsoft.com/office/drawing/2014/main" id="{0D34A4A0-0C07-994F-9539-A07F4B06F18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47310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gram with Outcome, Benefi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a:t>Diagram with Outcome/Benefit Content</a:t>
            </a:r>
          </a:p>
        </p:txBody>
      </p: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1" name="Content Placeholder 17">
            <a:extLst>
              <a:ext uri="{FF2B5EF4-FFF2-40B4-BE49-F238E27FC236}">
                <a16:creationId xmlns:a16="http://schemas.microsoft.com/office/drawing/2014/main" id="{DAEEA46F-682F-5A4F-8E4D-B4CA754E0724}"/>
              </a:ext>
            </a:extLst>
          </p:cNvPr>
          <p:cNvSpPr>
            <a:spLocks noGrp="1"/>
          </p:cNvSpPr>
          <p:nvPr>
            <p:ph sz="quarter" idx="14"/>
          </p:nvPr>
        </p:nvSpPr>
        <p:spPr bwMode="ltGray">
          <a:xfrm>
            <a:off x="595424" y="1600201"/>
            <a:ext cx="7410892"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a:p>
        </p:txBody>
      </p:sp>
      <p:cxnSp>
        <p:nvCxnSpPr>
          <p:cNvPr id="138" name="Straight Connector 137">
            <a:extLst>
              <a:ext uri="{FF2B5EF4-FFF2-40B4-BE49-F238E27FC236}">
                <a16:creationId xmlns:a16="http://schemas.microsoft.com/office/drawing/2014/main" id="{56D4D92B-574E-4F63-A5BA-8F7282B54C27}"/>
              </a:ext>
              <a:ext uri="{C183D7F6-B498-43B3-948B-1728B52AA6E4}">
                <adec:decorative xmlns:adec="http://schemas.microsoft.com/office/drawing/2017/decorative" val="1"/>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3" y="1699688"/>
            <a:ext cx="2006600" cy="298450"/>
          </a:xfrm>
        </p:spPr>
        <p:txBody>
          <a:bodyPr anchor="b"/>
          <a:lstStyle>
            <a:lvl1pPr>
              <a:defRPr sz="1800">
                <a:solidFill>
                  <a:schemeClr val="accent1"/>
                </a:solidFill>
              </a:defRPr>
            </a:lvl1pPr>
            <a:lvl5pPr>
              <a:defRPr/>
            </a:lvl5pPr>
          </a:lstStyle>
          <a:p>
            <a:pPr lvl="0"/>
            <a:r>
              <a:rPr lang="en-US"/>
              <a:t>Outcome</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cxnSp>
        <p:nvCxnSpPr>
          <p:cNvPr id="75" name="Straight Connector 74">
            <a:extLst>
              <a:ext uri="{FF2B5EF4-FFF2-40B4-BE49-F238E27FC236}">
                <a16:creationId xmlns:a16="http://schemas.microsoft.com/office/drawing/2014/main" id="{F789B473-DDE6-4450-A111-3761F341AAE3}"/>
              </a:ext>
              <a:ext uri="{C183D7F6-B498-43B3-948B-1728B52AA6E4}">
                <adec:decorative xmlns:adec="http://schemas.microsoft.com/office/drawing/2017/decorative" val="1"/>
              </a:ext>
            </a:extLst>
          </p:cNvPr>
          <p:cNvCxnSpPr>
            <a:cxnSpLocks/>
          </p:cNvCxnSpPr>
          <p:nvPr userDrawn="1"/>
        </p:nvCxnSpPr>
        <p:spPr>
          <a:xfrm>
            <a:off x="8380413" y="3872441"/>
            <a:ext cx="3808412" cy="0"/>
          </a:xfrm>
          <a:prstGeom prst="line">
            <a:avLst/>
          </a:prstGeom>
          <a:ln w="25400">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3" y="3972469"/>
            <a:ext cx="2006600" cy="298450"/>
          </a:xfrm>
        </p:spPr>
        <p:txBody>
          <a:bodyPr anchor="b"/>
          <a:lstStyle>
            <a:lvl1pPr>
              <a:defRPr sz="1800">
                <a:solidFill>
                  <a:schemeClr val="accent5"/>
                </a:solidFill>
              </a:defRPr>
            </a:lvl1pPr>
            <a:lvl5pPr>
              <a:defRPr/>
            </a:lvl5pPr>
          </a:lstStyle>
          <a:p>
            <a:pPr lvl="0"/>
            <a:r>
              <a:rPr lang="en-US"/>
              <a:t>Benefit</a:t>
            </a:r>
          </a:p>
        </p:txBody>
      </p:sp>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13" name="page number">
            <a:extLst>
              <a:ext uri="{FF2B5EF4-FFF2-40B4-BE49-F238E27FC236}">
                <a16:creationId xmlns:a16="http://schemas.microsoft.com/office/drawing/2014/main" id="{2520CB7B-27A1-0749-95BA-681D8A0535D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335225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Title Slide - Aqua &amp;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placeholder</a:t>
            </a:r>
          </a:p>
        </p:txBody>
      </p:sp>
      <p:sp>
        <p:nvSpPr>
          <p:cNvPr id="14" name="Click to edit Speaker Name ">
            <a:extLst>
              <a:ext uri="{FF2B5EF4-FFF2-40B4-BE49-F238E27FC236}">
                <a16:creationId xmlns:a16="http://schemas.microsoft.com/office/drawing/2014/main" id="{179DB1F6-DFFE-5E43-994F-B7DBFB112CAC}"/>
              </a:ext>
            </a:extLst>
          </p:cNvPr>
          <p:cNvSpPr>
            <a:spLocks noGrp="1"/>
          </p:cNvSpPr>
          <p:nvPr>
            <p:ph type="body" sz="quarter" idx="11" hasCustomPrompt="1"/>
          </p:nvPr>
        </p:nvSpPr>
        <p:spPr>
          <a:xfrm>
            <a:off x="6592948" y="4737425"/>
            <a:ext cx="5402202"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a:t>Speaker Name (Insert pronouns)</a:t>
            </a:r>
          </a:p>
        </p:txBody>
      </p:sp>
      <p:sp>
        <p:nvSpPr>
          <p:cNvPr id="15" name="Click to edit role">
            <a:extLst>
              <a:ext uri="{FF2B5EF4-FFF2-40B4-BE49-F238E27FC236}">
                <a16:creationId xmlns:a16="http://schemas.microsoft.com/office/drawing/2014/main" id="{6C710D35-A62F-6545-8876-C6793E801C84}"/>
              </a:ext>
            </a:extLst>
          </p:cNvPr>
          <p:cNvSpPr>
            <a:spLocks noGrp="1"/>
          </p:cNvSpPr>
          <p:nvPr>
            <p:ph type="body" sz="quarter" idx="12" hasCustomPrompt="1"/>
          </p:nvPr>
        </p:nvSpPr>
        <p:spPr>
          <a:xfrm>
            <a:off x="6592948" y="5117480"/>
            <a:ext cx="5402202" cy="355601"/>
          </a:xfrm>
        </p:spPr>
        <p:txBody>
          <a:bodyPr/>
          <a:lstStyle>
            <a:lvl1pPr algn="l">
              <a:buNone/>
              <a:defRPr sz="1600">
                <a:solidFill>
                  <a:schemeClr val="tx2"/>
                </a:solidFill>
              </a:defRPr>
            </a:lvl1pPr>
          </a:lstStyle>
          <a:p>
            <a:pPr lvl="0"/>
            <a:r>
              <a:rPr lang="en-US"/>
              <a:t>Role / Division at VMware</a:t>
            </a:r>
          </a:p>
        </p:txBody>
      </p:sp>
      <p:sp>
        <p:nvSpPr>
          <p:cNvPr id="17" name="Click to edit role">
            <a:extLst>
              <a:ext uri="{FF2B5EF4-FFF2-40B4-BE49-F238E27FC236}">
                <a16:creationId xmlns:a16="http://schemas.microsoft.com/office/drawing/2014/main" id="{B7F8A130-4773-4943-B490-D62738C5089B}"/>
              </a:ext>
            </a:extLst>
          </p:cNvPr>
          <p:cNvSpPr>
            <a:spLocks noGrp="1"/>
          </p:cNvSpPr>
          <p:nvPr>
            <p:ph type="body" sz="quarter" idx="14" hasCustomPrompt="1"/>
          </p:nvPr>
        </p:nvSpPr>
        <p:spPr>
          <a:xfrm>
            <a:off x="6592948" y="5485986"/>
            <a:ext cx="5402202" cy="355601"/>
          </a:xfrm>
        </p:spPr>
        <p:txBody>
          <a:bodyPr/>
          <a:lstStyle>
            <a:lvl1pPr algn="l">
              <a:buNone/>
              <a:defRPr sz="1400">
                <a:solidFill>
                  <a:schemeClr val="tx2"/>
                </a:solidFill>
              </a:defRPr>
            </a:lvl1pPr>
          </a:lstStyle>
          <a:p>
            <a:pPr lvl="0"/>
            <a:r>
              <a:rPr lang="en-US"/>
              <a:t>Date</a:t>
            </a:r>
          </a:p>
        </p:txBody>
      </p:sp>
      <p:grpSp>
        <p:nvGrpSpPr>
          <p:cNvPr id="3" name="parallelogram graphics">
            <a:extLst>
              <a:ext uri="{FF2B5EF4-FFF2-40B4-BE49-F238E27FC236}">
                <a16:creationId xmlns:a16="http://schemas.microsoft.com/office/drawing/2014/main" id="{0A9844F3-FFD1-7B47-8E20-3B1B8C9D30F6}"/>
              </a:ext>
              <a:ext uri="{C183D7F6-B498-43B3-948B-1728B52AA6E4}">
                <adec:decorative xmlns:adec="http://schemas.microsoft.com/office/drawing/2017/decorative" val="1"/>
              </a:ext>
            </a:extLst>
          </p:cNvPr>
          <p:cNvGrpSpPr/>
          <p:nvPr userDrawn="1"/>
        </p:nvGrpSpPr>
        <p:grpSpPr>
          <a:xfrm>
            <a:off x="-1488217" y="1084671"/>
            <a:ext cx="9623529" cy="5494609"/>
            <a:chOff x="-1488217" y="1084671"/>
            <a:chExt cx="9623529" cy="5494609"/>
          </a:xfrm>
        </p:grpSpPr>
        <p:sp>
          <p:nvSpPr>
            <p:cNvPr id="35" name="Freeform 34" title="gradient decorative shape">
              <a:extLst>
                <a:ext uri="{FF2B5EF4-FFF2-40B4-BE49-F238E27FC236}">
                  <a16:creationId xmlns:a16="http://schemas.microsoft.com/office/drawing/2014/main" id="{FC6E33BE-E922-E74A-8DF9-693000E673D6}"/>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4" name="Freeform 33" title="gradient decorative shape">
              <a:extLst>
                <a:ext uri="{FF2B5EF4-FFF2-40B4-BE49-F238E27FC236}">
                  <a16:creationId xmlns:a16="http://schemas.microsoft.com/office/drawing/2014/main" id="{02065BB3-0DD8-1442-A077-9B671C2CD52B}"/>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3"/>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12" name="VMware logo">
            <a:extLst>
              <a:ext uri="{FF2B5EF4-FFF2-40B4-BE49-F238E27FC236}">
                <a16:creationId xmlns:a16="http://schemas.microsoft.com/office/drawing/2014/main" id="{204DE4A6-6232-5642-BD28-F03961ABC6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5185"/>
            <a:ext cx="1535550" cy="556262"/>
          </a:xfrm>
          <a:prstGeom prst="rect">
            <a:avLst/>
          </a:prstGeom>
        </p:spPr>
      </p:pic>
      <p:sp>
        <p:nvSpPr>
          <p:cNvPr id="13" name="Copyright" descr="Confidential copyright VMware, Inc. 2021">
            <a:extLst>
              <a:ext uri="{FF2B5EF4-FFF2-40B4-BE49-F238E27FC236}">
                <a16:creationId xmlns:a16="http://schemas.microsoft.com/office/drawing/2014/main" id="{67A12218-5F19-AB45-AFB4-EED5DBCA22CD}"/>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700">
                <a:solidFill>
                  <a:schemeClr val="bg1"/>
                </a:solidFill>
                <a:latin typeface="+mj-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Arial" panose="020B0604020202020204" pitchFamily="34" charset="0"/>
              </a:rPr>
              <a:t>│</a:t>
            </a:r>
            <a:r>
              <a:rPr lang="en-US" sz="800" kern="1200">
                <a:solidFill>
                  <a:schemeClr val="bg1"/>
                </a:solidFill>
                <a:latin typeface="+mn-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306388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05E46EAA-9D16-0D47-AF18-92C449033DAC}"/>
              </a:ext>
            </a:extLst>
          </p:cNvPr>
          <p:cNvSpPr>
            <a:spLocks noGrp="1"/>
          </p:cNvSpPr>
          <p:nvPr>
            <p:ph type="title" hasCustomPrompt="1"/>
          </p:nvPr>
        </p:nvSpPr>
        <p:spPr>
          <a:xfrm>
            <a:off x="579809" y="412751"/>
            <a:ext cx="11001004" cy="381000"/>
          </a:xfrm>
        </p:spPr>
        <p:txBody>
          <a:bodyPr/>
          <a:lstStyle>
            <a:lvl1pPr>
              <a:defRPr/>
            </a:lvl1pPr>
          </a:lstStyle>
          <a:p>
            <a:r>
              <a:rPr lang="en-US"/>
              <a:t>Customer Success – add Company Name here</a:t>
            </a:r>
          </a:p>
        </p:txBody>
      </p:sp>
      <p:sp>
        <p:nvSpPr>
          <p:cNvPr id="52" name="Subtitle 2">
            <a:extLst>
              <a:ext uri="{FF2B5EF4-FFF2-40B4-BE49-F238E27FC236}">
                <a16:creationId xmlns:a16="http://schemas.microsoft.com/office/drawing/2014/main" id="{CEFD99AC-6466-F04E-8E45-7EEEEA01BA6C}"/>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the highlighted business impact</a:t>
            </a:r>
          </a:p>
        </p:txBody>
      </p:sp>
      <p:cxnSp>
        <p:nvCxnSpPr>
          <p:cNvPr id="30" name="Straight Connector 29">
            <a:extLst>
              <a:ext uri="{FF2B5EF4-FFF2-40B4-BE49-F238E27FC236}">
                <a16:creationId xmlns:a16="http://schemas.microsoft.com/office/drawing/2014/main" id="{14F46384-B6E3-0D43-924E-874DEC2344B1}"/>
              </a:ext>
              <a:ext uri="{C183D7F6-B498-43B3-948B-1728B52AA6E4}">
                <adec:decorative xmlns:adec="http://schemas.microsoft.com/office/drawing/2017/decorative" val="1"/>
              </a:ext>
            </a:extLst>
          </p:cNvPr>
          <p:cNvCxnSpPr>
            <a:cxnSpLocks/>
          </p:cNvCxnSpPr>
          <p:nvPr userDrawn="1"/>
        </p:nvCxnSpPr>
        <p:spPr>
          <a:xfrm>
            <a:off x="609600" y="1552248"/>
            <a:ext cx="3471746"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 Placeholder 6">
            <a:extLst>
              <a:ext uri="{FF2B5EF4-FFF2-40B4-BE49-F238E27FC236}">
                <a16:creationId xmlns:a16="http://schemas.microsoft.com/office/drawing/2014/main" id="{40CB7868-5ADF-4E42-9BA5-758DD5ADEBC0}"/>
              </a:ext>
            </a:extLst>
          </p:cNvPr>
          <p:cNvSpPr>
            <a:spLocks noGrp="1"/>
          </p:cNvSpPr>
          <p:nvPr>
            <p:ph type="body" sz="quarter" idx="17" hasCustomPrompt="1"/>
          </p:nvPr>
        </p:nvSpPr>
        <p:spPr>
          <a:xfrm>
            <a:off x="613093" y="1564006"/>
            <a:ext cx="2006600" cy="227454"/>
          </a:xfrm>
        </p:spPr>
        <p:txBody>
          <a:bodyPr anchor="b"/>
          <a:lstStyle>
            <a:lvl1pPr>
              <a:lnSpc>
                <a:spcPct val="100000"/>
              </a:lnSpc>
              <a:spcBef>
                <a:spcPts val="0"/>
              </a:spcBef>
              <a:defRPr sz="1200">
                <a:solidFill>
                  <a:schemeClr val="accent5"/>
                </a:solidFill>
              </a:defRPr>
            </a:lvl1pPr>
            <a:lvl5pPr>
              <a:defRPr/>
            </a:lvl5pPr>
          </a:lstStyle>
          <a:p>
            <a:pPr lvl="0"/>
            <a:r>
              <a:rPr lang="en-US"/>
              <a:t>ABOUT</a:t>
            </a:r>
          </a:p>
        </p:txBody>
      </p:sp>
      <p:sp>
        <p:nvSpPr>
          <p:cNvPr id="50" name="Content Placeholder 17">
            <a:extLst>
              <a:ext uri="{FF2B5EF4-FFF2-40B4-BE49-F238E27FC236}">
                <a16:creationId xmlns:a16="http://schemas.microsoft.com/office/drawing/2014/main" id="{767C0863-B9D1-344E-A978-CD49E9400F6F}"/>
              </a:ext>
            </a:extLst>
          </p:cNvPr>
          <p:cNvSpPr>
            <a:spLocks noGrp="1"/>
          </p:cNvSpPr>
          <p:nvPr>
            <p:ph sz="quarter" idx="16" hasCustomPrompt="1"/>
          </p:nvPr>
        </p:nvSpPr>
        <p:spPr>
          <a:xfrm>
            <a:off x="611645" y="1901093"/>
            <a:ext cx="3201848" cy="1214595"/>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39" name="Straight Connector 38">
            <a:extLst>
              <a:ext uri="{FF2B5EF4-FFF2-40B4-BE49-F238E27FC236}">
                <a16:creationId xmlns:a16="http://schemas.microsoft.com/office/drawing/2014/main" id="{33526770-8F35-FB4A-8638-521D0DA87F6C}"/>
              </a:ext>
              <a:ext uri="{C183D7F6-B498-43B3-948B-1728B52AA6E4}">
                <adec:decorative xmlns:adec="http://schemas.microsoft.com/office/drawing/2017/decorative" val="1"/>
              </a:ext>
            </a:extLst>
          </p:cNvPr>
          <p:cNvCxnSpPr>
            <a:cxnSpLocks/>
          </p:cNvCxnSpPr>
          <p:nvPr userDrawn="1"/>
        </p:nvCxnSpPr>
        <p:spPr>
          <a:xfrm>
            <a:off x="4412165" y="1552248"/>
            <a:ext cx="3471746"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 Placeholder 6">
            <a:extLst>
              <a:ext uri="{FF2B5EF4-FFF2-40B4-BE49-F238E27FC236}">
                <a16:creationId xmlns:a16="http://schemas.microsoft.com/office/drawing/2014/main" id="{5A3D06D5-FD3F-BA4E-8627-B3D253D001EB}"/>
              </a:ext>
            </a:extLst>
          </p:cNvPr>
          <p:cNvSpPr>
            <a:spLocks noGrp="1"/>
          </p:cNvSpPr>
          <p:nvPr>
            <p:ph type="body" sz="quarter" idx="39" hasCustomPrompt="1"/>
          </p:nvPr>
        </p:nvSpPr>
        <p:spPr>
          <a:xfrm>
            <a:off x="4418012" y="1564006"/>
            <a:ext cx="2006600" cy="227454"/>
          </a:xfrm>
        </p:spPr>
        <p:txBody>
          <a:bodyPr anchor="b"/>
          <a:lstStyle>
            <a:lvl1pPr>
              <a:lnSpc>
                <a:spcPct val="100000"/>
              </a:lnSpc>
              <a:spcBef>
                <a:spcPts val="0"/>
              </a:spcBef>
              <a:defRPr sz="1200">
                <a:solidFill>
                  <a:schemeClr val="accent5"/>
                </a:solidFill>
              </a:defRPr>
            </a:lvl1pPr>
            <a:lvl5pPr>
              <a:defRPr/>
            </a:lvl5pPr>
          </a:lstStyle>
          <a:p>
            <a:pPr lvl="0"/>
            <a:r>
              <a:rPr lang="en-US"/>
              <a:t>SOLUTION</a:t>
            </a:r>
          </a:p>
        </p:txBody>
      </p:sp>
      <p:sp>
        <p:nvSpPr>
          <p:cNvPr id="47" name="Content Placeholder 17">
            <a:extLst>
              <a:ext uri="{FF2B5EF4-FFF2-40B4-BE49-F238E27FC236}">
                <a16:creationId xmlns:a16="http://schemas.microsoft.com/office/drawing/2014/main" id="{A2B343CF-FF49-7E4F-A7C9-0593553254F3}"/>
              </a:ext>
            </a:extLst>
          </p:cNvPr>
          <p:cNvSpPr>
            <a:spLocks noGrp="1"/>
          </p:cNvSpPr>
          <p:nvPr>
            <p:ph sz="quarter" idx="20" hasCustomPrompt="1"/>
          </p:nvPr>
        </p:nvSpPr>
        <p:spPr>
          <a:xfrm>
            <a:off x="4414210" y="1901094"/>
            <a:ext cx="3201848" cy="122556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31" name="Straight Connector 30">
            <a:extLst>
              <a:ext uri="{FF2B5EF4-FFF2-40B4-BE49-F238E27FC236}">
                <a16:creationId xmlns:a16="http://schemas.microsoft.com/office/drawing/2014/main" id="{73C08A52-2522-8C40-B8B1-C98FEBB888F7}"/>
              </a:ext>
              <a:ext uri="{C183D7F6-B498-43B3-948B-1728B52AA6E4}">
                <adec:decorative xmlns:adec="http://schemas.microsoft.com/office/drawing/2017/decorative" val="1"/>
              </a:ext>
            </a:extLst>
          </p:cNvPr>
          <p:cNvCxnSpPr>
            <a:cxnSpLocks/>
          </p:cNvCxnSpPr>
          <p:nvPr userDrawn="1"/>
        </p:nvCxnSpPr>
        <p:spPr>
          <a:xfrm>
            <a:off x="609600" y="3325372"/>
            <a:ext cx="3471746"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68B03587-93C7-A44F-A27D-84877C6A912A}"/>
              </a:ext>
            </a:extLst>
          </p:cNvPr>
          <p:cNvSpPr>
            <a:spLocks noGrp="1"/>
          </p:cNvSpPr>
          <p:nvPr>
            <p:ph type="body" sz="quarter" idx="19" hasCustomPrompt="1"/>
          </p:nvPr>
        </p:nvSpPr>
        <p:spPr>
          <a:xfrm>
            <a:off x="613093" y="3345364"/>
            <a:ext cx="2006600" cy="227454"/>
          </a:xfrm>
        </p:spPr>
        <p:txBody>
          <a:bodyPr anchor="b"/>
          <a:lstStyle>
            <a:lvl1pPr>
              <a:lnSpc>
                <a:spcPct val="100000"/>
              </a:lnSpc>
              <a:spcBef>
                <a:spcPts val="0"/>
              </a:spcBef>
              <a:defRPr sz="1200">
                <a:solidFill>
                  <a:schemeClr val="accent2"/>
                </a:solidFill>
              </a:defRPr>
            </a:lvl1pPr>
            <a:lvl5pPr>
              <a:defRPr/>
            </a:lvl5pPr>
          </a:lstStyle>
          <a:p>
            <a:pPr lvl="0"/>
            <a:r>
              <a:rPr lang="en-US"/>
              <a:t>CHALLENGES</a:t>
            </a:r>
          </a:p>
        </p:txBody>
      </p:sp>
      <p:sp>
        <p:nvSpPr>
          <p:cNvPr id="48" name="Content Placeholder 17">
            <a:extLst>
              <a:ext uri="{FF2B5EF4-FFF2-40B4-BE49-F238E27FC236}">
                <a16:creationId xmlns:a16="http://schemas.microsoft.com/office/drawing/2014/main" id="{65BA7F3E-AD8D-A54C-B026-DAA8FC9C0540}"/>
              </a:ext>
            </a:extLst>
          </p:cNvPr>
          <p:cNvSpPr>
            <a:spLocks noGrp="1"/>
          </p:cNvSpPr>
          <p:nvPr>
            <p:ph sz="quarter" idx="18" hasCustomPrompt="1"/>
          </p:nvPr>
        </p:nvSpPr>
        <p:spPr>
          <a:xfrm>
            <a:off x="611645" y="3693430"/>
            <a:ext cx="3201848" cy="1110049"/>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40" name="Straight Connector 39">
            <a:extLst>
              <a:ext uri="{FF2B5EF4-FFF2-40B4-BE49-F238E27FC236}">
                <a16:creationId xmlns:a16="http://schemas.microsoft.com/office/drawing/2014/main" id="{9B57CCC6-06B1-7342-99B0-BC7C8FBE5E73}"/>
              </a:ext>
              <a:ext uri="{C183D7F6-B498-43B3-948B-1728B52AA6E4}">
                <adec:decorative xmlns:adec="http://schemas.microsoft.com/office/drawing/2017/decorative" val="1"/>
              </a:ext>
            </a:extLst>
          </p:cNvPr>
          <p:cNvCxnSpPr>
            <a:cxnSpLocks/>
          </p:cNvCxnSpPr>
          <p:nvPr userDrawn="1"/>
        </p:nvCxnSpPr>
        <p:spPr>
          <a:xfrm>
            <a:off x="4412165" y="3325372"/>
            <a:ext cx="3471746"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 Placeholder 33">
            <a:extLst>
              <a:ext uri="{FF2B5EF4-FFF2-40B4-BE49-F238E27FC236}">
                <a16:creationId xmlns:a16="http://schemas.microsoft.com/office/drawing/2014/main" id="{12DEAF9A-D0A2-3A4B-B37B-FD530909C5D1}"/>
              </a:ext>
            </a:extLst>
          </p:cNvPr>
          <p:cNvSpPr>
            <a:spLocks noGrp="1"/>
          </p:cNvSpPr>
          <p:nvPr>
            <p:ph type="body" sz="quarter" idx="23" hasCustomPrompt="1"/>
          </p:nvPr>
        </p:nvSpPr>
        <p:spPr>
          <a:xfrm>
            <a:off x="4426811" y="3345364"/>
            <a:ext cx="2006600" cy="227454"/>
          </a:xfrm>
        </p:spPr>
        <p:txBody>
          <a:bodyPr anchor="b" anchorCtr="0"/>
          <a:lstStyle>
            <a:lvl1pPr>
              <a:defRPr sz="1200">
                <a:solidFill>
                  <a:schemeClr val="accent2"/>
                </a:solidFill>
              </a:defRPr>
            </a:lvl1pPr>
          </a:lstStyle>
          <a:p>
            <a:r>
              <a:rPr lang="en-US"/>
              <a:t>IMPACT</a:t>
            </a:r>
          </a:p>
        </p:txBody>
      </p:sp>
      <p:sp>
        <p:nvSpPr>
          <p:cNvPr id="46" name="Content Placeholder 17">
            <a:extLst>
              <a:ext uri="{FF2B5EF4-FFF2-40B4-BE49-F238E27FC236}">
                <a16:creationId xmlns:a16="http://schemas.microsoft.com/office/drawing/2014/main" id="{3265790D-1104-8D4D-A8C6-F7A7E77F664C}"/>
              </a:ext>
            </a:extLst>
          </p:cNvPr>
          <p:cNvSpPr>
            <a:spLocks noGrp="1"/>
          </p:cNvSpPr>
          <p:nvPr>
            <p:ph sz="quarter" idx="22" hasCustomPrompt="1"/>
          </p:nvPr>
        </p:nvSpPr>
        <p:spPr>
          <a:xfrm>
            <a:off x="4414210" y="3693430"/>
            <a:ext cx="3201848" cy="113235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55" name="Straight Connector 54">
            <a:extLst>
              <a:ext uri="{FF2B5EF4-FFF2-40B4-BE49-F238E27FC236}">
                <a16:creationId xmlns:a16="http://schemas.microsoft.com/office/drawing/2014/main" id="{23C87E7C-5ED2-214E-8A38-ED05177A65DC}"/>
              </a:ext>
              <a:ext uri="{C183D7F6-B498-43B3-948B-1728B52AA6E4}">
                <adec:decorative xmlns:adec="http://schemas.microsoft.com/office/drawing/2017/decorative" val="1"/>
              </a:ext>
            </a:extLst>
          </p:cNvPr>
          <p:cNvCxnSpPr>
            <a:cxnSpLocks/>
          </p:cNvCxnSpPr>
          <p:nvPr userDrawn="1"/>
        </p:nvCxnSpPr>
        <p:spPr>
          <a:xfrm>
            <a:off x="608739" y="5023689"/>
            <a:ext cx="7319778" cy="0"/>
          </a:xfrm>
          <a:prstGeom prst="line">
            <a:avLst/>
          </a:prstGeom>
          <a:ln w="2222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 Placeholder 6">
            <a:extLst>
              <a:ext uri="{FF2B5EF4-FFF2-40B4-BE49-F238E27FC236}">
                <a16:creationId xmlns:a16="http://schemas.microsoft.com/office/drawing/2014/main" id="{EF15C3B0-3307-FF46-8C6D-169079865548}"/>
              </a:ext>
            </a:extLst>
          </p:cNvPr>
          <p:cNvSpPr>
            <a:spLocks noGrp="1"/>
          </p:cNvSpPr>
          <p:nvPr>
            <p:ph type="body" sz="quarter" idx="29" hasCustomPrompt="1"/>
          </p:nvPr>
        </p:nvSpPr>
        <p:spPr>
          <a:xfrm>
            <a:off x="613093" y="5026984"/>
            <a:ext cx="3200400" cy="227454"/>
          </a:xfrm>
        </p:spPr>
        <p:txBody>
          <a:bodyPr anchor="b"/>
          <a:lstStyle>
            <a:lvl1pPr algn="l">
              <a:lnSpc>
                <a:spcPct val="100000"/>
              </a:lnSpc>
              <a:spcBef>
                <a:spcPts val="0"/>
              </a:spcBef>
              <a:defRPr sz="1050">
                <a:solidFill>
                  <a:schemeClr val="tx1"/>
                </a:solidFill>
              </a:defRPr>
            </a:lvl1pPr>
            <a:lvl5pPr>
              <a:defRPr/>
            </a:lvl5pPr>
          </a:lstStyle>
          <a:p>
            <a:pPr lvl="0"/>
            <a:r>
              <a:rPr lang="en-US"/>
              <a:t>PRODUCTS</a:t>
            </a:r>
          </a:p>
        </p:txBody>
      </p:sp>
      <p:sp>
        <p:nvSpPr>
          <p:cNvPr id="56" name="Text Placeholder 6">
            <a:extLst>
              <a:ext uri="{FF2B5EF4-FFF2-40B4-BE49-F238E27FC236}">
                <a16:creationId xmlns:a16="http://schemas.microsoft.com/office/drawing/2014/main" id="{F0EFE66F-363C-804E-BABD-F54C3E33FDEA}"/>
              </a:ext>
            </a:extLst>
          </p:cNvPr>
          <p:cNvSpPr>
            <a:spLocks noGrp="1"/>
          </p:cNvSpPr>
          <p:nvPr>
            <p:ph type="body" sz="quarter" idx="31" hasCustomPrompt="1"/>
          </p:nvPr>
        </p:nvSpPr>
        <p:spPr>
          <a:xfrm>
            <a:off x="613093" y="5326736"/>
            <a:ext cx="3200400"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One</a:t>
            </a:r>
          </a:p>
        </p:txBody>
      </p:sp>
      <p:sp>
        <p:nvSpPr>
          <p:cNvPr id="57" name="Text Placeholder 6">
            <a:extLst>
              <a:ext uri="{FF2B5EF4-FFF2-40B4-BE49-F238E27FC236}">
                <a16:creationId xmlns:a16="http://schemas.microsoft.com/office/drawing/2014/main" id="{0166C751-50F5-8B4F-9A97-B83901E78B00}"/>
              </a:ext>
            </a:extLst>
          </p:cNvPr>
          <p:cNvSpPr>
            <a:spLocks noGrp="1"/>
          </p:cNvSpPr>
          <p:nvPr>
            <p:ph type="body" sz="quarter" idx="33" hasCustomPrompt="1"/>
          </p:nvPr>
        </p:nvSpPr>
        <p:spPr>
          <a:xfrm>
            <a:off x="613093" y="5576118"/>
            <a:ext cx="3200400"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Two</a:t>
            </a:r>
          </a:p>
        </p:txBody>
      </p:sp>
      <p:sp>
        <p:nvSpPr>
          <p:cNvPr id="58" name="Text Placeholder 6">
            <a:extLst>
              <a:ext uri="{FF2B5EF4-FFF2-40B4-BE49-F238E27FC236}">
                <a16:creationId xmlns:a16="http://schemas.microsoft.com/office/drawing/2014/main" id="{0D57825D-E522-644D-8F4A-0B77A7036EBF}"/>
              </a:ext>
            </a:extLst>
          </p:cNvPr>
          <p:cNvSpPr>
            <a:spLocks noGrp="1"/>
          </p:cNvSpPr>
          <p:nvPr>
            <p:ph type="body" sz="quarter" idx="35" hasCustomPrompt="1"/>
          </p:nvPr>
        </p:nvSpPr>
        <p:spPr>
          <a:xfrm>
            <a:off x="613093" y="5807027"/>
            <a:ext cx="3200400"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Three</a:t>
            </a:r>
          </a:p>
        </p:txBody>
      </p:sp>
      <p:sp>
        <p:nvSpPr>
          <p:cNvPr id="65" name="Text Placeholder 6">
            <a:extLst>
              <a:ext uri="{FF2B5EF4-FFF2-40B4-BE49-F238E27FC236}">
                <a16:creationId xmlns:a16="http://schemas.microsoft.com/office/drawing/2014/main" id="{715C6E1C-FC70-6A4E-8F12-8EFEDFF99F5A}"/>
              </a:ext>
            </a:extLst>
          </p:cNvPr>
          <p:cNvSpPr>
            <a:spLocks noGrp="1"/>
          </p:cNvSpPr>
          <p:nvPr>
            <p:ph type="body" sz="quarter" idx="40" hasCustomPrompt="1"/>
          </p:nvPr>
        </p:nvSpPr>
        <p:spPr>
          <a:xfrm>
            <a:off x="4393597" y="5039274"/>
            <a:ext cx="3200400" cy="227454"/>
          </a:xfrm>
        </p:spPr>
        <p:txBody>
          <a:bodyPr anchor="b"/>
          <a:lstStyle>
            <a:lvl1pPr algn="l">
              <a:lnSpc>
                <a:spcPct val="100000"/>
              </a:lnSpc>
              <a:spcBef>
                <a:spcPts val="0"/>
              </a:spcBef>
              <a:defRPr sz="1050">
                <a:solidFill>
                  <a:schemeClr val="tx1"/>
                </a:solidFill>
              </a:defRPr>
            </a:lvl1pPr>
            <a:lvl5pPr>
              <a:defRPr/>
            </a:lvl5pPr>
          </a:lstStyle>
          <a:p>
            <a:pPr lvl="0"/>
            <a:r>
              <a:rPr lang="en-US"/>
              <a:t>STRATEGIC PRIORITIES</a:t>
            </a:r>
          </a:p>
        </p:txBody>
      </p:sp>
      <p:sp>
        <p:nvSpPr>
          <p:cNvPr id="61" name="Text Placeholder 6">
            <a:extLst>
              <a:ext uri="{FF2B5EF4-FFF2-40B4-BE49-F238E27FC236}">
                <a16:creationId xmlns:a16="http://schemas.microsoft.com/office/drawing/2014/main" id="{EBAAD5C6-0007-A84B-A2C2-FCC2F00B4295}"/>
              </a:ext>
            </a:extLst>
          </p:cNvPr>
          <p:cNvSpPr>
            <a:spLocks noGrp="1"/>
          </p:cNvSpPr>
          <p:nvPr>
            <p:ph type="body" sz="quarter" idx="36" hasCustomPrompt="1"/>
          </p:nvPr>
        </p:nvSpPr>
        <p:spPr>
          <a:xfrm>
            <a:off x="4400790" y="5327336"/>
            <a:ext cx="3200400"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One</a:t>
            </a:r>
          </a:p>
        </p:txBody>
      </p:sp>
      <p:sp>
        <p:nvSpPr>
          <p:cNvPr id="62" name="Text Placeholder 6">
            <a:extLst>
              <a:ext uri="{FF2B5EF4-FFF2-40B4-BE49-F238E27FC236}">
                <a16:creationId xmlns:a16="http://schemas.microsoft.com/office/drawing/2014/main" id="{A8B7A6ED-D85B-2E4C-BCD6-D130232A3F76}"/>
              </a:ext>
            </a:extLst>
          </p:cNvPr>
          <p:cNvSpPr>
            <a:spLocks noGrp="1"/>
          </p:cNvSpPr>
          <p:nvPr>
            <p:ph type="body" sz="quarter" idx="37" hasCustomPrompt="1"/>
          </p:nvPr>
        </p:nvSpPr>
        <p:spPr>
          <a:xfrm>
            <a:off x="4400790" y="5576718"/>
            <a:ext cx="3200400"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Two</a:t>
            </a:r>
          </a:p>
        </p:txBody>
      </p:sp>
      <p:sp>
        <p:nvSpPr>
          <p:cNvPr id="63" name="Text Placeholder 6">
            <a:extLst>
              <a:ext uri="{FF2B5EF4-FFF2-40B4-BE49-F238E27FC236}">
                <a16:creationId xmlns:a16="http://schemas.microsoft.com/office/drawing/2014/main" id="{C507BC1F-4225-8C48-9110-5D75D900FFC0}"/>
              </a:ext>
            </a:extLst>
          </p:cNvPr>
          <p:cNvSpPr>
            <a:spLocks noGrp="1"/>
          </p:cNvSpPr>
          <p:nvPr>
            <p:ph type="body" sz="quarter" idx="38" hasCustomPrompt="1"/>
          </p:nvPr>
        </p:nvSpPr>
        <p:spPr>
          <a:xfrm>
            <a:off x="4400790" y="5807627"/>
            <a:ext cx="3200400"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Three</a:t>
            </a:r>
          </a:p>
        </p:txBody>
      </p:sp>
      <p:sp>
        <p:nvSpPr>
          <p:cNvPr id="45" name="Picture Placeholder 8">
            <a:extLst>
              <a:ext uri="{FF2B5EF4-FFF2-40B4-BE49-F238E27FC236}">
                <a16:creationId xmlns:a16="http://schemas.microsoft.com/office/drawing/2014/main" id="{231A51E8-5046-A444-8DFA-A0B8E647C4F2}"/>
              </a:ext>
            </a:extLst>
          </p:cNvPr>
          <p:cNvSpPr>
            <a:spLocks noGrp="1"/>
          </p:cNvSpPr>
          <p:nvPr>
            <p:ph type="pic" sz="quarter" idx="25" hasCustomPrompt="1"/>
          </p:nvPr>
        </p:nvSpPr>
        <p:spPr>
          <a:xfrm>
            <a:off x="9207965" y="1600200"/>
            <a:ext cx="1841500" cy="660399"/>
          </a:xfrm>
        </p:spPr>
        <p:txBody>
          <a:bodyPr anchor="ctr"/>
          <a:lstStyle>
            <a:lvl1pPr algn="ctr">
              <a:lnSpc>
                <a:spcPct val="100000"/>
              </a:lnSpc>
              <a:spcBef>
                <a:spcPts val="0"/>
              </a:spcBef>
              <a:defRPr/>
            </a:lvl1pPr>
          </a:lstStyle>
          <a:p>
            <a:r>
              <a:rPr lang="en-US"/>
              <a:t>Insert Logo here</a:t>
            </a:r>
          </a:p>
        </p:txBody>
      </p:sp>
      <p:sp>
        <p:nvSpPr>
          <p:cNvPr id="44" name="Text Placeholder 10">
            <a:extLst>
              <a:ext uri="{FF2B5EF4-FFF2-40B4-BE49-F238E27FC236}">
                <a16:creationId xmlns:a16="http://schemas.microsoft.com/office/drawing/2014/main" id="{81E8E56D-8554-4E46-BBBC-E98827D1EE1F}"/>
              </a:ext>
            </a:extLst>
          </p:cNvPr>
          <p:cNvSpPr>
            <a:spLocks noGrp="1"/>
          </p:cNvSpPr>
          <p:nvPr>
            <p:ph type="body" sz="quarter" idx="27" hasCustomPrompt="1"/>
          </p:nvPr>
        </p:nvSpPr>
        <p:spPr>
          <a:xfrm>
            <a:off x="8509465"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Location</a:t>
            </a:r>
          </a:p>
        </p:txBody>
      </p:sp>
      <p:sp>
        <p:nvSpPr>
          <p:cNvPr id="43" name="Text Placeholder 10">
            <a:extLst>
              <a:ext uri="{FF2B5EF4-FFF2-40B4-BE49-F238E27FC236}">
                <a16:creationId xmlns:a16="http://schemas.microsoft.com/office/drawing/2014/main" id="{59903D24-0D11-174E-9765-B2914D00A88C}"/>
              </a:ext>
            </a:extLst>
          </p:cNvPr>
          <p:cNvSpPr>
            <a:spLocks noGrp="1"/>
          </p:cNvSpPr>
          <p:nvPr>
            <p:ph type="body" sz="quarter" idx="28" hasCustomPrompt="1"/>
          </p:nvPr>
        </p:nvSpPr>
        <p:spPr>
          <a:xfrm>
            <a:off x="8509465"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Industry</a:t>
            </a:r>
          </a:p>
        </p:txBody>
      </p:sp>
      <p:sp>
        <p:nvSpPr>
          <p:cNvPr id="42" name="Picture Placeholder 5">
            <a:extLst>
              <a:ext uri="{FF2B5EF4-FFF2-40B4-BE49-F238E27FC236}">
                <a16:creationId xmlns:a16="http://schemas.microsoft.com/office/drawing/2014/main" id="{2EDE5296-3D34-0C47-A404-38FF5A22C6D8}"/>
              </a:ext>
            </a:extLst>
          </p:cNvPr>
          <p:cNvSpPr>
            <a:spLocks noGrp="1"/>
          </p:cNvSpPr>
          <p:nvPr>
            <p:ph type="pic" sz="quarter" idx="24"/>
          </p:nvPr>
        </p:nvSpPr>
        <p:spPr>
          <a:xfrm>
            <a:off x="8515815" y="2971800"/>
            <a:ext cx="3194050" cy="1828800"/>
          </a:xfrm>
        </p:spPr>
        <p:txBody>
          <a:bodyPr/>
          <a:lstStyle>
            <a:lvl1pPr>
              <a:lnSpc>
                <a:spcPct val="100000"/>
              </a:lnSpc>
              <a:spcBef>
                <a:spcPts val="0"/>
              </a:spcBef>
              <a:defRPr/>
            </a:lvl1pPr>
          </a:lstStyle>
          <a:p>
            <a:r>
              <a:rPr lang="en-US"/>
              <a:t>Click icon to add picture</a:t>
            </a:r>
          </a:p>
        </p:txBody>
      </p:sp>
      <p:sp>
        <p:nvSpPr>
          <p:cNvPr id="41" name="Text Placeholder 10">
            <a:extLst>
              <a:ext uri="{FF2B5EF4-FFF2-40B4-BE49-F238E27FC236}">
                <a16:creationId xmlns:a16="http://schemas.microsoft.com/office/drawing/2014/main" id="{C7B1EDB8-ADF5-9C41-B4C4-26AA9C0B9D24}"/>
              </a:ext>
            </a:extLst>
          </p:cNvPr>
          <p:cNvSpPr>
            <a:spLocks noGrp="1"/>
          </p:cNvSpPr>
          <p:nvPr>
            <p:ph type="body" sz="quarter" idx="26" hasCustomPrompt="1"/>
          </p:nvPr>
        </p:nvSpPr>
        <p:spPr>
          <a:xfrm>
            <a:off x="8515815" y="5022214"/>
            <a:ext cx="3200400" cy="1153795"/>
          </a:xfrm>
        </p:spPr>
        <p:txBody>
          <a:bodyPr/>
          <a:lstStyle>
            <a:lvl1pPr algn="ctr">
              <a:lnSpc>
                <a:spcPct val="100000"/>
              </a:lnSpc>
              <a:spcBef>
                <a:spcPts val="0"/>
              </a:spcBef>
              <a:defRPr sz="1400"/>
            </a:lvl1pPr>
            <a:lvl2pPr marL="0" indent="0" algn="ctr">
              <a:lnSpc>
                <a:spcPct val="100000"/>
              </a:lnSpc>
              <a:spcBef>
                <a:spcPts val="0"/>
              </a:spcBef>
              <a:buFont typeface="Open Sans" panose="020B0606030504020204" pitchFamily="34" charset="0"/>
              <a:buChar char="​"/>
              <a:defRPr sz="1200">
                <a:solidFill>
                  <a:schemeClr val="accent5"/>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Click to add text</a:t>
            </a:r>
          </a:p>
          <a:p>
            <a:pPr lvl="1"/>
            <a:r>
              <a:rPr lang="en-US"/>
              <a:t>Second level</a:t>
            </a:r>
          </a:p>
        </p:txBody>
      </p:sp>
      <p:sp>
        <p:nvSpPr>
          <p:cNvPr id="33" name="page number">
            <a:extLst>
              <a:ext uri="{FF2B5EF4-FFF2-40B4-BE49-F238E27FC236}">
                <a16:creationId xmlns:a16="http://schemas.microsoft.com/office/drawing/2014/main" id="{CB20449E-0760-3743-8E7C-7D6BA7165F7F}"/>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36654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a:t>Three Icon Placeholders with Text Descriptions</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1" name="Oval 20">
            <a:extLst>
              <a:ext uri="{FF2B5EF4-FFF2-40B4-BE49-F238E27FC236}">
                <a16:creationId xmlns:a16="http://schemas.microsoft.com/office/drawing/2014/main" id="{B1C210DC-5DBB-4F0D-875F-CD8AAAB938CE}"/>
              </a:ext>
              <a:ext uri="{C183D7F6-B498-43B3-948B-1728B52AA6E4}">
                <adec:decorative xmlns:adec="http://schemas.microsoft.com/office/drawing/2017/decorative" val="1"/>
              </a:ext>
            </a:extLst>
          </p:cNvPr>
          <p:cNvSpPr/>
          <p:nvPr userDrawn="1"/>
        </p:nvSpPr>
        <p:spPr bwMode="gray">
          <a:xfrm>
            <a:off x="1981877" y="2055429"/>
            <a:ext cx="1828959"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13" name="Text Placeholder 3">
            <a:extLst>
              <a:ext uri="{FF2B5EF4-FFF2-40B4-BE49-F238E27FC236}">
                <a16:creationId xmlns:a16="http://schemas.microsoft.com/office/drawing/2014/main" id="{83C9F48F-8CFB-DD45-AE7E-6A5DE26F9510}"/>
              </a:ext>
            </a:extLst>
          </p:cNvPr>
          <p:cNvSpPr>
            <a:spLocks noGrp="1"/>
          </p:cNvSpPr>
          <p:nvPr>
            <p:ph type="body" sz="quarter" idx="21" hasCustomPrompt="1"/>
          </p:nvPr>
        </p:nvSpPr>
        <p:spPr>
          <a:xfrm>
            <a:off x="2188103" y="2419650"/>
            <a:ext cx="1396669"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4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plum text here</a:t>
            </a:r>
          </a:p>
          <a:p>
            <a:pPr lvl="1"/>
            <a:r>
              <a:rPr lang="en-US"/>
              <a:t>Second level</a:t>
            </a:r>
          </a:p>
        </p:txBody>
      </p:sp>
      <p:sp>
        <p:nvSpPr>
          <p:cNvPr id="23" name="Oval 22">
            <a:extLst>
              <a:ext uri="{FF2B5EF4-FFF2-40B4-BE49-F238E27FC236}">
                <a16:creationId xmlns:a16="http://schemas.microsoft.com/office/drawing/2014/main" id="{6FECF9D0-D7A8-43DD-B38D-E1090C0B322F}"/>
              </a:ext>
              <a:ext uri="{C183D7F6-B498-43B3-948B-1728B52AA6E4}">
                <adec:decorative xmlns:adec="http://schemas.microsoft.com/office/drawing/2017/decorative" val="1"/>
              </a:ext>
            </a:extLst>
          </p:cNvPr>
          <p:cNvSpPr/>
          <p:nvPr userDrawn="1"/>
        </p:nvSpPr>
        <p:spPr bwMode="gray">
          <a:xfrm>
            <a:off x="5184924" y="2055429"/>
            <a:ext cx="1828959"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 Placeholder 3">
            <a:extLst>
              <a:ext uri="{FF2B5EF4-FFF2-40B4-BE49-F238E27FC236}">
                <a16:creationId xmlns:a16="http://schemas.microsoft.com/office/drawing/2014/main" id="{04DBEFEC-821B-4F4E-8D5E-E6843BF1AEAD}"/>
              </a:ext>
            </a:extLst>
          </p:cNvPr>
          <p:cNvSpPr>
            <a:spLocks noGrp="1"/>
          </p:cNvSpPr>
          <p:nvPr>
            <p:ph type="body" sz="quarter" idx="22" hasCustomPrompt="1"/>
          </p:nvPr>
        </p:nvSpPr>
        <p:spPr>
          <a:xfrm>
            <a:off x="5408612" y="2419650"/>
            <a:ext cx="1396669"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5" y="4267940"/>
            <a:ext cx="2744788"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ocean text here</a:t>
            </a:r>
          </a:p>
          <a:p>
            <a:pPr lvl="1"/>
            <a:r>
              <a:rPr lang="en-US"/>
              <a:t>Second level</a:t>
            </a:r>
          </a:p>
        </p:txBody>
      </p:sp>
      <p:sp>
        <p:nvSpPr>
          <p:cNvPr id="22" name="Oval 21">
            <a:extLst>
              <a:ext uri="{FF2B5EF4-FFF2-40B4-BE49-F238E27FC236}">
                <a16:creationId xmlns:a16="http://schemas.microsoft.com/office/drawing/2014/main" id="{446F04B0-7860-407F-85B7-42E38FAFE34B}"/>
              </a:ext>
              <a:ext uri="{C183D7F6-B498-43B3-948B-1728B52AA6E4}">
                <adec:decorative xmlns:adec="http://schemas.microsoft.com/office/drawing/2017/decorative" val="1"/>
              </a:ext>
            </a:extLst>
          </p:cNvPr>
          <p:cNvSpPr/>
          <p:nvPr userDrawn="1"/>
        </p:nvSpPr>
        <p:spPr bwMode="gray">
          <a:xfrm>
            <a:off x="8389301" y="2055429"/>
            <a:ext cx="1828959"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3" y="4267940"/>
            <a:ext cx="2744788"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indigo text here</a:t>
            </a:r>
          </a:p>
          <a:p>
            <a:pPr lvl="1"/>
            <a:r>
              <a:rPr lang="en-US"/>
              <a:t>Second level</a:t>
            </a:r>
          </a:p>
        </p:txBody>
      </p:sp>
      <p:sp>
        <p:nvSpPr>
          <p:cNvPr id="17" name="Text Placeholder 3">
            <a:extLst>
              <a:ext uri="{FF2B5EF4-FFF2-40B4-BE49-F238E27FC236}">
                <a16:creationId xmlns:a16="http://schemas.microsoft.com/office/drawing/2014/main" id="{0545A424-E307-E14F-A89B-1A531D114FD0}"/>
              </a:ext>
            </a:extLst>
          </p:cNvPr>
          <p:cNvSpPr>
            <a:spLocks noGrp="1"/>
          </p:cNvSpPr>
          <p:nvPr>
            <p:ph type="body" sz="quarter" idx="23" hasCustomPrompt="1"/>
          </p:nvPr>
        </p:nvSpPr>
        <p:spPr>
          <a:xfrm>
            <a:off x="8609012" y="2419650"/>
            <a:ext cx="1396669"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19" name="page number">
            <a:extLst>
              <a:ext uri="{FF2B5EF4-FFF2-40B4-BE49-F238E27FC236}">
                <a16:creationId xmlns:a16="http://schemas.microsoft.com/office/drawing/2014/main" id="{6122FC91-666D-7A42-9D21-9800CF4E370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415366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a:t>Four Icon Placeholders with Text Descriptions</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84" name="Oval 83">
            <a:extLst>
              <a:ext uri="{FF2B5EF4-FFF2-40B4-BE49-F238E27FC236}">
                <a16:creationId xmlns:a16="http://schemas.microsoft.com/office/drawing/2014/main" id="{085441A7-EBA5-4ABB-8D29-CE4338F0F9B5}"/>
              </a:ext>
              <a:ext uri="{C183D7F6-B498-43B3-948B-1728B52AA6E4}">
                <adec:decorative xmlns:adec="http://schemas.microsoft.com/office/drawing/2017/decorative" val="1"/>
              </a:ext>
            </a:extLst>
          </p:cNvPr>
          <p:cNvSpPr/>
          <p:nvPr userDrawn="1"/>
        </p:nvSpPr>
        <p:spPr bwMode="gray">
          <a:xfrm>
            <a:off x="1065749" y="2060872"/>
            <a:ext cx="1828959"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13" name="Text Placeholder 3">
            <a:extLst>
              <a:ext uri="{FF2B5EF4-FFF2-40B4-BE49-F238E27FC236}">
                <a16:creationId xmlns:a16="http://schemas.microsoft.com/office/drawing/2014/main" id="{372EA9D9-DD59-0A4A-94D5-AC136E79CD72}"/>
              </a:ext>
            </a:extLst>
          </p:cNvPr>
          <p:cNvSpPr>
            <a:spLocks noGrp="1"/>
          </p:cNvSpPr>
          <p:nvPr>
            <p:ph type="body" sz="quarter" idx="23" hasCustomPrompt="1"/>
          </p:nvPr>
        </p:nvSpPr>
        <p:spPr>
          <a:xfrm>
            <a:off x="1273703" y="2425093"/>
            <a:ext cx="1396669"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3" y="4269508"/>
            <a:ext cx="2286000" cy="1458912"/>
          </a:xfrm>
        </p:spPr>
        <p:txBody>
          <a:bodyPr/>
          <a:lstStyle>
            <a:lvl1pPr algn="ctr">
              <a:lnSpc>
                <a:spcPct val="100000"/>
              </a:lnSpc>
              <a:spcBef>
                <a:spcPts val="600"/>
              </a:spcBef>
              <a:defRPr sz="24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plum text</a:t>
            </a:r>
          </a:p>
          <a:p>
            <a:pPr lvl="1"/>
            <a:r>
              <a:rPr lang="en-US"/>
              <a:t>Second level</a:t>
            </a:r>
          </a:p>
        </p:txBody>
      </p:sp>
      <p:sp>
        <p:nvSpPr>
          <p:cNvPr id="87" name="Oval 86">
            <a:extLst>
              <a:ext uri="{FF2B5EF4-FFF2-40B4-BE49-F238E27FC236}">
                <a16:creationId xmlns:a16="http://schemas.microsoft.com/office/drawing/2014/main" id="{45D908EF-1F96-4808-A8DB-F55AB9E8E436}"/>
              </a:ext>
              <a:ext uri="{C183D7F6-B498-43B3-948B-1728B52AA6E4}">
                <adec:decorative xmlns:adec="http://schemas.microsoft.com/office/drawing/2017/decorative" val="1"/>
              </a:ext>
            </a:extLst>
          </p:cNvPr>
          <p:cNvSpPr/>
          <p:nvPr userDrawn="1"/>
        </p:nvSpPr>
        <p:spPr bwMode="gray">
          <a:xfrm>
            <a:off x="3806932" y="2060872"/>
            <a:ext cx="1828959"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Text Placeholder 3">
            <a:extLst>
              <a:ext uri="{FF2B5EF4-FFF2-40B4-BE49-F238E27FC236}">
                <a16:creationId xmlns:a16="http://schemas.microsoft.com/office/drawing/2014/main" id="{F7F1E977-D1E8-7040-8576-578BD8CB8424}"/>
              </a:ext>
            </a:extLst>
          </p:cNvPr>
          <p:cNvSpPr>
            <a:spLocks noGrp="1"/>
          </p:cNvSpPr>
          <p:nvPr>
            <p:ph type="body" sz="quarter" idx="24" hasCustomPrompt="1"/>
          </p:nvPr>
        </p:nvSpPr>
        <p:spPr>
          <a:xfrm>
            <a:off x="4000597" y="2425093"/>
            <a:ext cx="1396669"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3" y="4269508"/>
            <a:ext cx="2286000"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ocean text</a:t>
            </a:r>
          </a:p>
          <a:p>
            <a:pPr lvl="1"/>
            <a:r>
              <a:rPr lang="en-US"/>
              <a:t>Second level</a:t>
            </a:r>
          </a:p>
        </p:txBody>
      </p:sp>
      <p:sp>
        <p:nvSpPr>
          <p:cNvPr id="86" name="Oval 85">
            <a:extLst>
              <a:ext uri="{FF2B5EF4-FFF2-40B4-BE49-F238E27FC236}">
                <a16:creationId xmlns:a16="http://schemas.microsoft.com/office/drawing/2014/main" id="{5670C03F-6336-45E3-A9F4-0CD130D80D1B}"/>
              </a:ext>
              <a:ext uri="{C183D7F6-B498-43B3-948B-1728B52AA6E4}">
                <adec:decorative xmlns:adec="http://schemas.microsoft.com/office/drawing/2017/decorative" val="1"/>
              </a:ext>
            </a:extLst>
          </p:cNvPr>
          <p:cNvSpPr/>
          <p:nvPr userDrawn="1"/>
        </p:nvSpPr>
        <p:spPr bwMode="gray">
          <a:xfrm>
            <a:off x="6562100" y="2060872"/>
            <a:ext cx="1828959"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7" name="Text Placeholder 3">
            <a:extLst>
              <a:ext uri="{FF2B5EF4-FFF2-40B4-BE49-F238E27FC236}">
                <a16:creationId xmlns:a16="http://schemas.microsoft.com/office/drawing/2014/main" id="{6B608689-50E6-784F-8AFD-D13D124BAA5B}"/>
              </a:ext>
            </a:extLst>
          </p:cNvPr>
          <p:cNvSpPr>
            <a:spLocks noGrp="1"/>
          </p:cNvSpPr>
          <p:nvPr>
            <p:ph type="body" sz="quarter" idx="25" hasCustomPrompt="1"/>
          </p:nvPr>
        </p:nvSpPr>
        <p:spPr>
          <a:xfrm>
            <a:off x="6772120" y="2425093"/>
            <a:ext cx="1396669"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indigo text</a:t>
            </a:r>
          </a:p>
          <a:p>
            <a:pPr lvl="1"/>
            <a:r>
              <a:rPr lang="en-US"/>
              <a:t>Second level</a:t>
            </a:r>
          </a:p>
        </p:txBody>
      </p:sp>
      <p:sp>
        <p:nvSpPr>
          <p:cNvPr id="85" name="Oval 84">
            <a:extLst>
              <a:ext uri="{FF2B5EF4-FFF2-40B4-BE49-F238E27FC236}">
                <a16:creationId xmlns:a16="http://schemas.microsoft.com/office/drawing/2014/main" id="{3019BB56-AE7C-42CA-A8FF-432F4F176B8B}"/>
              </a:ext>
              <a:ext uri="{C183D7F6-B498-43B3-948B-1728B52AA6E4}">
                <adec:decorative xmlns:adec="http://schemas.microsoft.com/office/drawing/2017/decorative" val="1"/>
              </a:ext>
            </a:extLst>
          </p:cNvPr>
          <p:cNvSpPr/>
          <p:nvPr userDrawn="1"/>
        </p:nvSpPr>
        <p:spPr bwMode="gray">
          <a:xfrm>
            <a:off x="9302132" y="2060872"/>
            <a:ext cx="1828959"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 Placeholder 3">
            <a:extLst>
              <a:ext uri="{FF2B5EF4-FFF2-40B4-BE49-F238E27FC236}">
                <a16:creationId xmlns:a16="http://schemas.microsoft.com/office/drawing/2014/main" id="{290217BC-3881-DF41-A8F3-900AF04F1B7D}"/>
              </a:ext>
            </a:extLst>
          </p:cNvPr>
          <p:cNvSpPr>
            <a:spLocks noGrp="1"/>
          </p:cNvSpPr>
          <p:nvPr>
            <p:ph type="body" sz="quarter" idx="26" hasCustomPrompt="1"/>
          </p:nvPr>
        </p:nvSpPr>
        <p:spPr>
          <a:xfrm>
            <a:off x="9538248" y="2425093"/>
            <a:ext cx="1396669" cy="1100516"/>
          </a:xfrm>
        </p:spPr>
        <p:txBody>
          <a:bodyPr anchor="ctr" anchorCtr="0"/>
          <a:lstStyle>
            <a:lvl1pPr algn="ctr">
              <a:lnSpc>
                <a:spcPct val="100000"/>
              </a:lnSpc>
              <a:spcBef>
                <a:spcPts val="600"/>
              </a:spcBef>
              <a:defRPr sz="1800">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3" y="4269508"/>
            <a:ext cx="2286000" cy="1458912"/>
          </a:xfrm>
        </p:spPr>
        <p:txBody>
          <a:bodyPr/>
          <a:lstStyle>
            <a:lvl1pPr algn="ctr">
              <a:lnSpc>
                <a:spcPct val="100000"/>
              </a:lnSpc>
              <a:spcBef>
                <a:spcPts val="600"/>
              </a:spcBef>
              <a:defRPr sz="2400">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dark green text</a:t>
            </a:r>
          </a:p>
          <a:p>
            <a:pPr lvl="1"/>
            <a:r>
              <a:rPr lang="en-US"/>
              <a:t>Second level</a:t>
            </a:r>
          </a:p>
        </p:txBody>
      </p:sp>
      <p:sp>
        <p:nvSpPr>
          <p:cNvPr id="20" name="page number">
            <a:extLst>
              <a:ext uri="{FF2B5EF4-FFF2-40B4-BE49-F238E27FC236}">
                <a16:creationId xmlns:a16="http://schemas.microsoft.com/office/drawing/2014/main" id="{1D45AB97-9B77-2244-B7BA-E18EA4CD43EA}"/>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368376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Five Icon Placeholders with Text Descriptions</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2" name="Oval 21">
            <a:extLst>
              <a:ext uri="{FF2B5EF4-FFF2-40B4-BE49-F238E27FC236}">
                <a16:creationId xmlns:a16="http://schemas.microsoft.com/office/drawing/2014/main" id="{A1FDF9D3-5B68-4A75-97BF-2C5113CFAA66}"/>
              </a:ext>
              <a:ext uri="{C183D7F6-B498-43B3-948B-1728B52AA6E4}">
                <adec:decorative xmlns:adec="http://schemas.microsoft.com/office/drawing/2017/decorative" val="1"/>
              </a:ext>
            </a:extLst>
          </p:cNvPr>
          <p:cNvSpPr/>
          <p:nvPr userDrawn="1"/>
        </p:nvSpPr>
        <p:spPr bwMode="gray">
          <a:xfrm>
            <a:off x="609800" y="2064663"/>
            <a:ext cx="1828959"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15" name="Text Placeholder 3">
            <a:extLst>
              <a:ext uri="{FF2B5EF4-FFF2-40B4-BE49-F238E27FC236}">
                <a16:creationId xmlns:a16="http://schemas.microsoft.com/office/drawing/2014/main" id="{AE3C6552-FD35-F64A-AB25-15819DA5EE24}"/>
              </a:ext>
            </a:extLst>
          </p:cNvPr>
          <p:cNvSpPr>
            <a:spLocks noGrp="1"/>
          </p:cNvSpPr>
          <p:nvPr>
            <p:ph type="body" sz="quarter" idx="24" hasCustomPrompt="1"/>
          </p:nvPr>
        </p:nvSpPr>
        <p:spPr>
          <a:xfrm>
            <a:off x="820549" y="2428884"/>
            <a:ext cx="1396669"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plum text</a:t>
            </a:r>
          </a:p>
          <a:p>
            <a:pPr lvl="1"/>
            <a:r>
              <a:rPr lang="en-US"/>
              <a:t>Second level</a:t>
            </a:r>
          </a:p>
        </p:txBody>
      </p:sp>
      <p:sp>
        <p:nvSpPr>
          <p:cNvPr id="25" name="Oval 24">
            <a:extLst>
              <a:ext uri="{FF2B5EF4-FFF2-40B4-BE49-F238E27FC236}">
                <a16:creationId xmlns:a16="http://schemas.microsoft.com/office/drawing/2014/main" id="{AF79E162-3D8F-4829-A4AD-02A03597B11A}"/>
              </a:ext>
              <a:ext uri="{C183D7F6-B498-43B3-948B-1728B52AA6E4}">
                <adec:decorative xmlns:adec="http://schemas.microsoft.com/office/drawing/2017/decorative" val="1"/>
              </a:ext>
            </a:extLst>
          </p:cNvPr>
          <p:cNvSpPr/>
          <p:nvPr userDrawn="1"/>
        </p:nvSpPr>
        <p:spPr bwMode="gray">
          <a:xfrm>
            <a:off x="2892452" y="2064663"/>
            <a:ext cx="1828959"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8" name="Text Placeholder 3">
            <a:extLst>
              <a:ext uri="{FF2B5EF4-FFF2-40B4-BE49-F238E27FC236}">
                <a16:creationId xmlns:a16="http://schemas.microsoft.com/office/drawing/2014/main" id="{F6390E06-1436-004E-875E-AAE40E05D76F}"/>
              </a:ext>
            </a:extLst>
          </p:cNvPr>
          <p:cNvSpPr>
            <a:spLocks noGrp="1"/>
          </p:cNvSpPr>
          <p:nvPr>
            <p:ph type="body" sz="quarter" idx="25" hasCustomPrompt="1"/>
          </p:nvPr>
        </p:nvSpPr>
        <p:spPr>
          <a:xfrm>
            <a:off x="3110473" y="2428884"/>
            <a:ext cx="1396669"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ocean text</a:t>
            </a:r>
          </a:p>
          <a:p>
            <a:pPr lvl="1"/>
            <a:r>
              <a:rPr lang="en-US"/>
              <a:t>Second level</a:t>
            </a:r>
          </a:p>
        </p:txBody>
      </p:sp>
      <p:sp>
        <p:nvSpPr>
          <p:cNvPr id="24" name="Oval 23">
            <a:extLst>
              <a:ext uri="{FF2B5EF4-FFF2-40B4-BE49-F238E27FC236}">
                <a16:creationId xmlns:a16="http://schemas.microsoft.com/office/drawing/2014/main" id="{C551C90A-573F-4E4A-9359-5C7B0F546BF9}"/>
              </a:ext>
              <a:ext uri="{C183D7F6-B498-43B3-948B-1728B52AA6E4}">
                <adec:decorative xmlns:adec="http://schemas.microsoft.com/office/drawing/2017/decorative" val="1"/>
              </a:ext>
            </a:extLst>
          </p:cNvPr>
          <p:cNvSpPr/>
          <p:nvPr userDrawn="1"/>
        </p:nvSpPr>
        <p:spPr bwMode="gray">
          <a:xfrm>
            <a:off x="5201380" y="2064663"/>
            <a:ext cx="1828959" cy="1828959"/>
          </a:xfrm>
          <a:prstGeom prst="ellipse">
            <a:avLst/>
          </a:prstGeom>
          <a:noFill/>
          <a:ln w="38100">
            <a:solidFill>
              <a:schemeClr val="accent2"/>
            </a:solidFill>
          </a:ln>
          <a:effectLst/>
        </p:spPr>
        <p:txBody>
          <a:bodyPr vert="horz" wrap="square" lIns="0" tIns="0" rIns="0" bIns="0" numCol="1" anchor="ctr" anchorCtr="0" compatLnSpc="1">
            <a:prstTxWarp prst="textNoShape">
              <a:avLst/>
            </a:prstTxWarp>
          </a:bodyPr>
          <a:lstStyle/>
          <a:p>
            <a:pPr lvl="0" algn="ctr"/>
            <a:endParaRPr lang="en-US">
              <a:solidFill>
                <a:schemeClr val="bg1"/>
              </a:solidFill>
            </a:endParaRPr>
          </a:p>
        </p:txBody>
      </p:sp>
      <p:sp>
        <p:nvSpPr>
          <p:cNvPr id="19" name="Text Placeholder 3">
            <a:extLst>
              <a:ext uri="{FF2B5EF4-FFF2-40B4-BE49-F238E27FC236}">
                <a16:creationId xmlns:a16="http://schemas.microsoft.com/office/drawing/2014/main" id="{C54AA791-D396-204E-9DF4-50E16614DD73}"/>
              </a:ext>
            </a:extLst>
          </p:cNvPr>
          <p:cNvSpPr>
            <a:spLocks noGrp="1"/>
          </p:cNvSpPr>
          <p:nvPr>
            <p:ph type="body" sz="quarter" idx="26" hasCustomPrompt="1"/>
          </p:nvPr>
        </p:nvSpPr>
        <p:spPr>
          <a:xfrm>
            <a:off x="5412658" y="2428884"/>
            <a:ext cx="1396669"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indigo text</a:t>
            </a:r>
          </a:p>
          <a:p>
            <a:pPr lvl="1"/>
            <a:r>
              <a:rPr lang="en-US"/>
              <a:t>Second level</a:t>
            </a:r>
          </a:p>
        </p:txBody>
      </p:sp>
      <p:sp>
        <p:nvSpPr>
          <p:cNvPr id="93" name="Oval 92">
            <a:extLst>
              <a:ext uri="{FF2B5EF4-FFF2-40B4-BE49-F238E27FC236}">
                <a16:creationId xmlns:a16="http://schemas.microsoft.com/office/drawing/2014/main" id="{026B9B36-08E7-4664-970C-13123F24C793}"/>
              </a:ext>
              <a:ext uri="{C183D7F6-B498-43B3-948B-1728B52AA6E4}">
                <adec:decorative xmlns:adec="http://schemas.microsoft.com/office/drawing/2017/decorative" val="1"/>
              </a:ext>
            </a:extLst>
          </p:cNvPr>
          <p:cNvSpPr/>
          <p:nvPr userDrawn="1"/>
        </p:nvSpPr>
        <p:spPr bwMode="gray">
          <a:xfrm>
            <a:off x="7464921" y="2064663"/>
            <a:ext cx="1828959"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20" name="Text Placeholder 3">
            <a:extLst>
              <a:ext uri="{FF2B5EF4-FFF2-40B4-BE49-F238E27FC236}">
                <a16:creationId xmlns:a16="http://schemas.microsoft.com/office/drawing/2014/main" id="{D673B6CF-B10C-8742-A91F-672EAD5163E0}"/>
              </a:ext>
            </a:extLst>
          </p:cNvPr>
          <p:cNvSpPr>
            <a:spLocks noGrp="1"/>
          </p:cNvSpPr>
          <p:nvPr>
            <p:ph type="body" sz="quarter" idx="27" hasCustomPrompt="1"/>
          </p:nvPr>
        </p:nvSpPr>
        <p:spPr>
          <a:xfrm>
            <a:off x="7677080" y="2428884"/>
            <a:ext cx="1396669" cy="1100516"/>
          </a:xfrm>
        </p:spPr>
        <p:txBody>
          <a:bodyPr anchor="ctr" anchorCtr="0"/>
          <a:lstStyle>
            <a:lvl1pPr algn="ctr">
              <a:lnSpc>
                <a:spcPct val="100000"/>
              </a:lnSpc>
              <a:spcBef>
                <a:spcPts val="600"/>
              </a:spcBef>
              <a:defRPr sz="1800">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94336" cy="1458912"/>
          </a:xfrm>
        </p:spPr>
        <p:txBody>
          <a:bodyPr/>
          <a:lstStyle>
            <a:lvl1pPr algn="ctr">
              <a:lnSpc>
                <a:spcPct val="100000"/>
              </a:lnSpc>
              <a:spcBef>
                <a:spcPts val="600"/>
              </a:spcBef>
              <a:defRPr sz="2000">
                <a:solidFill>
                  <a:schemeClr val="accent6"/>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dark green text</a:t>
            </a:r>
          </a:p>
          <a:p>
            <a:pPr lvl="1"/>
            <a:r>
              <a:rPr lang="en-US"/>
              <a:t>Second level</a:t>
            </a:r>
          </a:p>
        </p:txBody>
      </p:sp>
      <p:sp>
        <p:nvSpPr>
          <p:cNvPr id="23" name="Oval 22">
            <a:extLst>
              <a:ext uri="{FF2B5EF4-FFF2-40B4-BE49-F238E27FC236}">
                <a16:creationId xmlns:a16="http://schemas.microsoft.com/office/drawing/2014/main" id="{7EAB1992-E472-4489-8A4E-A8FE45DE10CF}"/>
              </a:ext>
              <a:ext uri="{C183D7F6-B498-43B3-948B-1728B52AA6E4}">
                <adec:decorative xmlns:adec="http://schemas.microsoft.com/office/drawing/2017/decorative" val="1"/>
              </a:ext>
            </a:extLst>
          </p:cNvPr>
          <p:cNvSpPr/>
          <p:nvPr userDrawn="1"/>
        </p:nvSpPr>
        <p:spPr bwMode="gray">
          <a:xfrm>
            <a:off x="9744473" y="2064663"/>
            <a:ext cx="1828959" cy="1828959"/>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solidFill>
            </a:endParaRPr>
          </a:p>
        </p:txBody>
      </p:sp>
      <p:sp>
        <p:nvSpPr>
          <p:cNvPr id="21" name="Text Placeholder 3">
            <a:extLst>
              <a:ext uri="{FF2B5EF4-FFF2-40B4-BE49-F238E27FC236}">
                <a16:creationId xmlns:a16="http://schemas.microsoft.com/office/drawing/2014/main" id="{FF3DA55F-C9CF-8945-A9DE-F606579BFE23}"/>
              </a:ext>
            </a:extLst>
          </p:cNvPr>
          <p:cNvSpPr>
            <a:spLocks noGrp="1"/>
          </p:cNvSpPr>
          <p:nvPr>
            <p:ph type="body" sz="quarter" idx="28" hasCustomPrompt="1"/>
          </p:nvPr>
        </p:nvSpPr>
        <p:spPr>
          <a:xfrm>
            <a:off x="9980612" y="2428884"/>
            <a:ext cx="1396669" cy="1100516"/>
          </a:xfrm>
        </p:spPr>
        <p:txBody>
          <a:bodyPr anchor="ctr" anchorCtr="0"/>
          <a:lstStyle>
            <a:lvl1pPr algn="ctr">
              <a:lnSpc>
                <a:spcPct val="100000"/>
              </a:lnSpc>
              <a:spcBef>
                <a:spcPts val="600"/>
              </a:spcBef>
              <a:defRPr sz="1800">
                <a:solidFill>
                  <a:schemeClr val="tx1"/>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2000">
                <a:solidFill>
                  <a:schemeClr val="tx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gray text</a:t>
            </a:r>
          </a:p>
          <a:p>
            <a:pPr lvl="1"/>
            <a:r>
              <a:rPr lang="en-US"/>
              <a:t>Second level</a:t>
            </a:r>
          </a:p>
        </p:txBody>
      </p:sp>
      <p:sp>
        <p:nvSpPr>
          <p:cNvPr id="27" name="page number">
            <a:extLst>
              <a:ext uri="{FF2B5EF4-FFF2-40B4-BE49-F238E27FC236}">
                <a16:creationId xmlns:a16="http://schemas.microsoft.com/office/drawing/2014/main" id="{6D94DD40-25D8-6A48-98B5-B2B0FB64FDA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210321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ve Numbered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Five Column Text with Number Icons Click to Add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cxnSp>
        <p:nvCxnSpPr>
          <p:cNvPr id="15" name="Straight Connector 14">
            <a:extLst>
              <a:ext uri="{FF2B5EF4-FFF2-40B4-BE49-F238E27FC236}">
                <a16:creationId xmlns:a16="http://schemas.microsoft.com/office/drawing/2014/main" id="{182EA033-41AE-6148-A260-889FF59E41C9}"/>
              </a:ext>
            </a:extLst>
          </p:cNvPr>
          <p:cNvCxnSpPr/>
          <p:nvPr userDrawn="1"/>
        </p:nvCxnSpPr>
        <p:spPr bwMode="gray">
          <a:xfrm>
            <a:off x="598206" y="2512464"/>
            <a:ext cx="1828800"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p:nvPr>
        </p:nvSpPr>
        <p:spPr>
          <a:xfrm>
            <a:off x="610850" y="2529075"/>
            <a:ext cx="1828800" cy="2871263"/>
          </a:xfrm>
          <a:solidFill>
            <a:srgbClr val="F4F8FA"/>
          </a:solidFill>
          <a:ln>
            <a:noFill/>
          </a:ln>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endParaRPr lang="en-US"/>
          </a:p>
          <a:p>
            <a:pPr lvl="0"/>
            <a:r>
              <a:rPr lang="en-US"/>
              <a:t>Click to add plum text</a:t>
            </a:r>
          </a:p>
          <a:p>
            <a:pPr lvl="1"/>
            <a:r>
              <a:rPr lang="en-US"/>
              <a:t>Second level</a:t>
            </a:r>
          </a:p>
        </p:txBody>
      </p:sp>
      <p:cxnSp>
        <p:nvCxnSpPr>
          <p:cNvPr id="18" name="Straight Connector 17">
            <a:extLst>
              <a:ext uri="{FF2B5EF4-FFF2-40B4-BE49-F238E27FC236}">
                <a16:creationId xmlns:a16="http://schemas.microsoft.com/office/drawing/2014/main" id="{903341DC-DE80-5E4C-A4C9-C984D7074760}"/>
              </a:ext>
            </a:extLst>
          </p:cNvPr>
          <p:cNvCxnSpPr/>
          <p:nvPr userDrawn="1"/>
        </p:nvCxnSpPr>
        <p:spPr bwMode="gray">
          <a:xfrm>
            <a:off x="2894012" y="2512464"/>
            <a:ext cx="1828800"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p:nvPr>
        </p:nvSpPr>
        <p:spPr>
          <a:xfrm>
            <a:off x="2894013" y="2529075"/>
            <a:ext cx="1828800" cy="2871263"/>
          </a:xfrm>
          <a:solidFill>
            <a:srgbClr val="F4F8FA"/>
          </a:solidFill>
          <a:ln>
            <a:noFill/>
          </a:ln>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endParaRPr lang="en-US"/>
          </a:p>
          <a:p>
            <a:pPr lvl="0"/>
            <a:r>
              <a:rPr lang="en-US"/>
              <a:t>Click to add ocean text</a:t>
            </a:r>
          </a:p>
          <a:p>
            <a:pPr lvl="1"/>
            <a:r>
              <a:rPr lang="en-US"/>
              <a:t>Second level</a:t>
            </a:r>
          </a:p>
        </p:txBody>
      </p:sp>
      <p:cxnSp>
        <p:nvCxnSpPr>
          <p:cNvPr id="19" name="Straight Connector 18">
            <a:extLst>
              <a:ext uri="{FF2B5EF4-FFF2-40B4-BE49-F238E27FC236}">
                <a16:creationId xmlns:a16="http://schemas.microsoft.com/office/drawing/2014/main" id="{662FF207-1B75-1940-91E1-2692254C727F}"/>
              </a:ext>
            </a:extLst>
          </p:cNvPr>
          <p:cNvCxnSpPr/>
          <p:nvPr userDrawn="1"/>
        </p:nvCxnSpPr>
        <p:spPr bwMode="gray">
          <a:xfrm>
            <a:off x="5180012" y="2512464"/>
            <a:ext cx="1828800"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p:nvPr>
        </p:nvSpPr>
        <p:spPr>
          <a:xfrm>
            <a:off x="5185093" y="2529075"/>
            <a:ext cx="1828800" cy="2871263"/>
          </a:xfrm>
          <a:solidFill>
            <a:srgbClr val="F4F8FA"/>
          </a:solidFill>
          <a:ln>
            <a:noFill/>
          </a:ln>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endParaRPr lang="en-US"/>
          </a:p>
          <a:p>
            <a:pPr lvl="0"/>
            <a:r>
              <a:rPr lang="en-US"/>
              <a:t>Click to add indigo text</a:t>
            </a:r>
          </a:p>
          <a:p>
            <a:pPr lvl="1"/>
            <a:r>
              <a:rPr lang="en-US"/>
              <a:t>Second level</a:t>
            </a:r>
          </a:p>
        </p:txBody>
      </p:sp>
      <p:cxnSp>
        <p:nvCxnSpPr>
          <p:cNvPr id="20" name="Straight Connector 19">
            <a:extLst>
              <a:ext uri="{FF2B5EF4-FFF2-40B4-BE49-F238E27FC236}">
                <a16:creationId xmlns:a16="http://schemas.microsoft.com/office/drawing/2014/main" id="{128E238A-DE09-DD4F-A6F3-2F244E7301C3}"/>
              </a:ext>
            </a:extLst>
          </p:cNvPr>
          <p:cNvCxnSpPr/>
          <p:nvPr userDrawn="1"/>
        </p:nvCxnSpPr>
        <p:spPr bwMode="gray">
          <a:xfrm>
            <a:off x="7466012" y="2512464"/>
            <a:ext cx="1828800"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p:nvPr>
        </p:nvSpPr>
        <p:spPr>
          <a:xfrm>
            <a:off x="7470001" y="2529075"/>
            <a:ext cx="1828800" cy="2871263"/>
          </a:xfrm>
          <a:solidFill>
            <a:srgbClr val="F4F8FA"/>
          </a:solidFill>
          <a:ln>
            <a:noFill/>
          </a:ln>
        </p:spPr>
        <p:txBody>
          <a:bodyPr/>
          <a:lstStyle>
            <a:lvl1pPr algn="ctr">
              <a:lnSpc>
                <a:spcPct val="100000"/>
              </a:lnSpc>
              <a:spcBef>
                <a:spcPts val="600"/>
              </a:spcBef>
              <a:defRPr sz="2000">
                <a:solidFill>
                  <a:schemeClr val="accent6"/>
                </a:solidFill>
              </a:defRPr>
            </a:lvl1pPr>
            <a:lvl2pPr marL="0" indent="0" algn="ctr">
              <a:lnSpc>
                <a:spcPct val="100000"/>
              </a:lnSpc>
              <a:spcBef>
                <a:spcPts val="600"/>
              </a:spcBef>
              <a:buFont typeface="Open Sans" panose="020B0606030504020204" pitchFamily="34" charset="0"/>
              <a:buChar char="​"/>
              <a:defRPr sz="1600"/>
            </a:lvl2pPr>
          </a:lstStyle>
          <a:p>
            <a:pPr lvl="0"/>
            <a:endParaRPr lang="en-US"/>
          </a:p>
          <a:p>
            <a:pPr lvl="0"/>
            <a:r>
              <a:rPr lang="en-US"/>
              <a:t>Click to add </a:t>
            </a:r>
            <a:r>
              <a:rPr lang="en-US" err="1"/>
              <a:t>drk</a:t>
            </a:r>
            <a:r>
              <a:rPr lang="en-US"/>
              <a:t> green text</a:t>
            </a:r>
          </a:p>
          <a:p>
            <a:pPr lvl="1"/>
            <a:r>
              <a:rPr lang="en-US"/>
              <a:t>Second level</a:t>
            </a:r>
          </a:p>
        </p:txBody>
      </p:sp>
      <p:cxnSp>
        <p:nvCxnSpPr>
          <p:cNvPr id="21" name="Straight Connector 20">
            <a:extLst>
              <a:ext uri="{FF2B5EF4-FFF2-40B4-BE49-F238E27FC236}">
                <a16:creationId xmlns:a16="http://schemas.microsoft.com/office/drawing/2014/main" id="{E8B64954-CA3A-494E-B70D-3405C9F592D8}"/>
              </a:ext>
            </a:extLst>
          </p:cNvPr>
          <p:cNvCxnSpPr/>
          <p:nvPr userDrawn="1"/>
        </p:nvCxnSpPr>
        <p:spPr bwMode="gray">
          <a:xfrm>
            <a:off x="9752012" y="2512464"/>
            <a:ext cx="1828800"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p:nvPr>
        </p:nvSpPr>
        <p:spPr>
          <a:xfrm>
            <a:off x="9752013" y="2529075"/>
            <a:ext cx="1828800" cy="2871263"/>
          </a:xfrm>
          <a:solidFill>
            <a:srgbClr val="F4F8FA"/>
          </a:solidFill>
          <a:ln>
            <a:noFill/>
          </a:ln>
        </p:spPr>
        <p:txBody>
          <a:bodyPr/>
          <a:lstStyle>
            <a:lvl1pPr algn="ctr">
              <a:lnSpc>
                <a:spcPct val="100000"/>
              </a:lnSpc>
              <a:spcBef>
                <a:spcPts val="600"/>
              </a:spcBef>
              <a:defRPr sz="2000">
                <a:solidFill>
                  <a:schemeClr val="tx1"/>
                </a:solidFill>
              </a:defRPr>
            </a:lvl1pPr>
            <a:lvl2pPr marL="0" indent="0" algn="ctr">
              <a:lnSpc>
                <a:spcPct val="100000"/>
              </a:lnSpc>
              <a:spcBef>
                <a:spcPts val="600"/>
              </a:spcBef>
              <a:buFont typeface="Open Sans" panose="020B0606030504020204" pitchFamily="34" charset="0"/>
              <a:buChar char="​"/>
              <a:defRPr sz="1600"/>
            </a:lvl2pPr>
          </a:lstStyle>
          <a:p>
            <a:pPr lvl="0"/>
            <a:endParaRPr lang="en-US"/>
          </a:p>
          <a:p>
            <a:pPr lvl="0"/>
            <a:r>
              <a:rPr lang="en-US"/>
              <a:t>Click to add gray text</a:t>
            </a:r>
          </a:p>
          <a:p>
            <a:pPr lvl="1"/>
            <a:r>
              <a:rPr lang="en-US"/>
              <a:t>Second level</a:t>
            </a:r>
          </a:p>
        </p:txBody>
      </p:sp>
      <p:sp>
        <p:nvSpPr>
          <p:cNvPr id="23" name="page number">
            <a:extLst>
              <a:ext uri="{FF2B5EF4-FFF2-40B4-BE49-F238E27FC236}">
                <a16:creationId xmlns:a16="http://schemas.microsoft.com/office/drawing/2014/main" id="{778B9E91-325F-BB46-BB33-20219DF70C9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
        <p:nvSpPr>
          <p:cNvPr id="37" name="Oval 36">
            <a:extLst>
              <a:ext uri="{FF2B5EF4-FFF2-40B4-BE49-F238E27FC236}">
                <a16:creationId xmlns:a16="http://schemas.microsoft.com/office/drawing/2014/main" id="{FF6B89BA-DE17-014A-9ED8-790359ADE9FE}"/>
              </a:ext>
              <a:ext uri="{C183D7F6-B498-43B3-948B-1728B52AA6E4}">
                <adec:decorative xmlns:adec="http://schemas.microsoft.com/office/drawing/2017/decorative" val="1"/>
              </a:ext>
            </a:extLst>
          </p:cNvPr>
          <p:cNvSpPr/>
          <p:nvPr userDrawn="1"/>
        </p:nvSpPr>
        <p:spPr bwMode="gray">
          <a:xfrm>
            <a:off x="1131007" y="2006791"/>
            <a:ext cx="788487" cy="788487"/>
          </a:xfrm>
          <a:prstGeom prst="ellipse">
            <a:avLst/>
          </a:prstGeom>
          <a:solidFill>
            <a:schemeClr val="bg1"/>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accent5"/>
                </a:solidFill>
              </a:rPr>
              <a:t>1</a:t>
            </a:r>
          </a:p>
        </p:txBody>
      </p:sp>
      <p:sp>
        <p:nvSpPr>
          <p:cNvPr id="38" name="Oval 37">
            <a:extLst>
              <a:ext uri="{FF2B5EF4-FFF2-40B4-BE49-F238E27FC236}">
                <a16:creationId xmlns:a16="http://schemas.microsoft.com/office/drawing/2014/main" id="{5B0E1473-AF0F-7C48-8FAF-3848C1B61D3D}"/>
              </a:ext>
              <a:ext uri="{C183D7F6-B498-43B3-948B-1728B52AA6E4}">
                <adec:decorative xmlns:adec="http://schemas.microsoft.com/office/drawing/2017/decorative" val="1"/>
              </a:ext>
            </a:extLst>
          </p:cNvPr>
          <p:cNvSpPr/>
          <p:nvPr userDrawn="1"/>
        </p:nvSpPr>
        <p:spPr bwMode="gray">
          <a:xfrm>
            <a:off x="3414170" y="2006791"/>
            <a:ext cx="788487" cy="788487"/>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solidFill>
                  <a:schemeClr val="accent1"/>
                </a:solidFill>
              </a:rPr>
              <a:t>2</a:t>
            </a:r>
          </a:p>
        </p:txBody>
      </p:sp>
      <p:sp>
        <p:nvSpPr>
          <p:cNvPr id="39" name="Oval 38">
            <a:extLst>
              <a:ext uri="{FF2B5EF4-FFF2-40B4-BE49-F238E27FC236}">
                <a16:creationId xmlns:a16="http://schemas.microsoft.com/office/drawing/2014/main" id="{C609A2D8-18F0-8A47-BD8C-DD1AF0B615E1}"/>
              </a:ext>
              <a:ext uri="{C183D7F6-B498-43B3-948B-1728B52AA6E4}">
                <adec:decorative xmlns:adec="http://schemas.microsoft.com/office/drawing/2017/decorative" val="1"/>
              </a:ext>
            </a:extLst>
          </p:cNvPr>
          <p:cNvSpPr/>
          <p:nvPr userDrawn="1"/>
        </p:nvSpPr>
        <p:spPr bwMode="gray">
          <a:xfrm>
            <a:off x="5705250" y="2006791"/>
            <a:ext cx="788487" cy="788487"/>
          </a:xfrm>
          <a:prstGeom prst="ellipse">
            <a:avLst/>
          </a:prstGeom>
          <a:solidFill>
            <a:schemeClr val="bg1"/>
          </a:solidFill>
          <a:ln w="25400">
            <a:solidFill>
              <a:schemeClr val="accent2"/>
            </a:solidFill>
          </a:ln>
          <a:effectLst/>
        </p:spPr>
        <p:txBody>
          <a:bodyPr vert="horz" wrap="square" lIns="0" tIns="0" rIns="0" bIns="0" numCol="1" anchor="ctr" anchorCtr="0" compatLnSpc="1">
            <a:prstTxWarp prst="textNoShape">
              <a:avLst/>
            </a:prstTxWarp>
          </a:bodyPr>
          <a:lstStyle/>
          <a:p>
            <a:pPr lvl="0" algn="ctr"/>
            <a:r>
              <a:rPr lang="en-US">
                <a:solidFill>
                  <a:schemeClr val="accent2"/>
                </a:solidFill>
              </a:rPr>
              <a:t>3</a:t>
            </a:r>
          </a:p>
        </p:txBody>
      </p:sp>
      <p:sp>
        <p:nvSpPr>
          <p:cNvPr id="40" name="Oval 39">
            <a:extLst>
              <a:ext uri="{FF2B5EF4-FFF2-40B4-BE49-F238E27FC236}">
                <a16:creationId xmlns:a16="http://schemas.microsoft.com/office/drawing/2014/main" id="{E4E1A06A-E5D9-064B-85F4-74B463C7BDD3}"/>
              </a:ext>
              <a:ext uri="{C183D7F6-B498-43B3-948B-1728B52AA6E4}">
                <adec:decorative xmlns:adec="http://schemas.microsoft.com/office/drawing/2017/decorative" val="1"/>
              </a:ext>
            </a:extLst>
          </p:cNvPr>
          <p:cNvSpPr/>
          <p:nvPr userDrawn="1"/>
        </p:nvSpPr>
        <p:spPr bwMode="gray">
          <a:xfrm>
            <a:off x="7990158" y="2006791"/>
            <a:ext cx="788487" cy="788487"/>
          </a:xfrm>
          <a:prstGeom prst="ellipse">
            <a:avLst/>
          </a:prstGeom>
          <a:solidFill>
            <a:schemeClr val="bg1"/>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solidFill>
                  <a:schemeClr val="accent6"/>
                </a:solidFill>
              </a:rPr>
              <a:t>4</a:t>
            </a:r>
          </a:p>
        </p:txBody>
      </p:sp>
      <p:sp>
        <p:nvSpPr>
          <p:cNvPr id="41" name="Oval 40">
            <a:extLst>
              <a:ext uri="{FF2B5EF4-FFF2-40B4-BE49-F238E27FC236}">
                <a16:creationId xmlns:a16="http://schemas.microsoft.com/office/drawing/2014/main" id="{B7824627-50AB-F94E-9519-EADC5841F8D3}"/>
              </a:ext>
              <a:ext uri="{C183D7F6-B498-43B3-948B-1728B52AA6E4}">
                <adec:decorative xmlns:adec="http://schemas.microsoft.com/office/drawing/2017/decorative" val="1"/>
              </a:ext>
            </a:extLst>
          </p:cNvPr>
          <p:cNvSpPr/>
          <p:nvPr userDrawn="1"/>
        </p:nvSpPr>
        <p:spPr bwMode="gray">
          <a:xfrm>
            <a:off x="10272170" y="2006791"/>
            <a:ext cx="788487" cy="788487"/>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5</a:t>
            </a:r>
          </a:p>
        </p:txBody>
      </p:sp>
    </p:spTree>
    <p:extLst>
      <p:ext uri="{BB962C8B-B14F-4D97-AF65-F5344CB8AC3E}">
        <p14:creationId xmlns:p14="http://schemas.microsoft.com/office/powerpoint/2010/main" val="362460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Sample Chart Layout for Text – Click to Add a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35" name="Text Placeholder 3" descr="Row 1 label">
            <a:extLst>
              <a:ext uri="{FF2B5EF4-FFF2-40B4-BE49-F238E27FC236}">
                <a16:creationId xmlns:a16="http://schemas.microsoft.com/office/drawing/2014/main" id="{7077ED63-7149-B64F-804C-21E2E59DF7DB}"/>
              </a:ext>
            </a:extLst>
          </p:cNvPr>
          <p:cNvSpPr>
            <a:spLocks noGrp="1"/>
          </p:cNvSpPr>
          <p:nvPr>
            <p:ph type="body" sz="quarter" idx="30" hasCustomPrompt="1"/>
          </p:nvPr>
        </p:nvSpPr>
        <p:spPr>
          <a:xfrm>
            <a:off x="271464" y="1546789"/>
            <a:ext cx="574570" cy="439174"/>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p:txBody>
      </p:sp>
      <p:sp>
        <p:nvSpPr>
          <p:cNvPr id="34" name="Text Placeholder 3" descr="Row 1 text box is a long horizontal box the width of the slide acting as a header. ">
            <a:extLst>
              <a:ext uri="{FF2B5EF4-FFF2-40B4-BE49-F238E27FC236}">
                <a16:creationId xmlns:a16="http://schemas.microsoft.com/office/drawing/2014/main" id="{03CB2304-DD0F-674C-91F7-863CDF3757FC}"/>
              </a:ext>
            </a:extLst>
          </p:cNvPr>
          <p:cNvSpPr>
            <a:spLocks noGrp="1"/>
          </p:cNvSpPr>
          <p:nvPr>
            <p:ph type="body" sz="quarter" idx="29" hasCustomPrompt="1"/>
          </p:nvPr>
        </p:nvSpPr>
        <p:spPr>
          <a:xfrm>
            <a:off x="1034040" y="1561701"/>
            <a:ext cx="10630969" cy="429469"/>
          </a:xfrm>
          <a:solidFill>
            <a:srgbClr val="F4F8FA"/>
          </a:solidFill>
          <a:ln w="12700">
            <a:solidFill>
              <a:schemeClr val="accent2">
                <a:alpha val="25000"/>
              </a:schemeClr>
            </a:solidFill>
          </a:ln>
        </p:spPr>
        <p:txBody>
          <a:bodyPr tIns="91440"/>
          <a:lstStyle>
            <a:lvl1pPr algn="ctr">
              <a:lnSpc>
                <a:spcPct val="100000"/>
              </a:lnSpc>
              <a:spcBef>
                <a:spcPts val="600"/>
              </a:spcBef>
              <a:buNone/>
              <a:defRPr sz="16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p:txBody>
      </p:sp>
      <p:sp>
        <p:nvSpPr>
          <p:cNvPr id="36" name="Text Placeholder 3" descr="Row 2 label; this row shows 4 content boxes labeled A through D, each is a different color and holds text.">
            <a:extLst>
              <a:ext uri="{FF2B5EF4-FFF2-40B4-BE49-F238E27FC236}">
                <a16:creationId xmlns:a16="http://schemas.microsoft.com/office/drawing/2014/main" id="{3E62FD32-E978-1A49-AA98-60CD14AE003D}"/>
              </a:ext>
            </a:extLst>
          </p:cNvPr>
          <p:cNvSpPr>
            <a:spLocks noGrp="1"/>
          </p:cNvSpPr>
          <p:nvPr>
            <p:ph type="body" sz="quarter" idx="31" hasCustomPrompt="1"/>
          </p:nvPr>
        </p:nvSpPr>
        <p:spPr>
          <a:xfrm>
            <a:off x="285750" y="3304775"/>
            <a:ext cx="560283" cy="658026"/>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p:txBody>
      </p:sp>
      <p:cxnSp>
        <p:nvCxnSpPr>
          <p:cNvPr id="4" name="Straight Connector 3">
            <a:extLst>
              <a:ext uri="{FF2B5EF4-FFF2-40B4-BE49-F238E27FC236}">
                <a16:creationId xmlns:a16="http://schemas.microsoft.com/office/drawing/2014/main" id="{7E322B01-8AA4-6B48-98B8-90F64F16E3E4}"/>
              </a:ext>
              <a:ext uri="{C183D7F6-B498-43B3-948B-1728B52AA6E4}">
                <adec:decorative xmlns:adec="http://schemas.microsoft.com/office/drawing/2017/decorative" val="1"/>
              </a:ext>
            </a:extLst>
          </p:cNvPr>
          <p:cNvCxnSpPr/>
          <p:nvPr userDrawn="1"/>
        </p:nvCxnSpPr>
        <p:spPr bwMode="gray">
          <a:xfrm>
            <a:off x="1093076" y="2680138"/>
            <a:ext cx="2459421"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descr="Row 2, box 1: text in plum">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1102407" y="2699834"/>
            <a:ext cx="2430126" cy="1949198"/>
          </a:xfrm>
          <a:noFill/>
          <a:ln w="15875">
            <a:noFill/>
          </a:ln>
        </p:spPr>
        <p:txBody>
          <a:bodyPr tIns="365760"/>
          <a:lstStyle>
            <a:lvl1pPr algn="ctr">
              <a:lnSpc>
                <a:spcPct val="100000"/>
              </a:lnSpc>
              <a:spcBef>
                <a:spcPts val="600"/>
              </a:spcBef>
              <a:buNone/>
              <a:defRPr sz="1800">
                <a:solidFill>
                  <a:schemeClr val="accent5"/>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a:p>
            <a:pPr lvl="1"/>
            <a:r>
              <a:rPr lang="en-US"/>
              <a:t>Second level</a:t>
            </a:r>
          </a:p>
        </p:txBody>
      </p:sp>
      <p:cxnSp>
        <p:nvCxnSpPr>
          <p:cNvPr id="25" name="Straight Connector 24">
            <a:extLst>
              <a:ext uri="{FF2B5EF4-FFF2-40B4-BE49-F238E27FC236}">
                <a16:creationId xmlns:a16="http://schemas.microsoft.com/office/drawing/2014/main" id="{1AEFB321-2C32-7945-A5C9-A9F00AE58896}"/>
              </a:ext>
              <a:ext uri="{C183D7F6-B498-43B3-948B-1728B52AA6E4}">
                <adec:decorative xmlns:adec="http://schemas.microsoft.com/office/drawing/2017/decorative" val="1"/>
              </a:ext>
            </a:extLst>
          </p:cNvPr>
          <p:cNvCxnSpPr/>
          <p:nvPr userDrawn="1"/>
        </p:nvCxnSpPr>
        <p:spPr bwMode="gray">
          <a:xfrm>
            <a:off x="3808412" y="2680138"/>
            <a:ext cx="2459421"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descr="Row 2, box 2: text in ocean">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3816081" y="2699834"/>
            <a:ext cx="2430126" cy="1949198"/>
          </a:xfrm>
          <a:noFill/>
          <a:ln w="15875">
            <a:noFill/>
          </a:ln>
        </p:spPr>
        <p:txBody>
          <a:bodyPr tIns="365760"/>
          <a:lstStyle>
            <a:lvl1pPr algn="ctr">
              <a:lnSpc>
                <a:spcPct val="100000"/>
              </a:lnSpc>
              <a:spcBef>
                <a:spcPts val="600"/>
              </a:spcBef>
              <a:buNone/>
              <a:defRPr sz="1800">
                <a:solidFill>
                  <a:schemeClr val="accent1"/>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a:p>
            <a:pPr lvl="1"/>
            <a:r>
              <a:rPr lang="en-US"/>
              <a:t>Second level</a:t>
            </a:r>
          </a:p>
        </p:txBody>
      </p:sp>
      <p:cxnSp>
        <p:nvCxnSpPr>
          <p:cNvPr id="32" name="Straight Connector 31">
            <a:extLst>
              <a:ext uri="{FF2B5EF4-FFF2-40B4-BE49-F238E27FC236}">
                <a16:creationId xmlns:a16="http://schemas.microsoft.com/office/drawing/2014/main" id="{65C97932-042E-C845-9300-586CA61AB8C0}"/>
              </a:ext>
              <a:ext uri="{C183D7F6-B498-43B3-948B-1728B52AA6E4}">
                <adec:decorative xmlns:adec="http://schemas.microsoft.com/office/drawing/2017/decorative" val="1"/>
              </a:ext>
            </a:extLst>
          </p:cNvPr>
          <p:cNvCxnSpPr/>
          <p:nvPr userDrawn="1"/>
        </p:nvCxnSpPr>
        <p:spPr bwMode="gray">
          <a:xfrm>
            <a:off x="6551612" y="2680138"/>
            <a:ext cx="2459421"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descr="Row 2, box 3: text in indigo">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6529754" y="2699834"/>
            <a:ext cx="2477611" cy="1949198"/>
          </a:xfrm>
          <a:noFill/>
          <a:ln w="15875">
            <a:noFill/>
          </a:ln>
        </p:spPr>
        <p:txBody>
          <a:bodyPr tIns="36576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a:p>
            <a:pPr lvl="1"/>
            <a:r>
              <a:rPr lang="en-US"/>
              <a:t>Second level</a:t>
            </a:r>
          </a:p>
        </p:txBody>
      </p:sp>
      <p:cxnSp>
        <p:nvCxnSpPr>
          <p:cNvPr id="38" name="Straight Connector 37">
            <a:extLst>
              <a:ext uri="{FF2B5EF4-FFF2-40B4-BE49-F238E27FC236}">
                <a16:creationId xmlns:a16="http://schemas.microsoft.com/office/drawing/2014/main" id="{D68A42CD-A1AD-9149-80A3-4BFE5D75E3AB}"/>
              </a:ext>
              <a:ext uri="{C183D7F6-B498-43B3-948B-1728B52AA6E4}">
                <adec:decorative xmlns:adec="http://schemas.microsoft.com/office/drawing/2017/decorative" val="1"/>
              </a:ext>
            </a:extLst>
          </p:cNvPr>
          <p:cNvCxnSpPr/>
          <p:nvPr userDrawn="1"/>
        </p:nvCxnSpPr>
        <p:spPr bwMode="gray">
          <a:xfrm>
            <a:off x="9229123" y="2680138"/>
            <a:ext cx="2459421"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descr="Row 2, box 4: text in dark green">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9243428" y="2699834"/>
            <a:ext cx="2454586" cy="1949198"/>
          </a:xfrm>
          <a:noFill/>
          <a:ln w="15875">
            <a:noFill/>
          </a:ln>
        </p:spPr>
        <p:txBody>
          <a:bodyPr tIns="365760"/>
          <a:lstStyle>
            <a:lvl1pPr algn="ctr">
              <a:lnSpc>
                <a:spcPct val="100000"/>
              </a:lnSpc>
              <a:spcBef>
                <a:spcPts val="600"/>
              </a:spcBef>
              <a:buNone/>
              <a:defRPr sz="1800">
                <a:solidFill>
                  <a:schemeClr val="accent6"/>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a:p>
            <a:pPr lvl="1"/>
            <a:r>
              <a:rPr lang="en-US"/>
              <a:t>Second level</a:t>
            </a:r>
          </a:p>
        </p:txBody>
      </p:sp>
      <p:sp>
        <p:nvSpPr>
          <p:cNvPr id="37" name="Text Placeholder 3" descr="Row 3 label: this row shows six, small content boxes in a horiztonal row">
            <a:extLst>
              <a:ext uri="{FF2B5EF4-FFF2-40B4-BE49-F238E27FC236}">
                <a16:creationId xmlns:a16="http://schemas.microsoft.com/office/drawing/2014/main" id="{EF286E42-C44A-274D-B9C1-D21F1AD1DEB2}"/>
              </a:ext>
            </a:extLst>
          </p:cNvPr>
          <p:cNvSpPr>
            <a:spLocks noGrp="1"/>
          </p:cNvSpPr>
          <p:nvPr>
            <p:ph type="body" sz="quarter" idx="32" hasCustomPrompt="1"/>
          </p:nvPr>
        </p:nvSpPr>
        <p:spPr>
          <a:xfrm>
            <a:off x="300038" y="5065521"/>
            <a:ext cx="545995" cy="658026"/>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p:txBody>
      </p:sp>
      <p:sp>
        <p:nvSpPr>
          <p:cNvPr id="20" name="Text Placeholder 3" descr="Row 3, text box 1">
            <a:extLst>
              <a:ext uri="{FF2B5EF4-FFF2-40B4-BE49-F238E27FC236}">
                <a16:creationId xmlns:a16="http://schemas.microsoft.com/office/drawing/2014/main" id="{828E38C7-4E21-F24B-B372-9632EC441D7F}"/>
              </a:ext>
            </a:extLst>
          </p:cNvPr>
          <p:cNvSpPr>
            <a:spLocks noGrp="1"/>
          </p:cNvSpPr>
          <p:nvPr>
            <p:ph type="body" sz="quarter" idx="23" hasCustomPrompt="1"/>
          </p:nvPr>
        </p:nvSpPr>
        <p:spPr>
          <a:xfrm>
            <a:off x="1115051"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21" name="Text Placeholder 3" descr="Row 3, text box 2">
            <a:extLst>
              <a:ext uri="{FF2B5EF4-FFF2-40B4-BE49-F238E27FC236}">
                <a16:creationId xmlns:a16="http://schemas.microsoft.com/office/drawing/2014/main" id="{8B2FDC15-7948-0244-83E4-0CDCDBC619B3}"/>
              </a:ext>
            </a:extLst>
          </p:cNvPr>
          <p:cNvSpPr>
            <a:spLocks noGrp="1"/>
          </p:cNvSpPr>
          <p:nvPr>
            <p:ph type="body" sz="quarter" idx="24" hasCustomPrompt="1"/>
          </p:nvPr>
        </p:nvSpPr>
        <p:spPr>
          <a:xfrm>
            <a:off x="2886312"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26" name="Text Placeholder 3" descr="Row 3, text box 3">
            <a:extLst>
              <a:ext uri="{FF2B5EF4-FFF2-40B4-BE49-F238E27FC236}">
                <a16:creationId xmlns:a16="http://schemas.microsoft.com/office/drawing/2014/main" id="{E4B34A83-BA8A-6844-8A56-BBD517A5B6FD}"/>
              </a:ext>
            </a:extLst>
          </p:cNvPr>
          <p:cNvSpPr>
            <a:spLocks noGrp="1"/>
          </p:cNvSpPr>
          <p:nvPr>
            <p:ph type="body" sz="quarter" idx="25" hasCustomPrompt="1"/>
          </p:nvPr>
        </p:nvSpPr>
        <p:spPr>
          <a:xfrm>
            <a:off x="4657573"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27" name="Text Placeholder 3" descr="Row 3, text box 4">
            <a:extLst>
              <a:ext uri="{FF2B5EF4-FFF2-40B4-BE49-F238E27FC236}">
                <a16:creationId xmlns:a16="http://schemas.microsoft.com/office/drawing/2014/main" id="{532716FA-3DC7-AF41-8C5F-F9D040A43930}"/>
              </a:ext>
            </a:extLst>
          </p:cNvPr>
          <p:cNvSpPr>
            <a:spLocks noGrp="1"/>
          </p:cNvSpPr>
          <p:nvPr>
            <p:ph type="body" sz="quarter" idx="26" hasCustomPrompt="1"/>
          </p:nvPr>
        </p:nvSpPr>
        <p:spPr>
          <a:xfrm>
            <a:off x="6428834"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31" name="Text Placeholder 3" descr="Row 3, text box 5">
            <a:extLst>
              <a:ext uri="{FF2B5EF4-FFF2-40B4-BE49-F238E27FC236}">
                <a16:creationId xmlns:a16="http://schemas.microsoft.com/office/drawing/2014/main" id="{6EA6D41F-30CE-1443-9F1F-896A2907ECBD}"/>
              </a:ext>
            </a:extLst>
          </p:cNvPr>
          <p:cNvSpPr>
            <a:spLocks noGrp="1"/>
          </p:cNvSpPr>
          <p:nvPr>
            <p:ph type="body" sz="quarter" idx="27" hasCustomPrompt="1"/>
          </p:nvPr>
        </p:nvSpPr>
        <p:spPr>
          <a:xfrm>
            <a:off x="8200095"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33" name="Text Placeholder 3" descr="Row 3, text box 6">
            <a:extLst>
              <a:ext uri="{FF2B5EF4-FFF2-40B4-BE49-F238E27FC236}">
                <a16:creationId xmlns:a16="http://schemas.microsoft.com/office/drawing/2014/main" id="{62388AAB-5BA2-4747-B0D0-B11DA9195125}"/>
              </a:ext>
            </a:extLst>
          </p:cNvPr>
          <p:cNvSpPr>
            <a:spLocks noGrp="1"/>
          </p:cNvSpPr>
          <p:nvPr>
            <p:ph type="body" sz="quarter" idx="28" hasCustomPrompt="1"/>
          </p:nvPr>
        </p:nvSpPr>
        <p:spPr>
          <a:xfrm>
            <a:off x="9971354"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24" name="page number">
            <a:extLst>
              <a:ext uri="{FF2B5EF4-FFF2-40B4-BE49-F238E27FC236}">
                <a16:creationId xmlns:a16="http://schemas.microsoft.com/office/drawing/2014/main" id="{D09494D0-773E-A04D-BC5F-65AA87B8246F}"/>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212220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ull-Bleed Photo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2963ABA-B135-4D13-8059-831B7A9446D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0"/>
            <a:ext cx="12188825" cy="95225"/>
          </a:xfrm>
          <a:prstGeom prst="rect">
            <a:avLst/>
          </a:prstGeom>
        </p:spPr>
      </p:pic>
      <p:pic>
        <p:nvPicPr>
          <p:cNvPr id="9" name="VMware logo">
            <a:extLst>
              <a:ext uri="{FF2B5EF4-FFF2-40B4-BE49-F238E27FC236}">
                <a16:creationId xmlns:a16="http://schemas.microsoft.com/office/drawing/2014/main" id="{808C7B67-FD35-5D49-90F9-2971A7B53750}"/>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9085" y="6215185"/>
            <a:ext cx="1535550" cy="556262"/>
          </a:xfrm>
          <a:prstGeom prst="rect">
            <a:avLst/>
          </a:prstGeom>
        </p:spPr>
      </p:pic>
      <p:sp>
        <p:nvSpPr>
          <p:cNvPr id="10" name="Copyright" descr="Confidential copyright VMware, Inc. 2021">
            <a:extLst>
              <a:ext uri="{FF2B5EF4-FFF2-40B4-BE49-F238E27FC236}">
                <a16:creationId xmlns:a16="http://schemas.microsoft.com/office/drawing/2014/main" id="{8F105BA1-2DCB-7E4F-97A4-643208B34705}"/>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700">
                <a:solidFill>
                  <a:schemeClr val="bg1"/>
                </a:solidFill>
                <a:latin typeface="+mj-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Arial" panose="020B0604020202020204" pitchFamily="34" charset="0"/>
              </a:rPr>
              <a:t>│</a:t>
            </a:r>
            <a:r>
              <a:rPr lang="en-US" sz="800" kern="1200">
                <a:solidFill>
                  <a:schemeClr val="bg1"/>
                </a:solidFill>
                <a:latin typeface="+mn-lt"/>
                <a:ea typeface="Verdana" panose="020B0604030504040204" pitchFamily="34" charset="0"/>
                <a:cs typeface="Verdana" panose="020B0604030504040204" pitchFamily="34" charset="0"/>
              </a:rPr>
              <a:t> </a:t>
            </a:r>
            <a:r>
              <a:rPr lang="en-US" sz="800">
                <a:solidFill>
                  <a:schemeClr val="bg1"/>
                </a:solidFill>
                <a:latin typeface="+mj-lt"/>
                <a:ea typeface="Verdana" panose="020B0604030504040204" pitchFamily="34" charset="0"/>
                <a:cs typeface="Verdana" panose="020B0604030504040204" pitchFamily="34" charset="0"/>
              </a:rPr>
              <a:t>©2022 VMware, Inc.</a:t>
            </a:r>
          </a:p>
        </p:txBody>
      </p:sp>
      <p:sp>
        <p:nvSpPr>
          <p:cNvPr id="11" name="page number">
            <a:extLst>
              <a:ext uri="{FF2B5EF4-FFF2-40B4-BE49-F238E27FC236}">
                <a16:creationId xmlns:a16="http://schemas.microsoft.com/office/drawing/2014/main" id="{55062593-5C0A-1043-8749-AF6C4D1E873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solidFill>
                  <a:schemeClr val="bg1"/>
                </a:solidFill>
              </a:rPr>
              <a:pPr lvl="0" algn="r"/>
              <a:t>‹#›</a:t>
            </a:fld>
            <a:endParaRPr lang="en-US">
              <a:solidFill>
                <a:schemeClr val="bg1"/>
              </a:solidFill>
            </a:endParaRPr>
          </a:p>
        </p:txBody>
      </p:sp>
    </p:spTree>
    <p:extLst>
      <p:ext uri="{BB962C8B-B14F-4D97-AF65-F5344CB8AC3E}">
        <p14:creationId xmlns:p14="http://schemas.microsoft.com/office/powerpoint/2010/main" val="219422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g Statement - Leaf">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AC2B6A-21C3-E64A-A023-43E3DDFF1286}"/>
              </a:ext>
              <a:ext uri="{C183D7F6-B498-43B3-948B-1728B52AA6E4}">
                <adec:decorative xmlns:adec="http://schemas.microsoft.com/office/drawing/2017/decorative" val="1"/>
              </a:ext>
            </a:extLst>
          </p:cNvPr>
          <p:cNvGrpSpPr/>
          <p:nvPr userDrawn="1"/>
        </p:nvGrpSpPr>
        <p:grpSpPr>
          <a:xfrm>
            <a:off x="-991446" y="-1855011"/>
            <a:ext cx="13468141" cy="9864449"/>
            <a:chOff x="-991446" y="-1855011"/>
            <a:chExt cx="13468141" cy="9864449"/>
          </a:xfrm>
        </p:grpSpPr>
        <p:sp>
          <p:nvSpPr>
            <p:cNvPr id="33" name="Freeform: Shape 32">
              <a:extLst>
                <a:ext uri="{FF2B5EF4-FFF2-40B4-BE49-F238E27FC236}">
                  <a16:creationId xmlns:a16="http://schemas.microsoft.com/office/drawing/2014/main" id="{3FC38F94-115E-4DBE-80BB-680CB172F9FB}"/>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5E11EA0-C34E-47CC-A1C4-C041612819E2}"/>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9" name="Text Placeholder 862">
            <a:extLst>
              <a:ext uri="{FF2B5EF4-FFF2-40B4-BE49-F238E27FC236}">
                <a16:creationId xmlns:a16="http://schemas.microsoft.com/office/drawing/2014/main" id="{65A5776C-9EB9-F84B-B0C4-411FA1106F62}"/>
              </a:ext>
            </a:extLst>
          </p:cNvPr>
          <p:cNvSpPr>
            <a:spLocks noGrp="1"/>
          </p:cNvSpPr>
          <p:nvPr>
            <p:ph type="body" sz="quarter" idx="12" hasCustomPrompt="1"/>
          </p:nvPr>
        </p:nvSpPr>
        <p:spPr>
          <a:xfrm>
            <a:off x="608013" y="2233670"/>
            <a:ext cx="6497867" cy="2285999"/>
          </a:xfrm>
        </p:spPr>
        <p:txBody>
          <a:bodyPr anchor="ctr"/>
          <a:lstStyle>
            <a:lvl1pPr>
              <a:lnSpc>
                <a:spcPct val="100000"/>
              </a:lnSpc>
              <a:spcBef>
                <a:spcPts val="0"/>
              </a:spcBef>
              <a:defRPr sz="3600">
                <a:solidFill>
                  <a:schemeClr val="accent2"/>
                </a:solidFill>
              </a:defRPr>
            </a:lvl1pPr>
            <a:lvl2pPr marL="273050" indent="0">
              <a:buNone/>
              <a:defRPr/>
            </a:lvl2pPr>
          </a:lstStyle>
          <a:p>
            <a:pPr lvl="0"/>
            <a:r>
              <a:rPr lang="en-US"/>
              <a:t>Slide with large text placeholder, decoration shows a leaf gradient parallelogram.</a:t>
            </a:r>
          </a:p>
        </p:txBody>
      </p:sp>
      <p:pic>
        <p:nvPicPr>
          <p:cNvPr id="13" name="Graphic 12">
            <a:extLst>
              <a:ext uri="{FF2B5EF4-FFF2-40B4-BE49-F238E27FC236}">
                <a16:creationId xmlns:a16="http://schemas.microsoft.com/office/drawing/2014/main" id="{41C67AF7-9EB7-0341-9DC2-03D64510AF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C1C07BA8-4518-6843-9F15-ED43E7CA98F8}"/>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55FF2E89-7A98-C14C-B802-9BBF588108E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165258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ig Statement - Plum">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7A5295-1C34-F54C-8F83-D1F82B2A4948}"/>
              </a:ext>
              <a:ext uri="{C183D7F6-B498-43B3-948B-1728B52AA6E4}">
                <adec:decorative xmlns:adec="http://schemas.microsoft.com/office/drawing/2017/decorative" val="1"/>
              </a:ext>
            </a:extLst>
          </p:cNvPr>
          <p:cNvGrpSpPr/>
          <p:nvPr userDrawn="1"/>
        </p:nvGrpSpPr>
        <p:grpSpPr>
          <a:xfrm>
            <a:off x="-991446" y="-1855011"/>
            <a:ext cx="13468141" cy="9864449"/>
            <a:chOff x="-991446" y="-1855011"/>
            <a:chExt cx="13468141" cy="9864449"/>
          </a:xfrm>
        </p:grpSpPr>
        <p:sp>
          <p:nvSpPr>
            <p:cNvPr id="15" name="Freeform: Shape 14">
              <a:extLst>
                <a:ext uri="{FF2B5EF4-FFF2-40B4-BE49-F238E27FC236}">
                  <a16:creationId xmlns:a16="http://schemas.microsoft.com/office/drawing/2014/main" id="{4AA04BF1-028D-4BDA-A4B7-2EF92A074224}"/>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0" name="Text Placeholder 862">
            <a:extLst>
              <a:ext uri="{FF2B5EF4-FFF2-40B4-BE49-F238E27FC236}">
                <a16:creationId xmlns:a16="http://schemas.microsoft.com/office/drawing/2014/main" id="{BB1BA4EC-6D18-954E-81DD-4678CFBE6FFB}"/>
              </a:ext>
            </a:extLst>
          </p:cNvPr>
          <p:cNvSpPr>
            <a:spLocks noGrp="1"/>
          </p:cNvSpPr>
          <p:nvPr>
            <p:ph type="body" sz="quarter" idx="12" hasCustomPrompt="1"/>
          </p:nvPr>
        </p:nvSpPr>
        <p:spPr>
          <a:xfrm>
            <a:off x="608013" y="2233670"/>
            <a:ext cx="6497867" cy="2285999"/>
          </a:xfrm>
        </p:spPr>
        <p:txBody>
          <a:bodyPr anchor="ctr"/>
          <a:lstStyle>
            <a:lvl1pPr>
              <a:lnSpc>
                <a:spcPct val="100000"/>
              </a:lnSpc>
              <a:spcBef>
                <a:spcPts val="0"/>
              </a:spcBef>
              <a:defRPr sz="3600">
                <a:solidFill>
                  <a:schemeClr val="accent5"/>
                </a:solidFill>
              </a:defRPr>
            </a:lvl1pPr>
            <a:lvl2pPr marL="273050" indent="0">
              <a:buNone/>
              <a:defRPr/>
            </a:lvl2pPr>
          </a:lstStyle>
          <a:p>
            <a:pPr lvl="0"/>
            <a:r>
              <a:rPr lang="en-US"/>
              <a:t>Slide with large text placeholder, decoration shows a plum gradient parallelogram.</a:t>
            </a:r>
          </a:p>
        </p:txBody>
      </p:sp>
      <p:pic>
        <p:nvPicPr>
          <p:cNvPr id="13" name="Graphic 12">
            <a:extLst>
              <a:ext uri="{FF2B5EF4-FFF2-40B4-BE49-F238E27FC236}">
                <a16:creationId xmlns:a16="http://schemas.microsoft.com/office/drawing/2014/main" id="{020D20A8-C786-6748-8A0E-D0CA13B8DF7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61E350AC-1475-D749-AF9C-E3A92DA17D69}"/>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6" name="page number">
            <a:extLst>
              <a:ext uri="{FF2B5EF4-FFF2-40B4-BE49-F238E27FC236}">
                <a16:creationId xmlns:a16="http://schemas.microsoft.com/office/drawing/2014/main" id="{312DD3E6-E621-1B4F-9197-621CC0C346AF}"/>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241401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ig Statement - Aqu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088029-FE4A-1B4C-A072-67918A54839D}"/>
              </a:ext>
              <a:ext uri="{C183D7F6-B498-43B3-948B-1728B52AA6E4}">
                <adec:decorative xmlns:adec="http://schemas.microsoft.com/office/drawing/2017/decorative" val="1"/>
              </a:ext>
            </a:extLst>
          </p:cNvPr>
          <p:cNvGrpSpPr/>
          <p:nvPr userDrawn="1"/>
        </p:nvGrpSpPr>
        <p:grpSpPr>
          <a:xfrm>
            <a:off x="-991446" y="-1855011"/>
            <a:ext cx="13468141" cy="9864449"/>
            <a:chOff x="-991446" y="-1855011"/>
            <a:chExt cx="13468141" cy="9864449"/>
          </a:xfrm>
        </p:grpSpPr>
        <p:sp>
          <p:nvSpPr>
            <p:cNvPr id="15" name="Freeform: Shape 14">
              <a:extLst>
                <a:ext uri="{FF2B5EF4-FFF2-40B4-BE49-F238E27FC236}">
                  <a16:creationId xmlns:a16="http://schemas.microsoft.com/office/drawing/2014/main" id="{19A14F3E-8802-40CC-94BC-F7A8969E93E3}"/>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9" name="Text Placeholder 862">
            <a:extLst>
              <a:ext uri="{FF2B5EF4-FFF2-40B4-BE49-F238E27FC236}">
                <a16:creationId xmlns:a16="http://schemas.microsoft.com/office/drawing/2014/main" id="{113BEA88-710C-A54D-A13C-5E36B6B878B7}"/>
              </a:ext>
            </a:extLst>
          </p:cNvPr>
          <p:cNvSpPr>
            <a:spLocks noGrp="1"/>
          </p:cNvSpPr>
          <p:nvPr>
            <p:ph type="body" sz="quarter" idx="12" hasCustomPrompt="1"/>
          </p:nvPr>
        </p:nvSpPr>
        <p:spPr>
          <a:xfrm>
            <a:off x="608013" y="2233670"/>
            <a:ext cx="6497867" cy="2285999"/>
          </a:xfrm>
        </p:spPr>
        <p:txBody>
          <a:bodyPr anchor="ctr"/>
          <a:lstStyle>
            <a:lvl1pPr>
              <a:lnSpc>
                <a:spcPct val="100000"/>
              </a:lnSpc>
              <a:spcBef>
                <a:spcPts val="0"/>
              </a:spcBef>
              <a:defRPr sz="3600">
                <a:solidFill>
                  <a:schemeClr val="accent1"/>
                </a:solidFill>
              </a:defRPr>
            </a:lvl1pPr>
            <a:lvl2pPr marL="273050" indent="0">
              <a:buNone/>
              <a:defRPr/>
            </a:lvl2pPr>
          </a:lstStyle>
          <a:p>
            <a:pPr lvl="0"/>
            <a:r>
              <a:rPr lang="en-US"/>
              <a:t>Slide with large text placeholder, decoration shows an aqua gradient parallelogram.</a:t>
            </a:r>
          </a:p>
        </p:txBody>
      </p:sp>
      <p:pic>
        <p:nvPicPr>
          <p:cNvPr id="13" name="Graphic 12">
            <a:extLst>
              <a:ext uri="{FF2B5EF4-FFF2-40B4-BE49-F238E27FC236}">
                <a16:creationId xmlns:a16="http://schemas.microsoft.com/office/drawing/2014/main" id="{6C367E7D-27EB-DB42-901F-5E8EDE8B1D8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4C8BAF66-C969-D84D-8FC8-7692D54BF5A4}"/>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6" name="page number">
            <a:extLst>
              <a:ext uri="{FF2B5EF4-FFF2-40B4-BE49-F238E27FC236}">
                <a16:creationId xmlns:a16="http://schemas.microsoft.com/office/drawing/2014/main" id="{3A15EC20-3B57-4E4E-872C-A34852CBEF1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25432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6" name="Click to edit text">
            <a:extLst>
              <a:ext uri="{FF2B5EF4-FFF2-40B4-BE49-F238E27FC236}">
                <a16:creationId xmlns:a16="http://schemas.microsoft.com/office/drawing/2014/main" id="{B29EB907-51A5-4D60-B03A-85DECB7627F9}"/>
              </a:ext>
            </a:extLst>
          </p:cNvPr>
          <p:cNvSpPr>
            <a:spLocks noGrp="1"/>
          </p:cNvSpPr>
          <p:nvPr>
            <p:ph type="body" sz="quarter" idx="23" hasCustomPrompt="1"/>
          </p:nvPr>
        </p:nvSpPr>
        <p:spPr>
          <a:xfrm>
            <a:off x="2894013" y="1359907"/>
            <a:ext cx="7315200" cy="4322783"/>
          </a:xfrm>
        </p:spPr>
        <p:txBody>
          <a:bodyPr anchor="t"/>
          <a:lstStyle>
            <a:lvl1pPr marL="0" indent="0">
              <a:spcBef>
                <a:spcPts val="1800"/>
              </a:spcBef>
              <a:buClr>
                <a:schemeClr val="accent2"/>
              </a:buClr>
              <a:buFont typeface="Open Sans" panose="020B0606030504020204" pitchFamily="34" charset="0"/>
              <a:buChar char="​"/>
              <a:defRPr>
                <a:solidFill>
                  <a:schemeClr val="accent2"/>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a:t>Edit text</a:t>
            </a:r>
          </a:p>
        </p:txBody>
      </p:sp>
      <p:sp>
        <p:nvSpPr>
          <p:cNvPr id="730" name="page number">
            <a:extLst>
              <a:ext uri="{FF2B5EF4-FFF2-40B4-BE49-F238E27FC236}">
                <a16:creationId xmlns:a16="http://schemas.microsoft.com/office/drawing/2014/main" id="{AB8D1A6B-3CE6-468D-804E-6300F8B6DC81}"/>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
        <p:nvSpPr>
          <p:cNvPr id="2" name="TextBox 1">
            <a:extLst>
              <a:ext uri="{FF2B5EF4-FFF2-40B4-BE49-F238E27FC236}">
                <a16:creationId xmlns:a16="http://schemas.microsoft.com/office/drawing/2014/main" id="{EFAB009F-8C77-4345-BB40-5C6D1F329C80}"/>
              </a:ext>
            </a:extLst>
          </p:cNvPr>
          <p:cNvSpPr txBox="1"/>
          <p:nvPr userDrawn="1"/>
        </p:nvSpPr>
        <p:spPr>
          <a:xfrm>
            <a:off x="610289" y="1257625"/>
            <a:ext cx="1939871" cy="443198"/>
          </a:xfrm>
          <a:prstGeom prst="rect">
            <a:avLst/>
          </a:prstGeom>
        </p:spPr>
        <p:txBody>
          <a:bodyPr vert="horz" wrap="none" lIns="0" tIns="0" rIns="0" bIns="0" rtlCol="0" anchor="b">
            <a:noAutofit/>
          </a:bodyPr>
          <a:lstStyle>
            <a:lvl1pPr>
              <a:lnSpc>
                <a:spcPct val="90000"/>
              </a:lnSpc>
              <a:spcBef>
                <a:spcPct val="0"/>
              </a:spcBef>
              <a:buNone/>
              <a:defRPr sz="3200" b="0">
                <a:solidFill>
                  <a:schemeClr val="accent2"/>
                </a:solidFill>
                <a:latin typeface="+mj-lt"/>
              </a:defRPr>
            </a:lvl1pPr>
          </a:lstStyle>
          <a:p>
            <a:pPr lvl="0"/>
            <a:r>
              <a:rPr lang="en-US"/>
              <a:t>Agenda</a:t>
            </a:r>
          </a:p>
        </p:txBody>
      </p:sp>
    </p:spTree>
    <p:extLst>
      <p:ext uri="{BB962C8B-B14F-4D97-AF65-F5344CB8AC3E}">
        <p14:creationId xmlns:p14="http://schemas.microsoft.com/office/powerpoint/2010/main" val="273889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Statement with Icon - Ocean">
    <p:spTree>
      <p:nvGrpSpPr>
        <p:cNvPr id="1" name=""/>
        <p:cNvGrpSpPr/>
        <p:nvPr/>
      </p:nvGrpSpPr>
      <p:grpSpPr>
        <a:xfrm>
          <a:off x="0" y="0"/>
          <a:ext cx="0" cy="0"/>
          <a:chOff x="0" y="0"/>
          <a:chExt cx="0" cy="0"/>
        </a:xfrm>
      </p:grpSpPr>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3" y="2514600"/>
            <a:ext cx="5556813" cy="1828799"/>
          </a:xfrm>
        </p:spPr>
        <p:txBody>
          <a:bodyPr anchor="ctr"/>
          <a:lstStyle>
            <a:lvl1pPr>
              <a:lnSpc>
                <a:spcPct val="100000"/>
              </a:lnSpc>
              <a:spcBef>
                <a:spcPts val="0"/>
              </a:spcBef>
              <a:defRPr sz="3600">
                <a:solidFill>
                  <a:schemeClr val="accent2"/>
                </a:solidFill>
              </a:defRPr>
            </a:lvl1pPr>
            <a:lvl2pPr marL="273050" indent="0">
              <a:buNone/>
              <a:defRPr/>
            </a:lvl2pPr>
          </a:lstStyle>
          <a:p>
            <a:pPr lvl="0"/>
            <a:r>
              <a:rPr lang="en-US"/>
              <a:t>Slide with large text placeholder and circle graphic. Circle is ocean color with a sample icon in the center.</a:t>
            </a:r>
          </a:p>
        </p:txBody>
      </p:sp>
      <p:sp>
        <p:nvSpPr>
          <p:cNvPr id="6" name="Freeform: Shape 5">
            <a:extLst>
              <a:ext uri="{FF2B5EF4-FFF2-40B4-BE49-F238E27FC236}">
                <a16:creationId xmlns:a16="http://schemas.microsoft.com/office/drawing/2014/main" id="{B95FD2E6-B8EA-4366-97C4-6A53370F84D0}"/>
              </a:ext>
              <a:ext uri="{C183D7F6-B498-43B3-948B-1728B52AA6E4}">
                <adec:decorative xmlns:adec="http://schemas.microsoft.com/office/drawing/2017/decorative" val="1"/>
              </a:ext>
            </a:extLst>
          </p:cNvPr>
          <p:cNvSpPr/>
          <p:nvPr userDrawn="1"/>
        </p:nvSpPr>
        <p:spPr>
          <a:xfrm>
            <a:off x="5379720" y="-8061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30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userDrawn="1"/>
        </p:nvSpPr>
        <p:spPr bwMode="gray">
          <a:xfrm>
            <a:off x="7273815" y="1515193"/>
            <a:ext cx="3735912" cy="3735912"/>
          </a:xfrm>
          <a:prstGeom prst="ellipse">
            <a:avLst/>
          </a:prstGeom>
          <a:solidFill>
            <a:schemeClr val="bg1"/>
          </a:solidFill>
          <a:ln w="381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8" name="page number">
            <a:extLst>
              <a:ext uri="{FF2B5EF4-FFF2-40B4-BE49-F238E27FC236}">
                <a16:creationId xmlns:a16="http://schemas.microsoft.com/office/drawing/2014/main" id="{45469056-638C-FF40-8AA5-0675077535BA}"/>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319555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Statement with Icon - Indigo">
    <p:spTree>
      <p:nvGrpSpPr>
        <p:cNvPr id="1" name=""/>
        <p:cNvGrpSpPr/>
        <p:nvPr/>
      </p:nvGrpSpPr>
      <p:grpSpPr>
        <a:xfrm>
          <a:off x="0" y="0"/>
          <a:ext cx="0" cy="0"/>
          <a:chOff x="0" y="0"/>
          <a:chExt cx="0" cy="0"/>
        </a:xfrm>
      </p:grpSpPr>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3" y="2514600"/>
            <a:ext cx="5254471" cy="1828799"/>
          </a:xfrm>
        </p:spPr>
        <p:txBody>
          <a:bodyPr anchor="ctr"/>
          <a:lstStyle>
            <a:lvl1pPr>
              <a:lnSpc>
                <a:spcPct val="100000"/>
              </a:lnSpc>
              <a:spcBef>
                <a:spcPts val="0"/>
              </a:spcBef>
              <a:defRPr sz="3600">
                <a:solidFill>
                  <a:schemeClr val="accent2"/>
                </a:solidFill>
              </a:defRPr>
            </a:lvl1pPr>
            <a:lvl2pPr marL="273050" indent="0">
              <a:buNone/>
              <a:defRPr/>
            </a:lvl2pPr>
          </a:lstStyle>
          <a:p>
            <a:pPr lvl="0"/>
            <a:r>
              <a:rPr lang="en-US"/>
              <a:t>Slide with large text placeholder and circle graphic. Circle is indigo with a sample icon in the center.</a:t>
            </a:r>
          </a:p>
        </p:txBody>
      </p:sp>
      <p:sp>
        <p:nvSpPr>
          <p:cNvPr id="8" name="Freeform: Shape 5">
            <a:extLst>
              <a:ext uri="{FF2B5EF4-FFF2-40B4-BE49-F238E27FC236}">
                <a16:creationId xmlns:a16="http://schemas.microsoft.com/office/drawing/2014/main" id="{D60E6AE3-A325-8F44-9E02-4550AD0A1164}"/>
              </a:ext>
              <a:ext uri="{C183D7F6-B498-43B3-948B-1728B52AA6E4}">
                <adec:decorative xmlns:adec="http://schemas.microsoft.com/office/drawing/2017/decorative" val="1"/>
              </a:ext>
            </a:extLst>
          </p:cNvPr>
          <p:cNvSpPr/>
          <p:nvPr userDrawn="1"/>
        </p:nvSpPr>
        <p:spPr>
          <a:xfrm>
            <a:off x="5379720" y="-8061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29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userDrawn="1"/>
        </p:nvSpPr>
        <p:spPr bwMode="gray">
          <a:xfrm rot="10800000">
            <a:off x="7273815" y="1515193"/>
            <a:ext cx="3735912" cy="3735912"/>
          </a:xfrm>
          <a:prstGeom prst="ellipse">
            <a:avLst/>
          </a:prstGeom>
          <a:solidFill>
            <a:schemeClr val="bg1"/>
          </a:solidFill>
          <a:ln w="38100">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7" name="page number">
            <a:extLst>
              <a:ext uri="{FF2B5EF4-FFF2-40B4-BE49-F238E27FC236}">
                <a16:creationId xmlns:a16="http://schemas.microsoft.com/office/drawing/2014/main" id="{2A1148C9-BE55-F64C-8A6E-A5239BDB4089}"/>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276696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Statement with Icon - Plum">
    <p:spTree>
      <p:nvGrpSpPr>
        <p:cNvPr id="1" name=""/>
        <p:cNvGrpSpPr/>
        <p:nvPr/>
      </p:nvGrpSpPr>
      <p:grpSpPr>
        <a:xfrm>
          <a:off x="0" y="0"/>
          <a:ext cx="0" cy="0"/>
          <a:chOff x="0" y="0"/>
          <a:chExt cx="0" cy="0"/>
        </a:xfrm>
      </p:grpSpPr>
      <p:sp>
        <p:nvSpPr>
          <p:cNvPr id="9" name="Text Placeholder 862">
            <a:extLst>
              <a:ext uri="{FF2B5EF4-FFF2-40B4-BE49-F238E27FC236}">
                <a16:creationId xmlns:a16="http://schemas.microsoft.com/office/drawing/2014/main" id="{0F507127-789E-994A-9A44-353C37E789F7}"/>
              </a:ext>
            </a:extLst>
          </p:cNvPr>
          <p:cNvSpPr>
            <a:spLocks noGrp="1"/>
          </p:cNvSpPr>
          <p:nvPr>
            <p:ph type="body" sz="quarter" idx="13" hasCustomPrompt="1"/>
          </p:nvPr>
        </p:nvSpPr>
        <p:spPr>
          <a:xfrm>
            <a:off x="608015" y="2514600"/>
            <a:ext cx="4647032" cy="1828799"/>
          </a:xfrm>
        </p:spPr>
        <p:txBody>
          <a:bodyPr anchor="ctr"/>
          <a:lstStyle>
            <a:lvl1pPr>
              <a:lnSpc>
                <a:spcPct val="100000"/>
              </a:lnSpc>
              <a:spcBef>
                <a:spcPts val="0"/>
              </a:spcBef>
              <a:defRPr sz="3600">
                <a:solidFill>
                  <a:schemeClr val="accent5"/>
                </a:solidFill>
              </a:defRPr>
            </a:lvl1pPr>
            <a:lvl2pPr marL="273050" indent="0">
              <a:buNone/>
              <a:defRPr/>
            </a:lvl2pPr>
          </a:lstStyle>
          <a:p>
            <a:pPr lvl="0"/>
            <a:r>
              <a:rPr lang="en-US"/>
              <a:t>Click to edit text and add a plum color icon to compliment or correspond to your statement.</a:t>
            </a:r>
          </a:p>
        </p:txBody>
      </p:sp>
      <p:sp>
        <p:nvSpPr>
          <p:cNvPr id="8" name="Freeform: Shape 5">
            <a:extLst>
              <a:ext uri="{FF2B5EF4-FFF2-40B4-BE49-F238E27FC236}">
                <a16:creationId xmlns:a16="http://schemas.microsoft.com/office/drawing/2014/main" id="{BB5EC970-0FCA-954A-B470-64D32C5DDFA8}"/>
              </a:ext>
              <a:ext uri="{C183D7F6-B498-43B3-948B-1728B52AA6E4}">
                <adec:decorative xmlns:adec="http://schemas.microsoft.com/office/drawing/2017/decorative" val="1"/>
              </a:ext>
            </a:extLst>
          </p:cNvPr>
          <p:cNvSpPr/>
          <p:nvPr userDrawn="1"/>
        </p:nvSpPr>
        <p:spPr>
          <a:xfrm>
            <a:off x="5379720" y="-8061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30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userDrawn="1"/>
        </p:nvSpPr>
        <p:spPr bwMode="gray">
          <a:xfrm>
            <a:off x="7273815" y="1515193"/>
            <a:ext cx="3735912" cy="3735912"/>
          </a:xfrm>
          <a:prstGeom prst="ellipse">
            <a:avLst/>
          </a:prstGeom>
          <a:solidFill>
            <a:schemeClr val="bg1"/>
          </a:solidFill>
          <a:ln w="38100">
            <a:solidFill>
              <a:schemeClr val="accent5"/>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7" name="page number">
            <a:extLst>
              <a:ext uri="{FF2B5EF4-FFF2-40B4-BE49-F238E27FC236}">
                <a16:creationId xmlns:a16="http://schemas.microsoft.com/office/drawing/2014/main" id="{4144FBF0-61D7-2140-A159-ECF2E9CDDA21}"/>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257461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solidFill>
                  <a:schemeClr val="accent2"/>
                </a:solidFill>
              </a:defRPr>
            </a:lvl1pPr>
            <a:lvl2pPr marL="273050" indent="0">
              <a:buNone/>
              <a:defRPr/>
            </a:lvl2pPr>
          </a:lstStyle>
          <a:p>
            <a:pPr lvl="0"/>
            <a:r>
              <a:rPr lang="en-US"/>
              <a:t>Click to add text</a:t>
            </a:r>
          </a:p>
        </p:txBody>
      </p:sp>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8" y="0"/>
            <a:ext cx="5403138" cy="6764798"/>
          </a:xfrm>
        </p:spPr>
        <p:txBody>
          <a:bodyPr lIns="640080" tIns="0" rIns="640080" anchor="ctr"/>
          <a:lstStyle>
            <a:lvl1pPr algn="ctr">
              <a:defRPr/>
            </a:lvl1pPr>
          </a:lstStyle>
          <a:p>
            <a:r>
              <a:rPr lang="en-US"/>
              <a:t>Click on the icon to insert a picture from your computer</a:t>
            </a:r>
          </a:p>
        </p:txBody>
      </p:sp>
      <p:sp>
        <p:nvSpPr>
          <p:cNvPr id="6" name="page number">
            <a:extLst>
              <a:ext uri="{FF2B5EF4-FFF2-40B4-BE49-F238E27FC236}">
                <a16:creationId xmlns:a16="http://schemas.microsoft.com/office/drawing/2014/main" id="{1AAC44A2-B8BC-4B45-BE44-C4C65AFCB660}"/>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331082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Statistic">
    <p:bg>
      <p:bgPr>
        <a:solidFill>
          <a:srgbClr val="F4F8FA"/>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2561DF-30FD-6C49-A8A6-D040520C9F89}"/>
              </a:ext>
              <a:ext uri="{C183D7F6-B498-43B3-948B-1728B52AA6E4}">
                <adec:decorative xmlns:adec="http://schemas.microsoft.com/office/drawing/2017/decorative" val="1"/>
              </a:ext>
            </a:extLst>
          </p:cNvPr>
          <p:cNvGrpSpPr/>
          <p:nvPr userDrawn="1"/>
        </p:nvGrpSpPr>
        <p:grpSpPr>
          <a:xfrm>
            <a:off x="0" y="0"/>
            <a:ext cx="12188822" cy="5193397"/>
            <a:chOff x="0" y="0"/>
            <a:chExt cx="12188822" cy="5193397"/>
          </a:xfrm>
        </p:grpSpPr>
        <p:sp>
          <p:nvSpPr>
            <p:cNvPr id="5" name="Rectangle 4">
              <a:extLst>
                <a:ext uri="{FF2B5EF4-FFF2-40B4-BE49-F238E27FC236}">
                  <a16:creationId xmlns:a16="http://schemas.microsoft.com/office/drawing/2014/main" id="{80F1D41E-848B-4178-A0D2-2A18C6921400}"/>
                </a:ext>
                <a:ext uri="{C183D7F6-B498-43B3-948B-1728B52AA6E4}">
                  <adec:decorative xmlns:adec="http://schemas.microsoft.com/office/drawing/2017/decorative" val="1"/>
                </a:ext>
              </a:extLst>
            </p:cNvPr>
            <p:cNvSpPr/>
            <p:nvPr userDrawn="1"/>
          </p:nvSpPr>
          <p:spPr bwMode="hidden">
            <a:xfrm>
              <a:off x="0" y="0"/>
              <a:ext cx="12188822" cy="4332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F1ED419A-30D8-44AB-9256-156B54D449CD}"/>
                </a:ext>
                <a:ext uri="{C183D7F6-B498-43B3-948B-1728B52AA6E4}">
                  <adec:decorative xmlns:adec="http://schemas.microsoft.com/office/drawing/2017/decorative" val="1"/>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 name="Text Placeholder 14" descr="Doughnut chart label 3">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0" y="2514599"/>
            <a:ext cx="5027613" cy="1371601"/>
          </a:xfrm>
        </p:spPr>
        <p:txBody>
          <a:bodyPr anchor="ctr"/>
          <a:lstStyle>
            <a:lvl1pPr>
              <a:spcBef>
                <a:spcPts val="0"/>
              </a:spcBef>
              <a:defRPr sz="3600">
                <a:solidFill>
                  <a:schemeClr val="accent2"/>
                </a:solidFill>
              </a:defRPr>
            </a:lvl1pPr>
          </a:lstStyle>
          <a:p>
            <a:pPr lvl="0"/>
            <a:r>
              <a:rPr lang="en-US"/>
              <a:t>Doughnut Chart slide, click to add text here</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2" y="722997"/>
            <a:ext cx="4480256" cy="4480256"/>
          </a:xfrm>
        </p:spPr>
        <p:txBody>
          <a:bodyPr anchor="ctr"/>
          <a:lstStyle>
            <a:lvl1pPr algn="ctr">
              <a:defRPr/>
            </a:lvl1pPr>
          </a:lstStyle>
          <a:p>
            <a:r>
              <a:rPr lang="en-US"/>
              <a:t>Click to insert a </a:t>
            </a:r>
            <a:br>
              <a:rPr lang="en-US"/>
            </a:br>
            <a:r>
              <a:rPr lang="en-US"/>
              <a:t>Doughnut chart</a:t>
            </a:r>
          </a:p>
        </p:txBody>
      </p:sp>
      <p:sp>
        <p:nvSpPr>
          <p:cNvPr id="13" name="Text Placeholder 12" descr="Doughnut chart label 1">
            <a:extLst>
              <a:ext uri="{FF2B5EF4-FFF2-40B4-BE49-F238E27FC236}">
                <a16:creationId xmlns:a16="http://schemas.microsoft.com/office/drawing/2014/main" id="{8C4F4198-4BE0-4282-8B86-20DED598DC17}"/>
              </a:ext>
            </a:extLst>
          </p:cNvPr>
          <p:cNvSpPr>
            <a:spLocks noGrp="1"/>
          </p:cNvSpPr>
          <p:nvPr>
            <p:ph type="body" sz="quarter" idx="18"/>
          </p:nvPr>
        </p:nvSpPr>
        <p:spPr>
          <a:xfrm>
            <a:off x="608330" y="5507147"/>
            <a:ext cx="1371064" cy="423862"/>
          </a:xfrm>
        </p:spPr>
        <p:txBody>
          <a:bodyPr/>
          <a:lstStyle>
            <a:lvl1pPr algn="l">
              <a:defRPr sz="1200">
                <a:solidFill>
                  <a:schemeClr val="tx2"/>
                </a:solidFill>
              </a:defRPr>
            </a:lvl1pPr>
          </a:lstStyle>
          <a:p>
            <a:pPr lvl="0"/>
            <a:r>
              <a:rPr lang="en-US"/>
              <a:t>Click to edit Master text styles</a:t>
            </a:r>
          </a:p>
        </p:txBody>
      </p:sp>
      <p:sp>
        <p:nvSpPr>
          <p:cNvPr id="70" name="Text Placeholder 12" descr="Doughnut chart label 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6" y="5507147"/>
            <a:ext cx="1371064" cy="423862"/>
          </a:xfrm>
        </p:spPr>
        <p:txBody>
          <a:bodyPr/>
          <a:lstStyle>
            <a:lvl1pPr algn="l">
              <a:defRPr sz="1200">
                <a:solidFill>
                  <a:schemeClr val="tx2"/>
                </a:solidFill>
              </a:defRPr>
            </a:lvl1pPr>
          </a:lstStyle>
          <a:p>
            <a:pPr lvl="0"/>
            <a:r>
              <a:rPr lang="en-US"/>
              <a:t>Click to edit Master text styles</a:t>
            </a:r>
          </a:p>
        </p:txBody>
      </p:sp>
      <p:sp>
        <p:nvSpPr>
          <p:cNvPr id="71" name="Text Placeholder 12" descr="Doughnut chart label 4">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tx2"/>
                </a:solidFill>
              </a:defRPr>
            </a:lvl1pPr>
          </a:lstStyle>
          <a:p>
            <a:pPr lvl="0"/>
            <a:r>
              <a:rPr lang="en-US"/>
              <a:t>Click to edit Master text styles</a:t>
            </a:r>
          </a:p>
        </p:txBody>
      </p:sp>
      <p:sp>
        <p:nvSpPr>
          <p:cNvPr id="72" name="Text Placeholder 12" descr="Doughnut chart label 5">
            <a:extLst>
              <a:ext uri="{FF2B5EF4-FFF2-40B4-BE49-F238E27FC236}">
                <a16:creationId xmlns:a16="http://schemas.microsoft.com/office/drawing/2014/main" id="{DD17F439-D919-44B7-889F-96A1DAF172D4}"/>
              </a:ext>
            </a:extLst>
          </p:cNvPr>
          <p:cNvSpPr>
            <a:spLocks noGrp="1"/>
          </p:cNvSpPr>
          <p:nvPr>
            <p:ph type="body" sz="quarter" idx="21"/>
          </p:nvPr>
        </p:nvSpPr>
        <p:spPr>
          <a:xfrm>
            <a:off x="6088109" y="5507147"/>
            <a:ext cx="1371064" cy="423862"/>
          </a:xfrm>
        </p:spPr>
        <p:txBody>
          <a:bodyPr/>
          <a:lstStyle>
            <a:lvl1pPr algn="l">
              <a:defRPr sz="1200">
                <a:solidFill>
                  <a:schemeClr val="tx2"/>
                </a:solidFill>
              </a:defRPr>
            </a:lvl1pPr>
          </a:lstStyle>
          <a:p>
            <a:pPr lvl="0"/>
            <a:r>
              <a:rPr lang="en-US"/>
              <a:t>Click to edit Master text styles</a:t>
            </a:r>
          </a:p>
        </p:txBody>
      </p:sp>
      <p:sp>
        <p:nvSpPr>
          <p:cNvPr id="73" name="Text Placeholder 12" descr="Doughnut chart label 6">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tx2"/>
                </a:solidFill>
              </a:defRPr>
            </a:lvl1pPr>
          </a:lstStyle>
          <a:p>
            <a:pPr lvl="0"/>
            <a:r>
              <a:rPr lang="en-US"/>
              <a:t>Click to edit Master text styles</a:t>
            </a:r>
          </a:p>
        </p:txBody>
      </p:sp>
      <p:sp>
        <p:nvSpPr>
          <p:cNvPr id="16" name="page number">
            <a:extLst>
              <a:ext uri="{FF2B5EF4-FFF2-40B4-BE49-F238E27FC236}">
                <a16:creationId xmlns:a16="http://schemas.microsoft.com/office/drawing/2014/main" id="{5FED840F-E343-734C-96BA-0EFF5AE5DADC}"/>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234428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BE17F87B-8433-6C45-84D8-13DF5C0ADDB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140999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Leaf">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F2240-266A-4843-B008-4BC7F29D2615}"/>
              </a:ext>
              <a:ext uri="{C183D7F6-B498-43B3-948B-1728B52AA6E4}">
                <adec:decorative xmlns:adec="http://schemas.microsoft.com/office/drawing/2017/decorative" val="1"/>
              </a:ext>
            </a:extLst>
          </p:cNvPr>
          <p:cNvGrpSpPr/>
          <p:nvPr userDrawn="1"/>
        </p:nvGrpSpPr>
        <p:grpSpPr>
          <a:xfrm>
            <a:off x="-2096828" y="875736"/>
            <a:ext cx="8395793" cy="2908667"/>
            <a:chOff x="-2096828" y="875736"/>
            <a:chExt cx="8395793" cy="2908667"/>
          </a:xfrm>
        </p:grpSpPr>
        <p:sp>
          <p:nvSpPr>
            <p:cNvPr id="8" name="Freeform 7">
              <a:extLst>
                <a:ext uri="{FF2B5EF4-FFF2-40B4-BE49-F238E27FC236}">
                  <a16:creationId xmlns:a16="http://schemas.microsoft.com/office/drawing/2014/main" id="{390856DC-2061-2B48-BE11-4479A868B88E}"/>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 name="Freeform 8">
              <a:extLst>
                <a:ext uri="{FF2B5EF4-FFF2-40B4-BE49-F238E27FC236}">
                  <a16:creationId xmlns:a16="http://schemas.microsoft.com/office/drawing/2014/main" id="{798277E7-A565-C042-AA42-42D59F2BB625}"/>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94000">
                  <a:schemeClr val="bg1"/>
                </a:gs>
                <a:gs pos="16000">
                  <a:schemeClr val="accent4"/>
                </a:gs>
                <a:gs pos="76000">
                  <a:schemeClr val="bg1"/>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0" name="TextBox 9">
            <a:extLst>
              <a:ext uri="{FF2B5EF4-FFF2-40B4-BE49-F238E27FC236}">
                <a16:creationId xmlns:a16="http://schemas.microsoft.com/office/drawing/2014/main" id="{01F07DE2-A4BE-3B43-A385-D616B948566C}"/>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pic>
        <p:nvPicPr>
          <p:cNvPr id="13" name="Graphic 12">
            <a:extLst>
              <a:ext uri="{FF2B5EF4-FFF2-40B4-BE49-F238E27FC236}">
                <a16:creationId xmlns:a16="http://schemas.microsoft.com/office/drawing/2014/main" id="{083A34EF-ECB2-4146-A506-C274E70D96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2B712F1C-B8CD-7646-A97B-4158C30FC0C3}"/>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361653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lum">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27B38C5-18A7-2D47-B7BC-7C6354836CCB}"/>
              </a:ext>
              <a:ext uri="{C183D7F6-B498-43B3-948B-1728B52AA6E4}">
                <adec:decorative xmlns:adec="http://schemas.microsoft.com/office/drawing/2017/decorative" val="1"/>
              </a:ext>
            </a:extLst>
          </p:cNvPr>
          <p:cNvGrpSpPr/>
          <p:nvPr userDrawn="1"/>
        </p:nvGrpSpPr>
        <p:grpSpPr>
          <a:xfrm>
            <a:off x="-2096828" y="875736"/>
            <a:ext cx="8395793" cy="2908667"/>
            <a:chOff x="-2096828" y="875736"/>
            <a:chExt cx="8395793" cy="2908667"/>
          </a:xfrm>
        </p:grpSpPr>
        <p:sp>
          <p:nvSpPr>
            <p:cNvPr id="8" name="Freeform 7">
              <a:extLst>
                <a:ext uri="{FF2B5EF4-FFF2-40B4-BE49-F238E27FC236}">
                  <a16:creationId xmlns:a16="http://schemas.microsoft.com/office/drawing/2014/main" id="{67662624-1916-1147-8673-61A88FA00F73}"/>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 name="Freeform 8">
              <a:extLst>
                <a:ext uri="{FF2B5EF4-FFF2-40B4-BE49-F238E27FC236}">
                  <a16:creationId xmlns:a16="http://schemas.microsoft.com/office/drawing/2014/main" id="{FD09CC14-B3A3-6744-9006-13C8D725B6F7}"/>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16000">
                  <a:schemeClr val="bg1">
                    <a:alpha val="0"/>
                  </a:schemeClr>
                </a:gs>
                <a:gs pos="77000">
                  <a:schemeClr val="tx2">
                    <a:lumMod val="0"/>
                    <a:lumOff val="100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0" name="TextBox 9">
            <a:extLst>
              <a:ext uri="{FF2B5EF4-FFF2-40B4-BE49-F238E27FC236}">
                <a16:creationId xmlns:a16="http://schemas.microsoft.com/office/drawing/2014/main" id="{53EB9DBD-7EC8-8749-8D2B-52C66972D46E}"/>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pic>
        <p:nvPicPr>
          <p:cNvPr id="13" name="Graphic 12">
            <a:extLst>
              <a:ext uri="{FF2B5EF4-FFF2-40B4-BE49-F238E27FC236}">
                <a16:creationId xmlns:a16="http://schemas.microsoft.com/office/drawing/2014/main" id="{C61EA87E-2139-1044-BE1B-4AB0B08424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0472DE30-0E15-7848-A56B-12C2A04ED13B}"/>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352651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Aqu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6675FC6-0703-3C42-8CBD-782318274E82}"/>
              </a:ext>
              <a:ext uri="{C183D7F6-B498-43B3-948B-1728B52AA6E4}">
                <adec:decorative xmlns:adec="http://schemas.microsoft.com/office/drawing/2017/decorative" val="1"/>
              </a:ext>
            </a:extLst>
          </p:cNvPr>
          <p:cNvGrpSpPr/>
          <p:nvPr userDrawn="1"/>
        </p:nvGrpSpPr>
        <p:grpSpPr>
          <a:xfrm>
            <a:off x="-2096828" y="875736"/>
            <a:ext cx="8395793" cy="2908667"/>
            <a:chOff x="-2096828" y="875736"/>
            <a:chExt cx="8395793" cy="2908667"/>
          </a:xfrm>
        </p:grpSpPr>
        <p:sp>
          <p:nvSpPr>
            <p:cNvPr id="11" name="Freeform 10">
              <a:extLst>
                <a:ext uri="{FF2B5EF4-FFF2-40B4-BE49-F238E27FC236}">
                  <a16:creationId xmlns:a16="http://schemas.microsoft.com/office/drawing/2014/main" id="{32D62845-97D5-614C-B24D-84368E89A872}"/>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2" name="Freeform 11">
              <a:extLst>
                <a:ext uri="{FF2B5EF4-FFF2-40B4-BE49-F238E27FC236}">
                  <a16:creationId xmlns:a16="http://schemas.microsoft.com/office/drawing/2014/main" id="{D8567B03-BB58-B046-8C08-41A6910CB75E}"/>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16000">
                  <a:schemeClr val="bg1">
                    <a:alpha val="0"/>
                  </a:schemeClr>
                </a:gs>
                <a:gs pos="77000">
                  <a:schemeClr val="tx2">
                    <a:lumMod val="0"/>
                    <a:lumOff val="100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3" name="TextBox 12">
            <a:extLst>
              <a:ext uri="{FF2B5EF4-FFF2-40B4-BE49-F238E27FC236}">
                <a16:creationId xmlns:a16="http://schemas.microsoft.com/office/drawing/2014/main" id="{1BD12A38-34FF-DD48-95F6-31F5ED4772C8}"/>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pic>
        <p:nvPicPr>
          <p:cNvPr id="14" name="Graphic 13">
            <a:extLst>
              <a:ext uri="{FF2B5EF4-FFF2-40B4-BE49-F238E27FC236}">
                <a16:creationId xmlns:a16="http://schemas.microsoft.com/office/drawing/2014/main" id="{BA341B9A-C8D2-EA4F-9D8A-9922D0AD01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5" name="Copyright" descr="Confidential copyright VMware, Inc. 2021">
            <a:extLst>
              <a:ext uri="{FF2B5EF4-FFF2-40B4-BE49-F238E27FC236}">
                <a16:creationId xmlns:a16="http://schemas.microsoft.com/office/drawing/2014/main" id="{EA2C7395-580D-D445-BAF2-54BDC05A9BAD}"/>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367228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ont Check">
    <p:bg>
      <p:bgPr>
        <a:solidFill>
          <a:schemeClr val="accent5"/>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29BE03A-21B0-4196-A033-4E90957BA156}"/>
              </a:ext>
            </a:extLst>
          </p:cNvPr>
          <p:cNvSpPr>
            <a:spLocks noGrp="1"/>
          </p:cNvSpPr>
          <p:nvPr>
            <p:ph type="title" hasCustomPrompt="1"/>
          </p:nvPr>
        </p:nvSpPr>
        <p:spPr/>
        <p:txBody>
          <a:bodyPr/>
          <a:lstStyle>
            <a:lvl1pPr>
              <a:defRPr>
                <a:solidFill>
                  <a:schemeClr val="bg1"/>
                </a:solidFill>
              </a:defRPr>
            </a:lvl1pPr>
          </a:lstStyle>
          <a:p>
            <a:r>
              <a:rPr lang="en-US" sz="2800">
                <a:solidFill>
                  <a:schemeClr val="bg1"/>
                </a:solidFill>
              </a:rPr>
              <a:t>Metropolis Font Check</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6" y="838105"/>
            <a:ext cx="10962687" cy="247743"/>
          </a:xfr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Is the Metropolis font installed on my computer?</a:t>
            </a:r>
          </a:p>
        </p:txBody>
      </p:sp>
      <p:sp>
        <p:nvSpPr>
          <p:cNvPr id="43" name="Rectangle 42" descr="Do the fonts in the words below match on your screen?">
            <a:extLst>
              <a:ext uri="{FF2B5EF4-FFF2-40B4-BE49-F238E27FC236}">
                <a16:creationId xmlns:a16="http://schemas.microsoft.com/office/drawing/2014/main" id="{51A92F24-FC82-4FA9-9362-801284731CC8}"/>
              </a:ext>
            </a:extLst>
          </p:cNvPr>
          <p:cNvSpPr/>
          <p:nvPr userDrawn="1"/>
        </p:nvSpPr>
        <p:spPr bwMode="gray">
          <a:xfrm>
            <a:off x="623363"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a:solidFill>
                  <a:schemeClr val="bg1"/>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 uri="{C183D7F6-B498-43B3-948B-1728B52AA6E4}">
                <adec:decorative xmlns:adec="http://schemas.microsoft.com/office/drawing/2017/decorative" val="1"/>
              </a:ext>
            </a:extLst>
          </p:cNvPr>
          <p:cNvCxnSpPr>
            <a:cxnSpLocks/>
          </p:cNvCxnSpPr>
          <p:nvPr userDrawn="1"/>
        </p:nvCxnSpPr>
        <p:spPr>
          <a:xfrm>
            <a:off x="623364" y="1860778"/>
            <a:ext cx="7299849" cy="0"/>
          </a:xfrm>
          <a:prstGeom prst="line">
            <a:avLst/>
          </a:prstGeom>
          <a:ln w="25400">
            <a:solidFill>
              <a:schemeClr val="accent5">
                <a:lumMod val="5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0DFE264-D676-EA48-BBA7-F4F0331FA2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57155" y="2219739"/>
            <a:ext cx="3088310" cy="557972"/>
          </a:xfrm>
          <a:prstGeom prst="rect">
            <a:avLst/>
          </a:prstGeom>
        </p:spPr>
      </p:pic>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900">
                <a:solidFill>
                  <a:schemeClr val="bg1"/>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a:t>
            </a:r>
          </a:p>
        </p:txBody>
      </p:sp>
      <p:pic>
        <p:nvPicPr>
          <p:cNvPr id="5" name="Picture 4">
            <a:extLst>
              <a:ext uri="{FF2B5EF4-FFF2-40B4-BE49-F238E27FC236}">
                <a16:creationId xmlns:a16="http://schemas.microsoft.com/office/drawing/2014/main" id="{A0BB7D6E-2488-A644-A910-415B17221FB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030912" y="2242892"/>
            <a:ext cx="4743106" cy="538407"/>
          </a:xfrm>
          <a:prstGeom prst="rect">
            <a:avLst/>
          </a:prstGeom>
        </p:spPr>
      </p:pic>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900">
                <a:solidFill>
                  <a:schemeClr val="bg1"/>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 Light</a:t>
            </a:r>
          </a:p>
        </p:txBody>
      </p:sp>
    </p:spTree>
    <p:extLst>
      <p:ext uri="{BB962C8B-B14F-4D97-AF65-F5344CB8AC3E}">
        <p14:creationId xmlns:p14="http://schemas.microsoft.com/office/powerpoint/2010/main" val="142599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 Lea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Section Title Option 1</a:t>
            </a:r>
            <a:br>
              <a:rPr lang="en-US"/>
            </a:br>
            <a:r>
              <a:rPr lang="en-US"/>
              <a:t>Leaf and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3" name="parallelogram graphics">
            <a:extLst>
              <a:ext uri="{FF2B5EF4-FFF2-40B4-BE49-F238E27FC236}">
                <a16:creationId xmlns:a16="http://schemas.microsoft.com/office/drawing/2014/main" id="{4179C3A7-5E74-9045-81C2-636194DEEB7B}"/>
              </a:ext>
              <a:ext uri="{C183D7F6-B498-43B3-948B-1728B52AA6E4}">
                <adec:decorative xmlns:adec="http://schemas.microsoft.com/office/drawing/2017/decorative" val="1"/>
              </a:ext>
            </a:extLst>
          </p:cNvPr>
          <p:cNvGrpSpPr/>
          <p:nvPr userDrawn="1"/>
        </p:nvGrpSpPr>
        <p:grpSpPr>
          <a:xfrm>
            <a:off x="5180604" y="3294915"/>
            <a:ext cx="9157084"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pic>
        <p:nvPicPr>
          <p:cNvPr id="12" name="Graphic 11">
            <a:extLst>
              <a:ext uri="{FF2B5EF4-FFF2-40B4-BE49-F238E27FC236}">
                <a16:creationId xmlns:a16="http://schemas.microsoft.com/office/drawing/2014/main" id="{400A8319-C8D0-2045-925F-144C98981F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3" name="Copyright" descr="Confidential copyright VMware, Inc. 2021">
            <a:extLst>
              <a:ext uri="{FF2B5EF4-FFF2-40B4-BE49-F238E27FC236}">
                <a16:creationId xmlns:a16="http://schemas.microsoft.com/office/drawing/2014/main" id="{72650901-D7DC-FD4A-9F11-4A96B4E7128D}"/>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4" name="page number">
            <a:extLst>
              <a:ext uri="{FF2B5EF4-FFF2-40B4-BE49-F238E27FC236}">
                <a16:creationId xmlns:a16="http://schemas.microsoft.com/office/drawing/2014/main" id="{20A83C12-6BEB-4E4C-9FB0-AA1FB4C661B1}"/>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14185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61" name="grey boxes">
            <a:extLst>
              <a:ext uri="{FF2B5EF4-FFF2-40B4-BE49-F238E27FC236}">
                <a16:creationId xmlns:a16="http://schemas.microsoft.com/office/drawing/2014/main" id="{E2F285D2-B641-461F-87F0-20A9C65B2EF7}"/>
              </a:ext>
              <a:ext uri="{C183D7F6-B498-43B3-948B-1728B52AA6E4}">
                <adec:decorative xmlns:adec="http://schemas.microsoft.com/office/drawing/2017/decorative" val="1"/>
              </a:ext>
            </a:extLst>
          </p:cNvPr>
          <p:cNvGrpSpPr/>
          <p:nvPr userDrawn="1"/>
        </p:nvGrpSpPr>
        <p:grpSpPr bwMode="gray">
          <a:xfrm>
            <a:off x="609441" y="1600202"/>
            <a:ext cx="10055941" cy="4580469"/>
            <a:chOff x="609441" y="1600198"/>
            <a:chExt cx="10055941" cy="4580469"/>
          </a:xfrm>
        </p:grpSpPr>
        <p:sp>
          <p:nvSpPr>
            <p:cNvPr id="110" name="Rectangle 109">
              <a:extLst>
                <a:ext uri="{FF2B5EF4-FFF2-40B4-BE49-F238E27FC236}">
                  <a16:creationId xmlns:a16="http://schemas.microsoft.com/office/drawing/2014/main" id="{115EE1AC-AAA1-4CAF-886B-474B1A0C95C4}"/>
                </a:ext>
                <a:ext uri="{C183D7F6-B498-43B3-948B-1728B52AA6E4}">
                  <adec:decorative xmlns:adec="http://schemas.microsoft.com/office/drawing/2017/decorative" val="1"/>
                </a:ext>
              </a:extLst>
            </p:cNvPr>
            <p:cNvSpPr/>
            <p:nvPr/>
          </p:nvSpPr>
          <p:spPr bwMode="gray">
            <a:xfrm>
              <a:off x="609441" y="1600199"/>
              <a:ext cx="914203"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110">
              <a:extLst>
                <a:ext uri="{FF2B5EF4-FFF2-40B4-BE49-F238E27FC236}">
                  <a16:creationId xmlns:a16="http://schemas.microsoft.com/office/drawing/2014/main" id="{7037B7F2-249C-4DB7-A4FF-AD7E08892A0F}"/>
                </a:ext>
                <a:ext uri="{C183D7F6-B498-43B3-948B-1728B52AA6E4}">
                  <adec:decorative xmlns:adec="http://schemas.microsoft.com/office/drawing/2017/decorative" val="1"/>
                </a:ext>
              </a:extLst>
            </p:cNvPr>
            <p:cNvSpPr/>
            <p:nvPr/>
          </p:nvSpPr>
          <p:spPr bwMode="gray">
            <a:xfrm>
              <a:off x="2436448" y="1600198"/>
              <a:ext cx="915282"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11">
              <a:extLst>
                <a:ext uri="{FF2B5EF4-FFF2-40B4-BE49-F238E27FC236}">
                  <a16:creationId xmlns:a16="http://schemas.microsoft.com/office/drawing/2014/main" id="{6B02FE08-2379-4E6C-AE27-D7D2ECAB18B8}"/>
                </a:ext>
                <a:ext uri="{C183D7F6-B498-43B3-948B-1728B52AA6E4}">
                  <adec:decorative xmlns:adec="http://schemas.microsoft.com/office/drawing/2017/decorative" val="1"/>
                </a:ext>
              </a:extLst>
            </p:cNvPr>
            <p:cNvSpPr/>
            <p:nvPr/>
          </p:nvSpPr>
          <p:spPr bwMode="gray">
            <a:xfrm>
              <a:off x="4263453"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a:extLst>
                <a:ext uri="{FF2B5EF4-FFF2-40B4-BE49-F238E27FC236}">
                  <a16:creationId xmlns:a16="http://schemas.microsoft.com/office/drawing/2014/main" id="{D7C17E9A-3B70-4668-8EAE-9C7D73BACCA1}"/>
                </a:ext>
                <a:ext uri="{C183D7F6-B498-43B3-948B-1728B52AA6E4}">
                  <adec:decorative xmlns:adec="http://schemas.microsoft.com/office/drawing/2017/decorative" val="1"/>
                </a:ext>
              </a:extLst>
            </p:cNvPr>
            <p:cNvSpPr/>
            <p:nvPr/>
          </p:nvSpPr>
          <p:spPr bwMode="gray">
            <a:xfrm>
              <a:off x="6090459"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13">
              <a:extLst>
                <a:ext uri="{FF2B5EF4-FFF2-40B4-BE49-F238E27FC236}">
                  <a16:creationId xmlns:a16="http://schemas.microsoft.com/office/drawing/2014/main" id="{E02751E5-34AD-4357-BC67-2269F668FD57}"/>
                </a:ext>
                <a:ext uri="{C183D7F6-B498-43B3-948B-1728B52AA6E4}">
                  <adec:decorative xmlns:adec="http://schemas.microsoft.com/office/drawing/2017/decorative" val="1"/>
                </a:ext>
              </a:extLst>
            </p:cNvPr>
            <p:cNvSpPr/>
            <p:nvPr/>
          </p:nvSpPr>
          <p:spPr bwMode="gray">
            <a:xfrm>
              <a:off x="7921943" y="1600198"/>
              <a:ext cx="916431"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Rectangle 114">
              <a:extLst>
                <a:ext uri="{FF2B5EF4-FFF2-40B4-BE49-F238E27FC236}">
                  <a16:creationId xmlns:a16="http://schemas.microsoft.com/office/drawing/2014/main" id="{452A85DA-B39F-40AB-B423-9F7CCB3D0D63}"/>
                </a:ext>
                <a:ext uri="{C183D7F6-B498-43B3-948B-1728B52AA6E4}">
                  <adec:decorative xmlns:adec="http://schemas.microsoft.com/office/drawing/2017/decorative" val="1"/>
                </a:ext>
              </a:extLst>
            </p:cNvPr>
            <p:cNvSpPr/>
            <p:nvPr/>
          </p:nvSpPr>
          <p:spPr bwMode="gray">
            <a:xfrm>
              <a:off x="9750028" y="1600198"/>
              <a:ext cx="915354"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a:extLst>
              <a:ext uri="{FF2B5EF4-FFF2-40B4-BE49-F238E27FC236}">
                <a16:creationId xmlns:a16="http://schemas.microsoft.com/office/drawing/2014/main" id="{FEACC7A9-0E02-EC44-8212-DCAA966470C0}"/>
              </a:ext>
              <a:ext uri="{C183D7F6-B498-43B3-948B-1728B52AA6E4}">
                <adec:decorative xmlns:adec="http://schemas.microsoft.com/office/drawing/2017/decorative" val="1"/>
              </a:ext>
            </a:extLst>
          </p:cNvPr>
          <p:cNvGrpSpPr/>
          <p:nvPr userDrawn="1"/>
        </p:nvGrpSpPr>
        <p:grpSpPr>
          <a:xfrm>
            <a:off x="0" y="0"/>
            <a:ext cx="12188826" cy="6858004"/>
            <a:chOff x="0" y="0"/>
            <a:chExt cx="12188826" cy="6858004"/>
          </a:xfrm>
        </p:grpSpPr>
        <p:cxnSp>
          <p:nvCxnSpPr>
            <p:cNvPr id="85" name="Straight Connector 84">
              <a:extLst>
                <a:ext uri="{FF2B5EF4-FFF2-40B4-BE49-F238E27FC236}">
                  <a16:creationId xmlns:a16="http://schemas.microsoft.com/office/drawing/2014/main" id="{5B6B4CFD-041A-4081-89A4-C2B194E6465E}"/>
                </a:ext>
                <a:ext uri="{C183D7F6-B498-43B3-948B-1728B52AA6E4}">
                  <adec:decorative xmlns:adec="http://schemas.microsoft.com/office/drawing/2017/decorative" val="1"/>
                </a:ext>
              </a:extLst>
            </p:cNvPr>
            <p:cNvCxnSpPr/>
            <p:nvPr/>
          </p:nvCxnSpPr>
          <p:spPr bwMode="gray">
            <a:xfrm>
              <a:off x="60960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3B978F-4215-434A-A0BE-E77776CE37B1}"/>
                </a:ext>
                <a:ext uri="{C183D7F6-B498-43B3-948B-1728B52AA6E4}">
                  <adec:decorative xmlns:adec="http://schemas.microsoft.com/office/drawing/2017/decorative" val="1"/>
                </a:ext>
              </a:extLst>
            </p:cNvPr>
            <p:cNvCxnSpPr/>
            <p:nvPr/>
          </p:nvCxnSpPr>
          <p:spPr bwMode="gray">
            <a:xfrm>
              <a:off x="152364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9EEB78C-3DA9-4AD7-BFB1-207EDE403F9D}"/>
                </a:ext>
                <a:ext uri="{C183D7F6-B498-43B3-948B-1728B52AA6E4}">
                  <adec:decorative xmlns:adec="http://schemas.microsoft.com/office/drawing/2017/decorative" val="1"/>
                </a:ext>
              </a:extLst>
            </p:cNvPr>
            <p:cNvCxnSpPr/>
            <p:nvPr/>
          </p:nvCxnSpPr>
          <p:spPr bwMode="gray">
            <a:xfrm>
              <a:off x="198066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062D7CE-4A4A-4C41-833F-B30B3E74AEAC}"/>
                </a:ext>
                <a:ext uri="{C183D7F6-B498-43B3-948B-1728B52AA6E4}">
                  <adec:decorative xmlns:adec="http://schemas.microsoft.com/office/drawing/2017/decorative" val="1"/>
                </a:ext>
              </a:extLst>
            </p:cNvPr>
            <p:cNvCxnSpPr/>
            <p:nvPr/>
          </p:nvCxnSpPr>
          <p:spPr bwMode="gray">
            <a:xfrm>
              <a:off x="243768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C628EF-969E-4429-A992-9AD0AFECF81E}"/>
                </a:ext>
                <a:ext uri="{C183D7F6-B498-43B3-948B-1728B52AA6E4}">
                  <adec:decorative xmlns:adec="http://schemas.microsoft.com/office/drawing/2017/decorative" val="1"/>
                </a:ext>
              </a:extLst>
            </p:cNvPr>
            <p:cNvCxnSpPr/>
            <p:nvPr/>
          </p:nvCxnSpPr>
          <p:spPr bwMode="gray">
            <a:xfrm>
              <a:off x="289470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C7BD383-0D5C-4E3A-99F7-4DC5A51DF948}"/>
                </a:ext>
                <a:ext uri="{C183D7F6-B498-43B3-948B-1728B52AA6E4}">
                  <adec:decorative xmlns:adec="http://schemas.microsoft.com/office/drawing/2017/decorative" val="1"/>
                </a:ext>
              </a:extLst>
            </p:cNvPr>
            <p:cNvCxnSpPr/>
            <p:nvPr/>
          </p:nvCxnSpPr>
          <p:spPr bwMode="gray">
            <a:xfrm>
              <a:off x="335172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A2EE63-4F24-4A26-9268-D15D92D5B068}"/>
                </a:ext>
                <a:ext uri="{C183D7F6-B498-43B3-948B-1728B52AA6E4}">
                  <adec:decorative xmlns:adec="http://schemas.microsoft.com/office/drawing/2017/decorative" val="1"/>
                </a:ext>
              </a:extLst>
            </p:cNvPr>
            <p:cNvCxnSpPr/>
            <p:nvPr/>
          </p:nvCxnSpPr>
          <p:spPr bwMode="gray">
            <a:xfrm>
              <a:off x="380875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64BB08D-864A-44D4-88F6-679DBAE518B7}"/>
                </a:ext>
                <a:ext uri="{C183D7F6-B498-43B3-948B-1728B52AA6E4}">
                  <adec:decorative xmlns:adec="http://schemas.microsoft.com/office/drawing/2017/decorative" val="1"/>
                </a:ext>
              </a:extLst>
            </p:cNvPr>
            <p:cNvCxnSpPr/>
            <p:nvPr/>
          </p:nvCxnSpPr>
          <p:spPr bwMode="gray">
            <a:xfrm>
              <a:off x="426577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A3F8A1-60DA-47E1-92DD-967475B2DF58}"/>
                </a:ext>
                <a:ext uri="{C183D7F6-B498-43B3-948B-1728B52AA6E4}">
                  <adec:decorative xmlns:adec="http://schemas.microsoft.com/office/drawing/2017/decorative" val="1"/>
                </a:ext>
              </a:extLst>
            </p:cNvPr>
            <p:cNvCxnSpPr/>
            <p:nvPr/>
          </p:nvCxnSpPr>
          <p:spPr bwMode="gray">
            <a:xfrm>
              <a:off x="472279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CF40D-CC60-45F8-B236-F9FAC1F3E8CF}"/>
                </a:ext>
                <a:ext uri="{C183D7F6-B498-43B3-948B-1728B52AA6E4}">
                  <adec:decorative xmlns:adec="http://schemas.microsoft.com/office/drawing/2017/decorative" val="1"/>
                </a:ext>
              </a:extLst>
            </p:cNvPr>
            <p:cNvCxnSpPr/>
            <p:nvPr/>
          </p:nvCxnSpPr>
          <p:spPr bwMode="gray">
            <a:xfrm>
              <a:off x="517981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3BAEC6-A3C2-4892-9093-BD8EA8A7E0F6}"/>
                </a:ext>
                <a:ext uri="{C183D7F6-B498-43B3-948B-1728B52AA6E4}">
                  <adec:decorative xmlns:adec="http://schemas.microsoft.com/office/drawing/2017/decorative" val="1"/>
                </a:ext>
              </a:extLst>
            </p:cNvPr>
            <p:cNvCxnSpPr/>
            <p:nvPr/>
          </p:nvCxnSpPr>
          <p:spPr bwMode="gray">
            <a:xfrm>
              <a:off x="563683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4E16FB9-EDCA-4CA6-9212-0AEBFCE175D7}"/>
                </a:ext>
                <a:ext uri="{C183D7F6-B498-43B3-948B-1728B52AA6E4}">
                  <adec:decorative xmlns:adec="http://schemas.microsoft.com/office/drawing/2017/decorative" val="1"/>
                </a:ext>
              </a:extLst>
            </p:cNvPr>
            <p:cNvCxnSpPr/>
            <p:nvPr/>
          </p:nvCxnSpPr>
          <p:spPr bwMode="gray">
            <a:xfrm>
              <a:off x="609385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E637F-804F-4244-9AA9-FF4A629A143C}"/>
                </a:ext>
                <a:ext uri="{C183D7F6-B498-43B3-948B-1728B52AA6E4}">
                  <adec:decorative xmlns:adec="http://schemas.microsoft.com/office/drawing/2017/decorative" val="1"/>
                </a:ext>
              </a:extLst>
            </p:cNvPr>
            <p:cNvCxnSpPr/>
            <p:nvPr/>
          </p:nvCxnSpPr>
          <p:spPr bwMode="gray">
            <a:xfrm>
              <a:off x="655087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FB8414-3949-428A-B700-7C38A44425B2}"/>
                </a:ext>
                <a:ext uri="{C183D7F6-B498-43B3-948B-1728B52AA6E4}">
                  <adec:decorative xmlns:adec="http://schemas.microsoft.com/office/drawing/2017/decorative" val="1"/>
                </a:ext>
              </a:extLst>
            </p:cNvPr>
            <p:cNvCxnSpPr/>
            <p:nvPr/>
          </p:nvCxnSpPr>
          <p:spPr bwMode="gray">
            <a:xfrm>
              <a:off x="700790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A61D1AB-B7D2-4169-B38F-56371D50E1DA}"/>
                </a:ext>
                <a:ext uri="{C183D7F6-B498-43B3-948B-1728B52AA6E4}">
                  <adec:decorative xmlns:adec="http://schemas.microsoft.com/office/drawing/2017/decorative" val="1"/>
                </a:ext>
              </a:extLst>
            </p:cNvPr>
            <p:cNvCxnSpPr/>
            <p:nvPr/>
          </p:nvCxnSpPr>
          <p:spPr bwMode="gray">
            <a:xfrm>
              <a:off x="746492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00C4593-A442-4B6C-8E9D-80BFEB1746D6}"/>
                </a:ext>
                <a:ext uri="{C183D7F6-B498-43B3-948B-1728B52AA6E4}">
                  <adec:decorative xmlns:adec="http://schemas.microsoft.com/office/drawing/2017/decorative" val="1"/>
                </a:ext>
              </a:extLst>
            </p:cNvPr>
            <p:cNvCxnSpPr/>
            <p:nvPr/>
          </p:nvCxnSpPr>
          <p:spPr bwMode="gray">
            <a:xfrm>
              <a:off x="792194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5B5E413-FAFF-430F-B105-4D122D50AEE1}"/>
                </a:ext>
                <a:ext uri="{C183D7F6-B498-43B3-948B-1728B52AA6E4}">
                  <adec:decorative xmlns:adec="http://schemas.microsoft.com/office/drawing/2017/decorative" val="1"/>
                </a:ext>
              </a:extLst>
            </p:cNvPr>
            <p:cNvCxnSpPr/>
            <p:nvPr/>
          </p:nvCxnSpPr>
          <p:spPr bwMode="gray">
            <a:xfrm>
              <a:off x="837896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B845328-662D-4D12-A209-6A0B1E78DF14}"/>
                </a:ext>
                <a:ext uri="{C183D7F6-B498-43B3-948B-1728B52AA6E4}">
                  <adec:decorative xmlns:adec="http://schemas.microsoft.com/office/drawing/2017/decorative" val="1"/>
                </a:ext>
              </a:extLst>
            </p:cNvPr>
            <p:cNvCxnSpPr/>
            <p:nvPr/>
          </p:nvCxnSpPr>
          <p:spPr bwMode="gray">
            <a:xfrm>
              <a:off x="883598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C19B5D-D919-4A48-953C-03994329E19B}"/>
                </a:ext>
                <a:ext uri="{C183D7F6-B498-43B3-948B-1728B52AA6E4}">
                  <adec:decorative xmlns:adec="http://schemas.microsoft.com/office/drawing/2017/decorative" val="1"/>
                </a:ext>
              </a:extLst>
            </p:cNvPr>
            <p:cNvCxnSpPr/>
            <p:nvPr/>
          </p:nvCxnSpPr>
          <p:spPr bwMode="gray">
            <a:xfrm>
              <a:off x="975002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81C8DC-CB2F-445A-8F7B-5A864393B553}"/>
                </a:ext>
                <a:ext uri="{C183D7F6-B498-43B3-948B-1728B52AA6E4}">
                  <adec:decorative xmlns:adec="http://schemas.microsoft.com/office/drawing/2017/decorative" val="1"/>
                </a:ext>
              </a:extLst>
            </p:cNvPr>
            <p:cNvCxnSpPr/>
            <p:nvPr/>
          </p:nvCxnSpPr>
          <p:spPr bwMode="gray">
            <a:xfrm>
              <a:off x="929300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CD9F68-6C35-4B43-B8E1-1ABF75D8D588}"/>
                </a:ext>
                <a:ext uri="{C183D7F6-B498-43B3-948B-1728B52AA6E4}">
                  <adec:decorative xmlns:adec="http://schemas.microsoft.com/office/drawing/2017/decorative" val="1"/>
                </a:ext>
              </a:extLst>
            </p:cNvPr>
            <p:cNvCxnSpPr/>
            <p:nvPr/>
          </p:nvCxnSpPr>
          <p:spPr bwMode="gray">
            <a:xfrm>
              <a:off x="1020704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BCE95B-721C-44A5-8B94-8F0E42FF53FE}"/>
                </a:ext>
                <a:ext uri="{C183D7F6-B498-43B3-948B-1728B52AA6E4}">
                  <adec:decorative xmlns:adec="http://schemas.microsoft.com/office/drawing/2017/decorative" val="1"/>
                </a:ext>
              </a:extLst>
            </p:cNvPr>
            <p:cNvCxnSpPr/>
            <p:nvPr/>
          </p:nvCxnSpPr>
          <p:spPr bwMode="gray">
            <a:xfrm>
              <a:off x="1066407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B934F61-1ED7-4209-A1E3-04C68085B10E}"/>
                </a:ext>
                <a:ext uri="{C183D7F6-B498-43B3-948B-1728B52AA6E4}">
                  <adec:decorative xmlns:adec="http://schemas.microsoft.com/office/drawing/2017/decorative" val="1"/>
                </a:ext>
              </a:extLst>
            </p:cNvPr>
            <p:cNvCxnSpPr/>
            <p:nvPr/>
          </p:nvCxnSpPr>
          <p:spPr bwMode="gray">
            <a:xfrm>
              <a:off x="1112109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F636E46-095E-439D-B78B-EBC72DB23290}"/>
                </a:ext>
                <a:ext uri="{C183D7F6-B498-43B3-948B-1728B52AA6E4}">
                  <adec:decorative xmlns:adec="http://schemas.microsoft.com/office/drawing/2017/decorative" val="1"/>
                </a:ext>
              </a:extLst>
            </p:cNvPr>
            <p:cNvCxnSpPr/>
            <p:nvPr/>
          </p:nvCxnSpPr>
          <p:spPr bwMode="gray">
            <a:xfrm>
              <a:off x="106662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1497272-E949-488B-B9F6-FD10BA6526BF}"/>
                </a:ext>
                <a:ext uri="{C183D7F6-B498-43B3-948B-1728B52AA6E4}">
                  <adec:decorative xmlns:adec="http://schemas.microsoft.com/office/drawing/2017/decorative" val="1"/>
                </a:ext>
              </a:extLst>
            </p:cNvPr>
            <p:cNvCxnSpPr/>
            <p:nvPr/>
          </p:nvCxnSpPr>
          <p:spPr bwMode="gray">
            <a:xfrm>
              <a:off x="1157210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34689D4-9BAE-40BF-B953-E1A0CA4F5C15}"/>
                </a:ext>
                <a:ext uri="{C183D7F6-B498-43B3-948B-1728B52AA6E4}">
                  <adec:decorative xmlns:adec="http://schemas.microsoft.com/office/drawing/2017/decorative" val="1"/>
                </a:ext>
              </a:extLst>
            </p:cNvPr>
            <p:cNvCxnSpPr/>
            <p:nvPr/>
          </p:nvCxnSpPr>
          <p:spPr bwMode="gray">
            <a:xfrm rot="5400000">
              <a:off x="6094413" y="-60944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A3364-6F4C-4749-A110-B336801330E0}"/>
                </a:ext>
                <a:ext uri="{C183D7F6-B498-43B3-948B-1728B52AA6E4}">
                  <adec:decorative xmlns:adec="http://schemas.microsoft.com/office/drawing/2017/decorative" val="1"/>
                </a:ext>
              </a:extLst>
            </p:cNvPr>
            <p:cNvCxnSpPr/>
            <p:nvPr/>
          </p:nvCxnSpPr>
          <p:spPr bwMode="gray">
            <a:xfrm rot="5400000">
              <a:off x="6094413" y="-5637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90EC6B6-039D-4549-B1B1-8FF8A3FC2F66}"/>
                </a:ext>
                <a:ext uri="{C183D7F6-B498-43B3-948B-1728B52AA6E4}">
                  <adec:decorative xmlns:adec="http://schemas.microsoft.com/office/drawing/2017/decorative" val="1"/>
                </a:ext>
              </a:extLst>
            </p:cNvPr>
            <p:cNvCxnSpPr/>
            <p:nvPr/>
          </p:nvCxnSpPr>
          <p:spPr bwMode="gray">
            <a:xfrm rot="5400000">
              <a:off x="6094413" y="-51800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5F4FAC-9412-45E9-99EC-FDC351D60453}"/>
                </a:ext>
                <a:ext uri="{C183D7F6-B498-43B3-948B-1728B52AA6E4}">
                  <adec:decorative xmlns:adec="http://schemas.microsoft.com/office/drawing/2017/decorative" val="1"/>
                </a:ext>
              </a:extLst>
            </p:cNvPr>
            <p:cNvCxnSpPr/>
            <p:nvPr/>
          </p:nvCxnSpPr>
          <p:spPr bwMode="gray">
            <a:xfrm rot="5400000">
              <a:off x="6094413" y="-31202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0C0A33-67B3-48C9-9B83-C39DFDEF5E0A}"/>
                </a:ext>
                <a:ext uri="{C183D7F6-B498-43B3-948B-1728B52AA6E4}">
                  <adec:decorative xmlns:adec="http://schemas.microsoft.com/office/drawing/2017/decorative" val="1"/>
                </a:ext>
              </a:extLst>
            </p:cNvPr>
            <p:cNvCxnSpPr/>
            <p:nvPr/>
          </p:nvCxnSpPr>
          <p:spPr bwMode="gray">
            <a:xfrm rot="5400000">
              <a:off x="6094413" y="-26630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7FF284-D960-4A05-8053-9886608C6599}"/>
                </a:ext>
                <a:ext uri="{C183D7F6-B498-43B3-948B-1728B52AA6E4}">
                  <adec:decorative xmlns:adec="http://schemas.microsoft.com/office/drawing/2017/decorative" val="1"/>
                </a:ext>
              </a:extLst>
            </p:cNvPr>
            <p:cNvCxnSpPr/>
            <p:nvPr/>
          </p:nvCxnSpPr>
          <p:spPr bwMode="gray">
            <a:xfrm rot="5400000">
              <a:off x="6094413" y="-22058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A61019-342C-4EDD-97C6-EDA59774644E}"/>
                </a:ext>
                <a:ext uri="{C183D7F6-B498-43B3-948B-1728B52AA6E4}">
                  <adec:decorative xmlns:adec="http://schemas.microsoft.com/office/drawing/2017/decorative" val="1"/>
                </a:ext>
              </a:extLst>
            </p:cNvPr>
            <p:cNvCxnSpPr/>
            <p:nvPr/>
          </p:nvCxnSpPr>
          <p:spPr bwMode="gray">
            <a:xfrm rot="5400000">
              <a:off x="6094413" y="-1748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34785CB-17D0-49DD-8DC9-3C93626DC776}"/>
                </a:ext>
                <a:ext uri="{C183D7F6-B498-43B3-948B-1728B52AA6E4}">
                  <adec:decorative xmlns:adec="http://schemas.microsoft.com/office/drawing/2017/decorative" val="1"/>
                </a:ext>
              </a:extLst>
            </p:cNvPr>
            <p:cNvCxnSpPr/>
            <p:nvPr/>
          </p:nvCxnSpPr>
          <p:spPr bwMode="gray">
            <a:xfrm rot="5400000">
              <a:off x="6094413" y="-12914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5DB222-E3A0-48A3-BBD5-FD2616577D2D}"/>
                </a:ext>
                <a:ext uri="{C183D7F6-B498-43B3-948B-1728B52AA6E4}">
                  <adec:decorative xmlns:adec="http://schemas.microsoft.com/office/drawing/2017/decorative" val="1"/>
                </a:ext>
              </a:extLst>
            </p:cNvPr>
            <p:cNvCxnSpPr/>
            <p:nvPr/>
          </p:nvCxnSpPr>
          <p:spPr bwMode="gray">
            <a:xfrm rot="5400000">
              <a:off x="6094413" y="-8342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33E4E5-A945-4652-B574-37C6580344B0}"/>
                </a:ext>
                <a:ext uri="{C183D7F6-B498-43B3-948B-1728B52AA6E4}">
                  <adec:decorative xmlns:adec="http://schemas.microsoft.com/office/drawing/2017/decorative" val="1"/>
                </a:ext>
              </a:extLst>
            </p:cNvPr>
            <p:cNvCxnSpPr>
              <a:cxnSpLocks/>
            </p:cNvCxnSpPr>
            <p:nvPr/>
          </p:nvCxnSpPr>
          <p:spPr bwMode="gray">
            <a:xfrm flipH="1">
              <a:off x="1" y="5717375"/>
              <a:ext cx="12188825" cy="0"/>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2A597B-2B35-4BD4-B07E-D8CEF25A597D}"/>
                </a:ext>
                <a:ext uri="{C183D7F6-B498-43B3-948B-1728B52AA6E4}">
                  <adec:decorative xmlns:adec="http://schemas.microsoft.com/office/drawing/2017/decorative" val="1"/>
                </a:ext>
              </a:extLst>
            </p:cNvPr>
            <p:cNvCxnSpPr/>
            <p:nvPr/>
          </p:nvCxnSpPr>
          <p:spPr bwMode="gray">
            <a:xfrm rot="5400000">
              <a:off x="6094413" y="763591"/>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51C336-9D65-42C9-A33F-6971E6322E46}"/>
                </a:ext>
                <a:ext uri="{C183D7F6-B498-43B3-948B-1728B52AA6E4}">
                  <adec:decorative xmlns:adec="http://schemas.microsoft.com/office/drawing/2017/decorative" val="1"/>
                </a:ext>
              </a:extLst>
            </p:cNvPr>
            <p:cNvCxnSpPr/>
            <p:nvPr/>
          </p:nvCxnSpPr>
          <p:spPr bwMode="gray">
            <a:xfrm rot="5400000">
              <a:off x="6094413" y="-56372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AD9518-36D4-43F7-839D-D8FE389DF1F1}"/>
                </a:ext>
                <a:ext uri="{C183D7F6-B498-43B3-948B-1728B52AA6E4}">
                  <adec:decorative xmlns:adec="http://schemas.microsoft.com/office/drawing/2017/decorative" val="1"/>
                </a:ext>
              </a:extLst>
            </p:cNvPr>
            <p:cNvCxnSpPr/>
            <p:nvPr/>
          </p:nvCxnSpPr>
          <p:spPr bwMode="gray">
            <a:xfrm rot="5400000">
              <a:off x="6094413" y="-49514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5575B3F-2A8B-4175-B6A5-D60652B87ED0}"/>
                </a:ext>
                <a:ext uri="{C183D7F6-B498-43B3-948B-1728B52AA6E4}">
                  <adec:decorative xmlns:adec="http://schemas.microsoft.com/office/drawing/2017/decorative" val="1"/>
                </a:ext>
              </a:extLst>
            </p:cNvPr>
            <p:cNvCxnSpPr/>
            <p:nvPr/>
          </p:nvCxnSpPr>
          <p:spPr bwMode="gray">
            <a:xfrm rot="5400000">
              <a:off x="6094413" y="86256"/>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CCC90FC-8476-4A2A-8DF1-ECAB053A24FD}"/>
                </a:ext>
                <a:ext uri="{C183D7F6-B498-43B3-948B-1728B52AA6E4}">
                  <adec:decorative xmlns:adec="http://schemas.microsoft.com/office/drawing/2017/decorative" val="1"/>
                </a:ext>
              </a:extLst>
            </p:cNvPr>
            <p:cNvCxnSpPr/>
            <p:nvPr/>
          </p:nvCxnSpPr>
          <p:spPr bwMode="gray">
            <a:xfrm rot="5400000">
              <a:off x="6094413" y="306387"/>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FB03C8E-4661-465A-B25F-147D497525A0}"/>
                </a:ext>
                <a:ext uri="{C183D7F6-B498-43B3-948B-1728B52AA6E4}">
                  <adec:decorative xmlns:adec="http://schemas.microsoft.com/office/drawing/2017/decorative" val="1"/>
                </a:ext>
              </a:extLst>
            </p:cNvPr>
            <p:cNvCxnSpPr/>
            <p:nvPr/>
          </p:nvCxnSpPr>
          <p:spPr bwMode="gray">
            <a:xfrm rot="5400000">
              <a:off x="6094413" y="-4034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C8E030-5491-4C40-9E10-B197BD5CD587}"/>
                </a:ext>
                <a:ext uri="{C183D7F6-B498-43B3-948B-1728B52AA6E4}">
                  <adec:decorative xmlns:adec="http://schemas.microsoft.com/office/drawing/2017/decorative" val="1"/>
                </a:ext>
              </a:extLst>
            </p:cNvPr>
            <p:cNvCxnSpPr/>
            <p:nvPr/>
          </p:nvCxnSpPr>
          <p:spPr bwMode="gray">
            <a:xfrm rot="5400000">
              <a:off x="6094413" y="-35774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EBA261-0409-41DC-98E2-4BF8173333E9}"/>
                </a:ext>
                <a:ext uri="{C183D7F6-B498-43B3-948B-1728B52AA6E4}">
                  <adec:decorative xmlns:adec="http://schemas.microsoft.com/office/drawing/2017/decorative" val="1"/>
                </a:ext>
              </a:extLst>
            </p:cNvPr>
            <p:cNvCxnSpPr>
              <a:cxnSpLocks/>
            </p:cNvCxnSpPr>
            <p:nvPr/>
          </p:nvCxnSpPr>
          <p:spPr bwMode="gray">
            <a:xfrm rot="5400000">
              <a:off x="6094413" y="-4494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058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O NOT USE">
    <p:bg>
      <p:bgPr>
        <a:solidFill>
          <a:srgbClr val="EC77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AED08D-D489-4C23-BFE9-9C4A6A94C4DA}"/>
              </a:ext>
            </a:extLst>
          </p:cNvPr>
          <p:cNvSpPr txBox="1"/>
          <p:nvPr userDrawn="1"/>
        </p:nvSpPr>
        <p:spPr>
          <a:xfrm>
            <a:off x="606392" y="721895"/>
            <a:ext cx="10876547" cy="4880008"/>
          </a:xfrm>
          <a:prstGeom prst="rect">
            <a:avLst/>
          </a:prstGeom>
          <a:noFill/>
        </p:spPr>
        <p:txBody>
          <a:bodyPr wrap="square" lIns="0" tIns="0" rIns="0" bIns="0" rtlCol="0" anchor="ctr">
            <a:noAutofit/>
          </a:bodyPr>
          <a:lstStyle/>
          <a:p>
            <a:pPr algn="ctr">
              <a:lnSpc>
                <a:spcPct val="90000"/>
              </a:lnSpc>
            </a:pPr>
            <a:r>
              <a:rPr lang="en-US" sz="5400" spc="300">
                <a:solidFill>
                  <a:schemeClr val="tx2">
                    <a:lumMod val="50000"/>
                  </a:schemeClr>
                </a:solidFill>
              </a:rPr>
              <a:t>DO NOT USE </a:t>
            </a:r>
          </a:p>
          <a:p>
            <a:pPr algn="ctr">
              <a:lnSpc>
                <a:spcPct val="90000"/>
              </a:lnSpc>
            </a:pPr>
            <a:endParaRPr lang="en-US" sz="5400" spc="300">
              <a:solidFill>
                <a:schemeClr val="tx2">
                  <a:lumMod val="50000"/>
                </a:schemeClr>
              </a:solidFill>
            </a:endParaRPr>
          </a:p>
          <a:p>
            <a:pPr algn="ctr">
              <a:lnSpc>
                <a:spcPct val="90000"/>
              </a:lnSpc>
            </a:pPr>
            <a:r>
              <a:rPr lang="en-US" sz="5400" spc="300">
                <a:solidFill>
                  <a:schemeClr val="tx2">
                    <a:lumMod val="50000"/>
                  </a:schemeClr>
                </a:solidFill>
              </a:rPr>
              <a:t>ALL LAYOUTS PAST THIS ARE NOT PART OF THIS TEMPLATE</a:t>
            </a:r>
          </a:p>
        </p:txBody>
      </p:sp>
    </p:spTree>
    <p:extLst>
      <p:ext uri="{BB962C8B-B14F-4D97-AF65-F5344CB8AC3E}">
        <p14:creationId xmlns:p14="http://schemas.microsoft.com/office/powerpoint/2010/main" val="224407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6782F443-93A0-4919-89E7-37E501919603}"/>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30000">
                <a:schemeClr val="accent4"/>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42" name="Freeform: Shape 41">
            <a:extLst>
              <a:ext uri="{FF2B5EF4-FFF2-40B4-BE49-F238E27FC236}">
                <a16:creationId xmlns:a16="http://schemas.microsoft.com/office/drawing/2014/main" id="{72DCDC53-603A-40A5-A8CC-0073D40D11EF}"/>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69000">
                <a:srgbClr val="0091DA"/>
              </a:gs>
              <a:gs pos="16000">
                <a:schemeClr val="accent1">
                  <a:alpha val="0"/>
                </a:schemeClr>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solidFill>
                  <a:schemeClr val="tx2"/>
                </a:solidFill>
              </a:defRPr>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6"/>
            <a:ext cx="3657600" cy="267221"/>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a:t>
            </a:r>
            <a:r>
              <a:rPr lang="en-US" sz="800" kern="1200">
                <a:solidFill>
                  <a:schemeClr val="tx1"/>
                </a:solidFill>
                <a:latin typeface="+mn-lt"/>
                <a:ea typeface="+mn-ea"/>
                <a:cs typeface="+mn-cs"/>
              </a:rPr>
              <a:t>2021 </a:t>
            </a:r>
            <a:r>
              <a:rPr lang="en-US" sz="800">
                <a:solidFill>
                  <a:schemeClr val="tx2"/>
                </a:solidFill>
                <a:latin typeface="+mj-lt"/>
                <a:ea typeface="Verdana" panose="020B0604030504040204" pitchFamily="34" charset="0"/>
                <a:cs typeface="Verdana" panose="020B0604030504040204" pitchFamily="34" charset="0"/>
              </a:rPr>
              <a:t>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269538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F68A354-4C62-4F2A-9CB5-8CD9B953F237}"/>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rgbClr val="7F35AB">
                  <a:lumMod val="94000"/>
                  <a:lumOff val="6000"/>
                </a:srgbClr>
              </a:gs>
              <a:gs pos="100000">
                <a:srgbClr val="145396"/>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835AD62-92DE-42CB-A787-503E2A1C1C7A}"/>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8000">
                <a:srgbClr val="174A91">
                  <a:alpha val="0"/>
                </a:srgbClr>
              </a:gs>
              <a:gs pos="0">
                <a:schemeClr val="accent2">
                  <a:alpha val="0"/>
                </a:schemeClr>
              </a:gs>
              <a:gs pos="78000">
                <a:srgbClr val="0776BD"/>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a:t>
            </a:r>
            <a:r>
              <a:rPr lang="en-US" sz="800" kern="1200">
                <a:solidFill>
                  <a:schemeClr val="tx1"/>
                </a:solidFill>
                <a:latin typeface="+mn-lt"/>
                <a:ea typeface="+mn-ea"/>
                <a:cs typeface="+mn-cs"/>
              </a:rPr>
              <a:t>2021 </a:t>
            </a:r>
            <a:r>
              <a:rPr lang="en-US" sz="800">
                <a:solidFill>
                  <a:schemeClr val="tx2"/>
                </a:solidFill>
                <a:latin typeface="+mj-lt"/>
                <a:ea typeface="Verdana" panose="020B0604030504040204" pitchFamily="34" charset="0"/>
                <a:cs typeface="Verdana" panose="020B0604030504040204" pitchFamily="34" charset="0"/>
              </a:rPr>
              <a:t>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381642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rgbClr val="057AC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3000">
                <a:srgbClr val="00BAD6">
                  <a:alpha val="0"/>
                </a:srgbClr>
              </a:gs>
              <a:gs pos="1143">
                <a:schemeClr val="accent3">
                  <a:alpha val="0"/>
                </a:schemeClr>
              </a:gs>
              <a:gs pos="68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a:t>
            </a:r>
            <a:r>
              <a:rPr lang="en-US" sz="800" kern="1200">
                <a:solidFill>
                  <a:schemeClr val="tx1"/>
                </a:solidFill>
                <a:latin typeface="+mn-lt"/>
                <a:ea typeface="+mn-ea"/>
                <a:cs typeface="+mn-cs"/>
              </a:rPr>
              <a:t>2021 </a:t>
            </a:r>
            <a:r>
              <a:rPr lang="en-US" sz="800">
                <a:solidFill>
                  <a:schemeClr val="tx2"/>
                </a:solidFill>
                <a:latin typeface="+mj-lt"/>
                <a:ea typeface="Verdana" panose="020B0604030504040204" pitchFamily="34" charset="0"/>
                <a:cs typeface="Verdana" panose="020B0604030504040204" pitchFamily="34" charset="0"/>
              </a:rPr>
              <a:t>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382156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userDrawn="1"/>
        </p:nvSpPr>
        <p:spPr>
          <a:xfrm>
            <a:off x="608013" y="1261594"/>
            <a:ext cx="1933864" cy="534891"/>
          </a:xfrm>
          <a:prstGeom prst="rect">
            <a:avLst/>
          </a:prstGeom>
          <a:noFill/>
        </p:spPr>
        <p:txBody>
          <a:bodyPr wrap="square" lIns="0" tIns="0" rIns="0" bIns="0" rtlCol="0">
            <a:noAutofit/>
          </a:bodyPr>
          <a:lstStyle/>
          <a:p>
            <a:pPr>
              <a:lnSpc>
                <a:spcPct val="90000"/>
              </a:lnSpc>
            </a:pPr>
            <a:r>
              <a:rPr lang="en-US" sz="3200">
                <a:solidFill>
                  <a:schemeClr val="tx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013" y="1359907"/>
            <a:ext cx="7315200" cy="4322783"/>
          </a:xfrm>
        </p:spPr>
        <p:txBody>
          <a:bodyPr anchor="t"/>
          <a:lstStyle>
            <a:lvl1pPr marL="0" indent="0">
              <a:spcBef>
                <a:spcPts val="1800"/>
              </a:spcBef>
              <a:buClr>
                <a:schemeClr val="accent2"/>
              </a:buClr>
              <a:buFont typeface="Open Sans" panose="020B0606030504020204" pitchFamily="34" charset="0"/>
              <a:buChar char="​"/>
              <a:defRPr>
                <a:solidFill>
                  <a:schemeClr val="accent1"/>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a:t>Edit Master text styles</a:t>
            </a:r>
          </a:p>
          <a:p>
            <a:pPr lvl="1"/>
            <a:r>
              <a:rPr lang="en-US"/>
              <a:t>Second level</a:t>
            </a:r>
          </a:p>
        </p:txBody>
      </p:sp>
    </p:spTree>
    <p:extLst>
      <p:ext uri="{BB962C8B-B14F-4D97-AF65-F5344CB8AC3E}">
        <p14:creationId xmlns:p14="http://schemas.microsoft.com/office/powerpoint/2010/main" val="5487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70788"/>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22901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0033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7491" y="-1003602"/>
            <a:ext cx="3505682" cy="1067314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90337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79AAFF-4863-41EA-9251-AE90AB043916}"/>
              </a:ext>
            </a:extLst>
          </p:cNvPr>
          <p:cNvGrpSpPr/>
          <p:nvPr userDrawn="1"/>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79209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7" y="938794"/>
            <a:ext cx="6555971" cy="1229360"/>
          </a:xfrm>
        </p:spPr>
        <p:txBody>
          <a:bodyPr wrap="square" anchor="b"/>
          <a:lstStyle>
            <a:lvl1pPr algn="l">
              <a:defRPr sz="3600" b="0" cap="none" baseline="0">
                <a:solidFill>
                  <a:schemeClr val="accent2"/>
                </a:solidFill>
              </a:defRPr>
            </a:lvl1pPr>
          </a:lstStyle>
          <a:p>
            <a:r>
              <a:rPr lang="en-US"/>
              <a:t>Section Title Option 2 </a:t>
            </a:r>
            <a:br>
              <a:rPr lang="en-US"/>
            </a:br>
            <a:r>
              <a:rPr lang="en-US"/>
              <a:t>Plum and Indigo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3" name="parallelogram graphics">
            <a:extLst>
              <a:ext uri="{FF2B5EF4-FFF2-40B4-BE49-F238E27FC236}">
                <a16:creationId xmlns:a16="http://schemas.microsoft.com/office/drawing/2014/main" id="{19D37C71-0080-7E44-8BBF-B45818A350D7}"/>
              </a:ext>
              <a:ext uri="{C183D7F6-B498-43B3-948B-1728B52AA6E4}">
                <adec:decorative xmlns:adec="http://schemas.microsoft.com/office/drawing/2017/decorative" val="1"/>
              </a:ext>
            </a:extLst>
          </p:cNvPr>
          <p:cNvGrpSpPr/>
          <p:nvPr userDrawn="1"/>
        </p:nvGrpSpPr>
        <p:grpSpPr>
          <a:xfrm>
            <a:off x="5180604" y="3294915"/>
            <a:ext cx="9157084"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rgbClr val="7F35AB"/>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pic>
        <p:nvPicPr>
          <p:cNvPr id="13" name="Graphic 12">
            <a:extLst>
              <a:ext uri="{FF2B5EF4-FFF2-40B4-BE49-F238E27FC236}">
                <a16:creationId xmlns:a16="http://schemas.microsoft.com/office/drawing/2014/main" id="{909A2A30-C1F1-4C49-94D5-E4E16E0E0B2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6347E559-D276-EB42-99BE-792521944F2A}"/>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8424C6A4-7F55-9842-969F-317F913DCB90}"/>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134996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57B0FF71-609E-410C-88BB-D05994428EC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868841" y="0"/>
            <a:ext cx="8319984" cy="6858000"/>
          </a:xfrm>
          <a:prstGeom prst="rect">
            <a:avLst/>
          </a:prstGeom>
        </p:spPr>
      </p:pic>
      <p:grpSp>
        <p:nvGrpSpPr>
          <p:cNvPr id="3" name="Group 2">
            <a:extLst>
              <a:ext uri="{FF2B5EF4-FFF2-40B4-BE49-F238E27FC236}">
                <a16:creationId xmlns:a16="http://schemas.microsoft.com/office/drawing/2014/main" id="{0779AAFF-4863-41EA-9251-AE90AB043916}"/>
              </a:ext>
            </a:extLst>
          </p:cNvPr>
          <p:cNvGrpSpPr/>
          <p:nvPr userDrawn="1"/>
        </p:nvGrpSpPr>
        <p:grpSpPr>
          <a:xfrm>
            <a:off x="-1" y="-1"/>
            <a:ext cx="12194540" cy="6876456"/>
            <a:chOff x="-1" y="-1"/>
            <a:chExt cx="12194540" cy="6876456"/>
          </a:xfrm>
          <a:gradFill>
            <a:gsLst>
              <a:gs pos="22000">
                <a:schemeClr val="bg1"/>
              </a:gs>
              <a:gs pos="100000">
                <a:srgbClr val="0D66AC">
                  <a:lumMod val="86000"/>
                </a:srgbClr>
              </a:gs>
            </a:gsLst>
            <a:lin ang="8400000" scaled="0"/>
          </a:gradFill>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22636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 name="Picture 6" descr="See the source image">
            <a:extLst>
              <a:ext uri="{FF2B5EF4-FFF2-40B4-BE49-F238E27FC236}">
                <a16:creationId xmlns:a16="http://schemas.microsoft.com/office/drawing/2014/main" id="{EE050B90-E15D-4C2D-81A2-FD876CE788E5}"/>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2187262" y="0"/>
            <a:ext cx="100015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779AAFF-4863-41EA-9251-AE90AB043916}"/>
              </a:ext>
            </a:extLst>
          </p:cNvPr>
          <p:cNvGrpSpPr/>
          <p:nvPr userDrawn="1"/>
        </p:nvGrpSpPr>
        <p:grpSpPr>
          <a:xfrm>
            <a:off x="-1" y="-1"/>
            <a:ext cx="12194540" cy="6876456"/>
            <a:chOff x="-1" y="-1"/>
            <a:chExt cx="12194540" cy="6876456"/>
          </a:xfrm>
          <a:solidFill>
            <a:schemeClr val="bg1"/>
          </a:solidFill>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31" name="Graphic 30">
            <a:extLst>
              <a:ext uri="{FF2B5EF4-FFF2-40B4-BE49-F238E27FC236}">
                <a16:creationId xmlns:a16="http://schemas.microsoft.com/office/drawing/2014/main" id="{3B7DE49E-AC5C-4F57-880A-E45A8A8FE4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6766560"/>
            <a:ext cx="12188825" cy="95225"/>
          </a:xfrm>
          <a:prstGeom prst="rect">
            <a:avLst/>
          </a:prstGeom>
        </p:spPr>
      </p:pic>
    </p:spTree>
    <p:extLst>
      <p:ext uri="{BB962C8B-B14F-4D97-AF65-F5344CB8AC3E}">
        <p14:creationId xmlns:p14="http://schemas.microsoft.com/office/powerpoint/2010/main" val="332526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AB9834-5BFD-43EC-B9DA-F344C74CA5F5}"/>
              </a:ext>
            </a:extLst>
          </p:cNvPr>
          <p:cNvGrpSpPr/>
          <p:nvPr userDrawn="1"/>
        </p:nvGrpSpPr>
        <p:grpSpPr>
          <a:xfrm>
            <a:off x="2187262" y="0"/>
            <a:ext cx="10001563" cy="6858000"/>
            <a:chOff x="2187262" y="0"/>
            <a:chExt cx="10001563" cy="6858000"/>
          </a:xfrm>
        </p:grpSpPr>
        <p:pic>
          <p:nvPicPr>
            <p:cNvPr id="30" name="Picture 6">
              <a:extLst>
                <a:ext uri="{FF2B5EF4-FFF2-40B4-BE49-F238E27FC236}">
                  <a16:creationId xmlns:a16="http://schemas.microsoft.com/office/drawing/2014/main" id="{EE050B90-E15D-4C2D-81A2-FD876CE788E5}"/>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l="-41610"/>
            <a:stretch/>
          </p:blipFill>
          <p:spPr bwMode="auto">
            <a:xfrm>
              <a:off x="2187262" y="0"/>
              <a:ext cx="10001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2FA4E8E-57F1-45D3-9998-1C4C4581D7E2}"/>
                </a:ext>
              </a:extLst>
            </p:cNvPr>
            <p:cNvSpPr/>
            <p:nvPr userDrawn="1"/>
          </p:nvSpPr>
          <p:spPr>
            <a:xfrm>
              <a:off x="3962399" y="2466109"/>
              <a:ext cx="4543041" cy="4300451"/>
            </a:xfrm>
            <a:prstGeom prst="rect">
              <a:avLst/>
            </a:prstGeom>
            <a:gradFill>
              <a:gsLst>
                <a:gs pos="34000">
                  <a:schemeClr val="tx1"/>
                </a:gs>
                <a:gs pos="100000">
                  <a:schemeClr val="tx2">
                    <a:alpha val="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3" name="Group 2">
            <a:extLst>
              <a:ext uri="{FF2B5EF4-FFF2-40B4-BE49-F238E27FC236}">
                <a16:creationId xmlns:a16="http://schemas.microsoft.com/office/drawing/2014/main" id="{0779AAFF-4863-41EA-9251-AE90AB043916}"/>
              </a:ext>
            </a:extLst>
          </p:cNvPr>
          <p:cNvGrpSpPr/>
          <p:nvPr userDrawn="1"/>
        </p:nvGrpSpPr>
        <p:grpSpPr>
          <a:xfrm>
            <a:off x="-1" y="-1"/>
            <a:ext cx="12194540" cy="6876456"/>
            <a:chOff x="-1" y="-1"/>
            <a:chExt cx="12194540" cy="6876456"/>
          </a:xfrm>
          <a:solidFill>
            <a:schemeClr val="bg1"/>
          </a:solidFill>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3276" y="3622876"/>
              <a:ext cx="3251263" cy="3253579"/>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tx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012" y="6445106"/>
            <a:ext cx="1184397" cy="186690"/>
            <a:chOff x="863272" y="6563918"/>
            <a:chExt cx="861082" cy="135727"/>
          </a:xfrm>
          <a:solidFill>
            <a:schemeClr val="tx2"/>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31" name="Graphic 30">
            <a:extLst>
              <a:ext uri="{FF2B5EF4-FFF2-40B4-BE49-F238E27FC236}">
                <a16:creationId xmlns:a16="http://schemas.microsoft.com/office/drawing/2014/main" id="{3B7DE49E-AC5C-4F57-880A-E45A8A8FE4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6766560"/>
            <a:ext cx="12188825" cy="95225"/>
          </a:xfrm>
          <a:prstGeom prst="rect">
            <a:avLst/>
          </a:prstGeom>
        </p:spPr>
      </p:pic>
    </p:spTree>
    <p:extLst>
      <p:ext uri="{BB962C8B-B14F-4D97-AF65-F5344CB8AC3E}">
        <p14:creationId xmlns:p14="http://schemas.microsoft.com/office/powerpoint/2010/main" val="302997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Quot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94000">
                <a:schemeClr val="tx2"/>
              </a:gs>
              <a:gs pos="25000">
                <a:schemeClr val="accent4"/>
              </a:gs>
              <a:gs pos="76000">
                <a:schemeClr val="tx2">
                  <a:alpha val="7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©2021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a:t>Source Name</a:t>
            </a:r>
          </a:p>
        </p:txBody>
      </p:sp>
    </p:spTree>
    <p:extLst>
      <p:ext uri="{BB962C8B-B14F-4D97-AF65-F5344CB8AC3E}">
        <p14:creationId xmlns:p14="http://schemas.microsoft.com/office/powerpoint/2010/main" val="173754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Quot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3000">
                <a:srgbClr val="7F35AB">
                  <a:lumMod val="94000"/>
                  <a:lumOff val="6000"/>
                </a:srgbClr>
              </a:gs>
              <a:gs pos="95000">
                <a:schemeClr val="tx2"/>
              </a:gs>
              <a:gs pos="74000">
                <a:schemeClr val="tx2">
                  <a:alpha val="7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©2021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a:t>Source Name</a:t>
            </a:r>
          </a:p>
        </p:txBody>
      </p:sp>
    </p:spTree>
    <p:extLst>
      <p:ext uri="{BB962C8B-B14F-4D97-AF65-F5344CB8AC3E}">
        <p14:creationId xmlns:p14="http://schemas.microsoft.com/office/powerpoint/2010/main" val="172137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Quote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6507" y="-4493128"/>
            <a:ext cx="7499811" cy="13467847"/>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2715" y="-169135"/>
            <a:ext cx="1042026"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4000">
                <a:schemeClr val="accent3"/>
              </a:gs>
              <a:gs pos="80511">
                <a:schemeClr val="tx2">
                  <a:alpha val="75000"/>
                </a:schemeClr>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©2021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3151" y="4619335"/>
            <a:ext cx="2740025"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a:t>Source Name</a:t>
            </a:r>
          </a:p>
        </p:txBody>
      </p:sp>
    </p:spTree>
    <p:extLst>
      <p:ext uri="{BB962C8B-B14F-4D97-AF65-F5344CB8AC3E}">
        <p14:creationId xmlns:p14="http://schemas.microsoft.com/office/powerpoint/2010/main" val="351970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Quote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69033" y="-4049006"/>
            <a:ext cx="6293364" cy="12454818"/>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4">
                  <a:alpha val="46000"/>
                </a:schemeClr>
              </a:gs>
              <a:gs pos="79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012" y="6445106"/>
            <a:ext cx="1184397" cy="186690"/>
            <a:chOff x="863272" y="6563918"/>
            <a:chExt cx="861082" cy="135727"/>
          </a:xfrm>
          <a:solidFill>
            <a:schemeClr val="tx2"/>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©2021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tx2"/>
                </a:solidFill>
              </a:defRPr>
            </a:lvl1pPr>
          </a:lstStyle>
          <a:p>
            <a:pPr lvl="0"/>
            <a:r>
              <a:rPr lang="en-US"/>
              <a:t>Source Name</a:t>
            </a:r>
          </a:p>
        </p:txBody>
      </p:sp>
    </p:spTree>
    <p:extLst>
      <p:ext uri="{BB962C8B-B14F-4D97-AF65-F5344CB8AC3E}">
        <p14:creationId xmlns:p14="http://schemas.microsoft.com/office/powerpoint/2010/main" val="330881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500"/>
              </a:spcBef>
              <a:defRPr/>
            </a:lvl1pPr>
            <a:lvl2pPr>
              <a:spcBef>
                <a:spcPts val="300"/>
              </a:spcBef>
              <a:defRPr/>
            </a:lvl2pPr>
            <a:lvl5pPr>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TextBox 8">
            <a:extLst>
              <a:ext uri="{FF2B5EF4-FFF2-40B4-BE49-F238E27FC236}">
                <a16:creationId xmlns:a16="http://schemas.microsoft.com/office/drawing/2014/main" id="{427E3E8B-0F66-4996-9785-6E9531D89A5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6" y="811830"/>
            <a:ext cx="1098794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81866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163793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1" y="1600200"/>
            <a:ext cx="5893593" cy="4572000"/>
          </a:xfrm>
        </p:spPr>
        <p:txBody>
          <a:bodyPr l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US"/>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lIns="0" r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p:txBody>
      </p:sp>
    </p:spTree>
    <p:extLst>
      <p:ext uri="{BB962C8B-B14F-4D97-AF65-F5344CB8AC3E}">
        <p14:creationId xmlns:p14="http://schemas.microsoft.com/office/powerpoint/2010/main" val="126921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107" y="938794"/>
            <a:ext cx="6587869" cy="1229360"/>
          </a:xfrm>
        </p:spPr>
        <p:txBody>
          <a:bodyPr wrap="square" anchor="b"/>
          <a:lstStyle>
            <a:lvl1pPr algn="l">
              <a:defRPr sz="3600" b="0" cap="none" baseline="0">
                <a:solidFill>
                  <a:schemeClr val="accent2"/>
                </a:solidFill>
              </a:defRPr>
            </a:lvl1pPr>
          </a:lstStyle>
          <a:p>
            <a:r>
              <a:rPr lang="en-US"/>
              <a:t>Section Title Option 3</a:t>
            </a:r>
            <a:br>
              <a:rPr lang="en-US"/>
            </a:br>
            <a:r>
              <a:rPr lang="en-US"/>
              <a:t>Aqua and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3" name="parallelogram graphics">
            <a:extLst>
              <a:ext uri="{FF2B5EF4-FFF2-40B4-BE49-F238E27FC236}">
                <a16:creationId xmlns:a16="http://schemas.microsoft.com/office/drawing/2014/main" id="{5DD0ED51-EB2B-FA4D-A5E8-5D06AA0356A8}"/>
              </a:ext>
              <a:ext uri="{C183D7F6-B498-43B3-948B-1728B52AA6E4}">
                <adec:decorative xmlns:adec="http://schemas.microsoft.com/office/drawing/2017/decorative" val="1"/>
              </a:ext>
            </a:extLst>
          </p:cNvPr>
          <p:cNvGrpSpPr/>
          <p:nvPr userDrawn="1"/>
        </p:nvGrpSpPr>
        <p:grpSpPr>
          <a:xfrm>
            <a:off x="5180604" y="3294915"/>
            <a:ext cx="9157084"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3"/>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pic>
        <p:nvPicPr>
          <p:cNvPr id="13" name="Graphic 12">
            <a:extLst>
              <a:ext uri="{FF2B5EF4-FFF2-40B4-BE49-F238E27FC236}">
                <a16:creationId xmlns:a16="http://schemas.microsoft.com/office/drawing/2014/main" id="{84B73C7E-880A-5549-9F44-0D93871652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85" y="6218399"/>
            <a:ext cx="1539751" cy="557784"/>
          </a:xfrm>
          <a:prstGeom prst="rect">
            <a:avLst/>
          </a:prstGeom>
        </p:spPr>
      </p:pic>
      <p:sp>
        <p:nvSpPr>
          <p:cNvPr id="14" name="Copyright" descr="Confidential copyright VMware, Inc. 2021">
            <a:extLst>
              <a:ext uri="{FF2B5EF4-FFF2-40B4-BE49-F238E27FC236}">
                <a16:creationId xmlns:a16="http://schemas.microsoft.com/office/drawing/2014/main" id="{BD7334BA-8EAC-6949-8ABE-D6CC75077F87}"/>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274E202C-D42A-664B-A387-688ED8610969}"/>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316835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Content Balanced – Color">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ltGray">
          <a:xfrm>
            <a:off x="0" y="1600201"/>
            <a:ext cx="5893593" cy="4572000"/>
          </a:xfrm>
          <a:solidFill>
            <a:srgbClr val="000000">
              <a:alpha val="34902"/>
            </a:srgbClr>
          </a:solidFill>
        </p:spPr>
        <p:txBody>
          <a:bodyPr vert="horz" lIns="594360" tIns="457200" rIns="457200" bIns="457200" rtlCol="0">
            <a:noAutofit/>
          </a:bodyPr>
          <a:lstStyle>
            <a:lvl1pPr>
              <a:spcBef>
                <a:spcPts val="1200"/>
              </a:spcBef>
              <a:defRPr lang="en-US" sz="1800" dirty="0">
                <a:solidFill>
                  <a:schemeClr val="tx2"/>
                </a:solidFill>
              </a:defRPr>
            </a:lvl1pPr>
            <a:lvl2pPr>
              <a:buClr>
                <a:schemeClr val="bg1"/>
              </a:buClr>
              <a:defRPr lang="en-US" sz="1600" dirty="0">
                <a:solidFill>
                  <a:schemeClr val="tx2"/>
                </a:solidFill>
              </a:defRPr>
            </a:lvl2pPr>
            <a:lvl3pPr>
              <a:buClr>
                <a:schemeClr val="bg1"/>
              </a:buClr>
              <a:defRPr lang="en-US" sz="1400" dirty="0">
                <a:solidFill>
                  <a:schemeClr val="tx2"/>
                </a:solidFill>
              </a:defRPr>
            </a:lvl3pPr>
            <a:lvl4pPr>
              <a:buClr>
                <a:schemeClr val="bg1"/>
              </a:buClr>
              <a:defRPr lang="en-US" sz="1200" dirty="0">
                <a:solidFill>
                  <a:schemeClr val="tx2"/>
                </a:solidFill>
              </a:defRPr>
            </a:lvl4pPr>
            <a:lvl5pPr>
              <a:buClr>
                <a:schemeClr val="bg1"/>
              </a:buClr>
              <a:defRPr lang="en-US" sz="1200" dirty="0">
                <a:solidFill>
                  <a:schemeClr val="tx2"/>
                </a:solidFill>
              </a:defRPr>
            </a:lvl5pPr>
            <a:lvl6pPr>
              <a:buClrTx/>
              <a:defRPr sz="1800">
                <a:solidFill>
                  <a:schemeClr val="tx2"/>
                </a:solidFill>
              </a:defRPr>
            </a:lvl6pPr>
            <a:lvl7pPr>
              <a:buClrTx/>
              <a:defRPr sz="1400">
                <a:solidFill>
                  <a:schemeClr val="tx2"/>
                </a:solidFill>
              </a:defRPr>
            </a:lvl7pPr>
            <a:lvl8pPr>
              <a:buClrTx/>
              <a:defRPr sz="1200">
                <a:solidFill>
                  <a:schemeClr val="tx2"/>
                </a:solidFill>
              </a:defRPr>
            </a:lvl8pPr>
            <a:lvl9pPr>
              <a:buClrTx/>
              <a:defRPr sz="1800">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Eighth level</a:t>
            </a:r>
          </a:p>
          <a:p>
            <a:pPr lvl="8"/>
            <a:r>
              <a:rPr lang="en-US"/>
              <a:t>Ninth level</a:t>
            </a: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1" y="1600201"/>
            <a:ext cx="5865445" cy="4572000"/>
          </a:xfrm>
          <a:solidFill>
            <a:srgbClr val="000000">
              <a:alpha val="34902"/>
            </a:srgbClr>
          </a:solidFill>
        </p:spPr>
        <p:txBody>
          <a:bodyPr lIns="457200" tIns="457200" rIns="594360"/>
          <a:lstStyle>
            <a:lvl1pPr>
              <a:spcBef>
                <a:spcPts val="1200"/>
              </a:spcBef>
              <a:defRPr sz="1800">
                <a:solidFill>
                  <a:schemeClr val="tx2"/>
                </a:solidFill>
              </a:defRPr>
            </a:lvl1pPr>
            <a:lvl2pPr>
              <a:buClr>
                <a:schemeClr val="bg1"/>
              </a:buClr>
              <a:defRPr sz="1600">
                <a:solidFill>
                  <a:schemeClr val="tx2"/>
                </a:solidFill>
              </a:defRPr>
            </a:lvl2pPr>
            <a:lvl3pPr>
              <a:buClr>
                <a:schemeClr val="bg1"/>
              </a:buClr>
              <a:defRPr sz="140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TextBox 9">
            <a:extLst>
              <a:ext uri="{FF2B5EF4-FFF2-40B4-BE49-F238E27FC236}">
                <a16:creationId xmlns:a16="http://schemas.microsoft.com/office/drawing/2014/main" id="{B6A9629E-98B5-43F5-8323-C894B734208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400316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6360" cy="4572000"/>
          </a:xfrm>
          <a:solidFill>
            <a:srgbClr val="000000">
              <a:alpha val="35000"/>
            </a:srgbClr>
          </a:solidFill>
        </p:spPr>
        <p:txBody>
          <a:bodyPr lIns="59436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3381" y="1600201"/>
            <a:ext cx="5865445" cy="4572000"/>
          </a:xfrm>
          <a:solidFill>
            <a:srgbClr val="000000">
              <a:alpha val="35000"/>
            </a:srgbClr>
          </a:solidFill>
        </p:spPr>
        <p:txBody>
          <a:bodyPr lIns="54864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0" y="1806122"/>
            <a:ext cx="5637213" cy="911225"/>
          </a:xfrm>
          <a:solidFill>
            <a:schemeClr val="accent4"/>
          </a:solidFill>
        </p:spPr>
        <p:txBody>
          <a:bodyPr vert="horz" lIns="594360" tIns="91440" rIns="457200" bIns="91440" rtlCol="0" anchor="ctr">
            <a:noAutofit/>
          </a:bodyPr>
          <a:lstStyle>
            <a:lvl1pPr>
              <a:defRPr lang="en-US" sz="2000">
                <a:solidFill>
                  <a:schemeClr val="tx2"/>
                </a:solidFill>
              </a:defRPr>
            </a:lvl1pPr>
          </a:lstStyle>
          <a:p>
            <a:pPr lvl="0"/>
            <a:r>
              <a:rPr lang="en-US"/>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1613" y="1806122"/>
            <a:ext cx="5637212" cy="911225"/>
          </a:xfrm>
          <a:solidFill>
            <a:schemeClr val="accent1"/>
          </a:solidFill>
        </p:spPr>
        <p:txBody>
          <a:bodyPr vert="horz" lIns="338328" tIns="91440" rIns="612648" bIns="91440" rtlCol="0" anchor="ctr">
            <a:noAutofit/>
          </a:bodyPr>
          <a:lstStyle>
            <a:lvl1pPr>
              <a:defRPr lang="en-US" sz="2000">
                <a:solidFill>
                  <a:schemeClr val="tx2"/>
                </a:solidFill>
              </a:defRPr>
            </a:lvl1pPr>
          </a:lstStyle>
          <a:p>
            <a:pPr lvl="0"/>
            <a:r>
              <a:rPr lang="en-US"/>
              <a:t>Click to add header</a:t>
            </a:r>
          </a:p>
        </p:txBody>
      </p:sp>
      <p:sp>
        <p:nvSpPr>
          <p:cNvPr id="12" name="TextBox 11">
            <a:extLst>
              <a:ext uri="{FF2B5EF4-FFF2-40B4-BE49-F238E27FC236}">
                <a16:creationId xmlns:a16="http://schemas.microsoft.com/office/drawing/2014/main" id="{192176E5-FE3D-4EA5-BF24-8ABF8BFBF668}"/>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42577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Dynamic –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4CD6E-324F-4BEC-884B-D217C07BF39E}"/>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a:t>Click to Add One Line Title</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a:lstStyle>
            <a:lvl1pPr>
              <a:defRPr/>
            </a:lvl1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add subtitle</a:t>
            </a: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00200"/>
            <a:ext cx="2894013" cy="4572000"/>
          </a:xfrm>
          <a:solidFill>
            <a:srgbClr val="000000">
              <a:alpha val="35000"/>
            </a:srgbClr>
          </a:solidFill>
        </p:spPr>
        <p:txBody>
          <a:bodyPr lIns="594360" tIns="457200" rIns="457200" bIns="457200"/>
          <a:lstStyle>
            <a:lvl1pPr>
              <a:defRPr sz="1600">
                <a:solidFill>
                  <a:schemeClr val="tx2"/>
                </a:solidFill>
              </a:defRPr>
            </a:lvl1pPr>
            <a:lvl2pPr marL="171450" indent="-171450">
              <a:buClrTx/>
              <a:defRPr sz="1400">
                <a:solidFill>
                  <a:schemeClr val="tx2"/>
                </a:solidFill>
              </a:defRPr>
            </a:lvl2pPr>
            <a:lvl3pPr marL="342900" indent="-171450">
              <a:buClr>
                <a:schemeClr val="tx2"/>
              </a:buClr>
              <a:defRPr sz="1200">
                <a:solidFill>
                  <a:schemeClr val="tx2"/>
                </a:solidFill>
              </a:defRPr>
            </a:lvl3pPr>
            <a:lvl4pPr marL="514350" indent="-171450">
              <a:buClr>
                <a:schemeClr val="tx2"/>
              </a:buClr>
              <a:defRPr sz="1100">
                <a:solidFill>
                  <a:schemeClr val="tx2"/>
                </a:solidFill>
              </a:defRPr>
            </a:lvl4pPr>
            <a:lvl5pPr marL="742950" indent="-171450">
              <a:buClr>
                <a:schemeClr val="tx2"/>
              </a:buClr>
              <a:defRPr sz="1100">
                <a:solidFill>
                  <a:schemeClr val="tx2"/>
                </a:solidFill>
              </a:defRPr>
            </a:lvl5pPr>
            <a:lvl6pPr>
              <a:buClrTx/>
              <a:defRPr sz="1800">
                <a:solidFill>
                  <a:schemeClr val="tx2"/>
                </a:solidFill>
              </a:defRPr>
            </a:lvl6pPr>
            <a:lvl7pPr>
              <a:buClrTx/>
              <a:defRPr sz="1400">
                <a:solidFill>
                  <a:schemeClr val="tx2"/>
                </a:solidFill>
              </a:defRPr>
            </a:lvl7pPr>
            <a:lvl8pPr>
              <a:buClrTx/>
              <a:defRPr sz="1200">
                <a:solidFill>
                  <a:schemeClr val="tx2"/>
                </a:solidFill>
              </a:defRPr>
            </a:lvl8pPr>
            <a:lvl9pPr>
              <a:buClrTx/>
              <a:defRPr sz="1800">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Tree>
    <p:extLst>
      <p:ext uri="{BB962C8B-B14F-4D97-AF65-F5344CB8AC3E}">
        <p14:creationId xmlns:p14="http://schemas.microsoft.com/office/powerpoint/2010/main" val="238988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lvl1pPr>
            <a:lvl5pP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0" name="TextBox 9">
            <a:extLst>
              <a:ext uri="{FF2B5EF4-FFF2-40B4-BE49-F238E27FC236}">
                <a16:creationId xmlns:a16="http://schemas.microsoft.com/office/drawing/2014/main" id="{CDE1D12F-78DF-4A32-BDDB-1E22FB9CA5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a:t>Click to Add One Line Title</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00200"/>
            <a:ext cx="2894012" cy="4572000"/>
          </a:xfrm>
          <a:solidFill>
            <a:srgbClr val="000000">
              <a:alpha val="35000"/>
            </a:srgbClr>
          </a:solidFill>
        </p:spPr>
        <p:txBody>
          <a:bodyPr lIns="457200" tIns="457200" rIns="594360" bIns="457200"/>
          <a:lstStyle>
            <a:lvl1pPr>
              <a:defRPr sz="1600">
                <a:solidFill>
                  <a:schemeClr val="tx2"/>
                </a:solidFill>
              </a:defRPr>
            </a:lvl1pPr>
            <a:lvl2pPr marL="171450" indent="-171450">
              <a:buClrTx/>
              <a:defRPr sz="1400">
                <a:solidFill>
                  <a:schemeClr val="tx2"/>
                </a:solidFill>
              </a:defRPr>
            </a:lvl2pPr>
            <a:lvl3pPr marL="342900" indent="-171450">
              <a:buClrTx/>
              <a:defRPr sz="1200">
                <a:solidFill>
                  <a:schemeClr val="tx2"/>
                </a:solidFill>
              </a:defRPr>
            </a:lvl3pPr>
            <a:lvl4pPr marL="514350" indent="-171450">
              <a:buClrTx/>
              <a:defRPr sz="1100">
                <a:solidFill>
                  <a:schemeClr val="tx2"/>
                </a:solidFill>
              </a:defRPr>
            </a:lvl4pPr>
            <a:lvl5pPr marL="685800" indent="-171450">
              <a:buClrTx/>
              <a:defRPr sz="1100">
                <a:solidFill>
                  <a:schemeClr val="tx2"/>
                </a:solidFill>
              </a:defRPr>
            </a:lvl5pPr>
            <a:lvl6pPr>
              <a:buClrTx/>
              <a:defRPr>
                <a:solidFill>
                  <a:schemeClr val="tx2"/>
                </a:solidFill>
              </a:defRPr>
            </a:lvl6pPr>
            <a:lvl7pPr>
              <a:buClrTx/>
              <a:defRPr>
                <a:solidFill>
                  <a:schemeClr val="tx2"/>
                </a:solidFill>
              </a:defRPr>
            </a:lvl7pPr>
            <a:lvl8pPr>
              <a:buClrTx/>
              <a:defRPr>
                <a:solidFill>
                  <a:schemeClr val="tx2"/>
                </a:solidFill>
              </a:defRPr>
            </a:lvl8pPr>
            <a:lvl9pPr>
              <a:buClrTx/>
              <a:defRPr>
                <a:solidFill>
                  <a:schemeClr val="tx2"/>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 level</a:t>
            </a:r>
          </a:p>
          <a:p>
            <a:pPr lvl="8"/>
            <a:r>
              <a:rPr lang="en-US"/>
              <a:t>Ninth level</a:t>
            </a:r>
          </a:p>
        </p:txBody>
      </p:sp>
    </p:spTree>
    <p:extLst>
      <p:ext uri="{BB962C8B-B14F-4D97-AF65-F5344CB8AC3E}">
        <p14:creationId xmlns:p14="http://schemas.microsoft.com/office/powerpoint/2010/main" val="404804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616504" y="2515154"/>
            <a:ext cx="3346929"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a:t>
            </a:r>
          </a:p>
          <a:p>
            <a:pPr lvl="7"/>
            <a:r>
              <a:rPr lang="en-US"/>
              <a:t>Level eight</a:t>
            </a:r>
          </a:p>
          <a:p>
            <a:pPr lvl="8"/>
            <a:r>
              <a:rPr lang="en-US"/>
              <a:t>Level Nine</a:t>
            </a:r>
          </a:p>
          <a:p>
            <a:pPr lvl="1"/>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4419676" y="2515154"/>
            <a:ext cx="3349473"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 </a:t>
            </a:r>
          </a:p>
          <a:p>
            <a:pPr lvl="7"/>
            <a:r>
              <a:rPr lang="en-US"/>
              <a:t>Level Eight</a:t>
            </a:r>
          </a:p>
          <a:p>
            <a:pPr lvl="8"/>
            <a:r>
              <a:rPr lang="en-US"/>
              <a:t>Level Nine</a:t>
            </a:r>
          </a:p>
          <a:p>
            <a:pPr lvl="3"/>
            <a:endParaRPr lang="en-US"/>
          </a:p>
          <a:p>
            <a:pPr lvl="1"/>
            <a:endParaRPr lang="en-US"/>
          </a:p>
        </p:txBody>
      </p:sp>
      <p:sp>
        <p:nvSpPr>
          <p:cNvPr id="73" name="Content Placeholder 17">
            <a:extLst>
              <a:ext uri="{FF2B5EF4-FFF2-40B4-BE49-F238E27FC236}">
                <a16:creationId xmlns:a16="http://schemas.microsoft.com/office/drawing/2014/main" id="{9C016467-4262-4DAA-9B43-A02E57530676}"/>
              </a:ext>
            </a:extLst>
          </p:cNvPr>
          <p:cNvSpPr>
            <a:spLocks noGrp="1"/>
          </p:cNvSpPr>
          <p:nvPr>
            <p:ph sz="quarter" idx="17" hasCustomPrompt="1"/>
          </p:nvPr>
        </p:nvSpPr>
        <p:spPr bwMode="gray">
          <a:xfrm>
            <a:off x="8236361" y="2515154"/>
            <a:ext cx="3346704" cy="3657600"/>
          </a:xfrm>
          <a:solidFill>
            <a:srgbClr val="000000">
              <a:alpha val="35000"/>
            </a:srgbClr>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Seven</a:t>
            </a:r>
          </a:p>
          <a:p>
            <a:pPr lvl="7"/>
            <a:r>
              <a:rPr lang="en-US"/>
              <a:t>Level Eight</a:t>
            </a:r>
          </a:p>
          <a:p>
            <a:pPr lvl="8"/>
            <a:r>
              <a:rPr lang="en-US"/>
              <a:t>Level Nine</a:t>
            </a:r>
          </a:p>
          <a:p>
            <a:pPr lvl="1"/>
            <a:endParaRPr lang="en-US"/>
          </a:p>
        </p:txBody>
      </p:sp>
      <p:sp>
        <p:nvSpPr>
          <p:cNvPr id="818" name="TextBox 817">
            <a:extLst>
              <a:ext uri="{FF2B5EF4-FFF2-40B4-BE49-F238E27FC236}">
                <a16:creationId xmlns:a16="http://schemas.microsoft.com/office/drawing/2014/main" id="{0B7E1504-B128-423C-AA77-E7FED5DC3B7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504" y="1600200"/>
            <a:ext cx="3346704" cy="914400"/>
          </a:xfrm>
          <a:solidFill>
            <a:schemeClr val="accent4"/>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19676" y="1600200"/>
            <a:ext cx="3346704" cy="914400"/>
          </a:xfrm>
          <a:solidFill>
            <a:schemeClr val="accent1"/>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6361" y="1600200"/>
            <a:ext cx="3346704" cy="914400"/>
          </a:xfrm>
          <a:solidFill>
            <a:schemeClr val="accent3"/>
          </a:solidFill>
        </p:spPr>
        <p:txBody>
          <a:bodyPr lIns="182880" tIns="91440" rIns="182880" bIns="91440" anchor="ctr"/>
          <a:lstStyle>
            <a:lvl1pPr>
              <a:defRPr sz="1800">
                <a:solidFill>
                  <a:schemeClr val="tx2"/>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Tree>
    <p:extLst>
      <p:ext uri="{BB962C8B-B14F-4D97-AF65-F5344CB8AC3E}">
        <p14:creationId xmlns:p14="http://schemas.microsoft.com/office/powerpoint/2010/main" val="86896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agram with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4" name="Rectangle 3">
            <a:extLst>
              <a:ext uri="{FF2B5EF4-FFF2-40B4-BE49-F238E27FC236}">
                <a16:creationId xmlns:a16="http://schemas.microsoft.com/office/drawing/2014/main" id="{330CD733-93DE-4793-929B-26E6DBA7592D}"/>
              </a:ext>
            </a:extLst>
          </p:cNvPr>
          <p:cNvSpPr/>
          <p:nvPr userDrawn="1"/>
        </p:nvSpPr>
        <p:spPr bwMode="ltGray">
          <a:xfrm>
            <a:off x="1" y="1600202"/>
            <a:ext cx="7923212" cy="4570946"/>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a:t>Click to Add One Line Title</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3970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3" y="1699688"/>
            <a:ext cx="2006600" cy="298450"/>
          </a:xfrm>
        </p:spPr>
        <p:txBody>
          <a:bodyPr anchor="b"/>
          <a:lstStyle>
            <a:lvl1pPr>
              <a:defRPr sz="1600">
                <a:solidFill>
                  <a:schemeClr val="accent1"/>
                </a:solidFill>
              </a:defRPr>
            </a:lvl1pPr>
            <a:lvl5pPr>
              <a:defRPr/>
            </a:lvl5pPr>
          </a:lstStyle>
          <a:p>
            <a:pPr lvl="0"/>
            <a:r>
              <a:rPr lang="en-US"/>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8380413" y="3872441"/>
            <a:ext cx="38084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3" y="3972469"/>
            <a:ext cx="2006600" cy="298450"/>
          </a:xfrm>
        </p:spPr>
        <p:txBody>
          <a:bodyPr anchor="b"/>
          <a:lstStyle>
            <a:lvl1pPr>
              <a:defRPr sz="1600">
                <a:solidFill>
                  <a:schemeClr val="accent4"/>
                </a:solidFill>
              </a:defRPr>
            </a:lvl1pPr>
            <a:lvl5pPr>
              <a:defRPr/>
            </a:lvl5pPr>
          </a:lstStyle>
          <a:p>
            <a:pPr lvl="0"/>
            <a:r>
              <a:rPr lang="en-US"/>
              <a:t>Benefit</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a:t>Click to Add One Line Title</a:t>
            </a:r>
          </a:p>
        </p:txBody>
      </p:sp>
      <p:sp>
        <p:nvSpPr>
          <p:cNvPr id="18" name="Rectangle 17">
            <a:extLst>
              <a:ext uri="{FF2B5EF4-FFF2-40B4-BE49-F238E27FC236}">
                <a16:creationId xmlns:a16="http://schemas.microsoft.com/office/drawing/2014/main" id="{92EE86E2-0F2F-484B-8170-3AEBA1DDEB2D}"/>
              </a:ext>
            </a:extLst>
          </p:cNvPr>
          <p:cNvSpPr/>
          <p:nvPr userDrawn="1"/>
        </p:nvSpPr>
        <p:spPr bwMode="ltGray">
          <a:xfrm>
            <a:off x="1" y="1600201"/>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168875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09367CD-64CE-4B7B-91B1-53B17F8F693D}"/>
              </a:ext>
            </a:extLst>
          </p:cNvPr>
          <p:cNvSpPr/>
          <p:nvPr userDrawn="1"/>
        </p:nvSpPr>
        <p:spPr bwMode="ltGray">
          <a:xfrm>
            <a:off x="1" y="1600201"/>
            <a:ext cx="7923212" cy="4570947"/>
          </a:xfrm>
          <a:prstGeom prst="rect">
            <a:avLst/>
          </a:prstGeom>
          <a:solidFill>
            <a:srgbClr val="000000">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a:solidFill>
                <a:schemeClr val="accent2"/>
              </a:solidFill>
            </a:endParaRP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a:xfrm>
            <a:off x="6116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613093" y="2079840"/>
            <a:ext cx="2006600" cy="227454"/>
          </a:xfrm>
        </p:spPr>
        <p:txBody>
          <a:bodyPr anchor="b"/>
          <a:lstStyle>
            <a:lvl1pPr>
              <a:lnSpc>
                <a:spcPct val="100000"/>
              </a:lnSpc>
              <a:spcBef>
                <a:spcPts val="0"/>
              </a:spcBef>
              <a:defRPr sz="1600">
                <a:solidFill>
                  <a:schemeClr val="accent1"/>
                </a:solidFill>
              </a:defRPr>
            </a:lvl1pPr>
            <a:lvl5pPr>
              <a:defRPr/>
            </a:lvl5pPr>
          </a:lstStyle>
          <a:p>
            <a:pPr lvl="0"/>
            <a:r>
              <a:rPr lang="en-US"/>
              <a:t>About</a:t>
            </a:r>
          </a:p>
        </p:txBody>
      </p:sp>
      <p:sp>
        <p:nvSpPr>
          <p:cNvPr id="74" name="Content Placeholder 17">
            <a:extLst>
              <a:ext uri="{FF2B5EF4-FFF2-40B4-BE49-F238E27FC236}">
                <a16:creationId xmlns:a16="http://schemas.microsoft.com/office/drawing/2014/main" id="{F00013B6-2241-400E-9E61-946C485F8D5E}"/>
              </a:ext>
            </a:extLst>
          </p:cNvPr>
          <p:cNvSpPr>
            <a:spLocks noGrp="1"/>
          </p:cNvSpPr>
          <p:nvPr>
            <p:ph sz="quarter" idx="18" hasCustomPrompt="1"/>
          </p:nvPr>
        </p:nvSpPr>
        <p:spPr>
          <a:xfrm>
            <a:off x="6116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609600" y="1964843"/>
            <a:ext cx="31988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609600" y="3547676"/>
            <a:ext cx="3198812" cy="0"/>
          </a:xfrm>
          <a:prstGeom prst="line">
            <a:avLst/>
          </a:prstGeom>
          <a:ln w="25400">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userDrawn="1">
            <p:ph type="body" sz="quarter" idx="19" hasCustomPrompt="1"/>
          </p:nvPr>
        </p:nvSpPr>
        <p:spPr>
          <a:xfrm>
            <a:off x="613093" y="3634037"/>
            <a:ext cx="2006600" cy="227454"/>
          </a:xfrm>
        </p:spPr>
        <p:txBody>
          <a:bodyPr anchor="b"/>
          <a:lstStyle>
            <a:lvl1pPr>
              <a:lnSpc>
                <a:spcPct val="100000"/>
              </a:lnSpc>
              <a:spcBef>
                <a:spcPts val="0"/>
              </a:spcBef>
              <a:defRPr sz="1600">
                <a:solidFill>
                  <a:schemeClr val="accent3"/>
                </a:solidFill>
              </a:defRPr>
            </a:lvl1pPr>
            <a:lvl5pPr>
              <a:defRPr/>
            </a:lvl5pPr>
          </a:lstStyle>
          <a:p>
            <a:pPr lvl="0"/>
            <a:r>
              <a:rPr lang="en-US"/>
              <a:t>Challenges</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100000"/>
              </a:lnSpc>
              <a:spcBef>
                <a:spcPts val="0"/>
              </a:spcBef>
            </a:pPr>
            <a:fld id="{7A51DB15-7364-4F0B-A3A0-1309F8830053}" type="slidenum">
              <a:rPr lang="en-US" sz="800" smtClean="0">
                <a:latin typeface="+mj-lt"/>
              </a:rPr>
              <a:pPr algn="r">
                <a:lnSpc>
                  <a:spcPct val="100000"/>
                </a:lnSpc>
                <a:spcBef>
                  <a:spcPts val="0"/>
                </a:spcBef>
              </a:pPr>
              <a:t>‹#›</a:t>
            </a:fld>
            <a:endParaRPr lang="en-US">
              <a:latin typeface="+mj-lt"/>
            </a:endParaRPr>
          </a:p>
        </p:txBody>
      </p:sp>
      <p:sp>
        <p:nvSpPr>
          <p:cNvPr id="87" name="Content Placeholder 17">
            <a:extLst>
              <a:ext uri="{FF2B5EF4-FFF2-40B4-BE49-F238E27FC236}">
                <a16:creationId xmlns:a16="http://schemas.microsoft.com/office/drawing/2014/main" id="{CB3B18B9-1B70-4F2B-86D9-C5183A845D12}"/>
              </a:ext>
            </a:extLst>
          </p:cNvPr>
          <p:cNvSpPr>
            <a:spLocks noGrp="1"/>
          </p:cNvSpPr>
          <p:nvPr>
            <p:ph sz="quarter" idx="20" hasCustomPrompt="1"/>
          </p:nvPr>
        </p:nvSpPr>
        <p:spPr>
          <a:xfrm>
            <a:off x="4269245" y="2409552"/>
            <a:ext cx="3201848"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88" name="Text Placeholder 6">
            <a:extLst>
              <a:ext uri="{FF2B5EF4-FFF2-40B4-BE49-F238E27FC236}">
                <a16:creationId xmlns:a16="http://schemas.microsoft.com/office/drawing/2014/main" id="{45C2837B-EA55-4186-A2EA-1E7FB5B122D2}"/>
              </a:ext>
            </a:extLst>
          </p:cNvPr>
          <p:cNvSpPr>
            <a:spLocks noGrp="1"/>
          </p:cNvSpPr>
          <p:nvPr>
            <p:ph type="body" sz="quarter" idx="21" hasCustomPrompt="1"/>
          </p:nvPr>
        </p:nvSpPr>
        <p:spPr>
          <a:xfrm>
            <a:off x="4270693" y="2079840"/>
            <a:ext cx="2006600" cy="227454"/>
          </a:xfrm>
        </p:spPr>
        <p:txBody>
          <a:bodyPr anchor="b"/>
          <a:lstStyle>
            <a:lvl1pPr>
              <a:lnSpc>
                <a:spcPct val="100000"/>
              </a:lnSpc>
              <a:spcBef>
                <a:spcPts val="0"/>
              </a:spcBef>
              <a:buNone/>
              <a:defRPr sz="1600">
                <a:solidFill>
                  <a:schemeClr val="accent4"/>
                </a:solidFill>
              </a:defRPr>
            </a:lvl1pPr>
            <a:lvl5pPr>
              <a:defRPr/>
            </a:lvl5pPr>
          </a:lstStyle>
          <a:p>
            <a:pPr lvl="0"/>
            <a:r>
              <a:rPr lang="en-US"/>
              <a:t>Solution</a:t>
            </a:r>
          </a:p>
        </p:txBody>
      </p:sp>
      <p:sp>
        <p:nvSpPr>
          <p:cNvPr id="89" name="Content Placeholder 17">
            <a:extLst>
              <a:ext uri="{FF2B5EF4-FFF2-40B4-BE49-F238E27FC236}">
                <a16:creationId xmlns:a16="http://schemas.microsoft.com/office/drawing/2014/main" id="{00A3A11C-EA43-4ACC-83B9-C4C7C1080E3C}"/>
              </a:ext>
            </a:extLst>
          </p:cNvPr>
          <p:cNvSpPr>
            <a:spLocks noGrp="1"/>
          </p:cNvSpPr>
          <p:nvPr>
            <p:ph sz="quarter" idx="22" hasCustomPrompt="1"/>
          </p:nvPr>
        </p:nvSpPr>
        <p:spPr>
          <a:xfrm>
            <a:off x="4269245" y="3952605"/>
            <a:ext cx="3201848"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90" name="Straight Connector 89">
            <a:extLst>
              <a:ext uri="{FF2B5EF4-FFF2-40B4-BE49-F238E27FC236}">
                <a16:creationId xmlns:a16="http://schemas.microsoft.com/office/drawing/2014/main" id="{EAAB5B3C-AE89-4605-BB4B-0C07DE733C40}"/>
              </a:ext>
            </a:extLst>
          </p:cNvPr>
          <p:cNvCxnSpPr>
            <a:cxnSpLocks/>
          </p:cNvCxnSpPr>
          <p:nvPr userDrawn="1"/>
        </p:nvCxnSpPr>
        <p:spPr>
          <a:xfrm>
            <a:off x="4267200" y="1964843"/>
            <a:ext cx="3198812"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09593A-BC10-40A3-842E-346F6E0EE30C}"/>
              </a:ext>
            </a:extLst>
          </p:cNvPr>
          <p:cNvCxnSpPr>
            <a:cxnSpLocks/>
          </p:cNvCxnSpPr>
          <p:nvPr userDrawn="1"/>
        </p:nvCxnSpPr>
        <p:spPr>
          <a:xfrm>
            <a:off x="4267200" y="3547676"/>
            <a:ext cx="3198812" cy="0"/>
          </a:xfrm>
          <a:prstGeom prst="line">
            <a:avLst/>
          </a:prstGeom>
          <a:ln w="2540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48CE9E08-388B-4458-B1F4-453A8413D639}"/>
              </a:ext>
            </a:extLst>
          </p:cNvPr>
          <p:cNvSpPr>
            <a:spLocks noGrp="1"/>
          </p:cNvSpPr>
          <p:nvPr>
            <p:ph type="body" sz="quarter" idx="23" hasCustomPrompt="1"/>
          </p:nvPr>
        </p:nvSpPr>
        <p:spPr>
          <a:xfrm>
            <a:off x="4270693" y="3634037"/>
            <a:ext cx="2006600" cy="227454"/>
          </a:xfrm>
        </p:spPr>
        <p:txBody>
          <a:bodyPr anchor="b"/>
          <a:lstStyle>
            <a:lvl1pPr>
              <a:lnSpc>
                <a:spcPct val="100000"/>
              </a:lnSpc>
              <a:spcBef>
                <a:spcPts val="0"/>
              </a:spcBef>
              <a:defRPr sz="1600">
                <a:solidFill>
                  <a:schemeClr val="accent6"/>
                </a:solidFill>
              </a:defRPr>
            </a:lvl1pPr>
            <a:lvl5pPr>
              <a:defRPr/>
            </a:lvl5pPr>
          </a:lstStyle>
          <a:p>
            <a:pPr lvl="0"/>
            <a:r>
              <a:rPr lang="en-US"/>
              <a:t>Impact</a:t>
            </a:r>
          </a:p>
        </p:txBody>
      </p:sp>
      <p:sp>
        <p:nvSpPr>
          <p:cNvPr id="6" name="Picture Placeholder 5">
            <a:extLst>
              <a:ext uri="{FF2B5EF4-FFF2-40B4-BE49-F238E27FC236}">
                <a16:creationId xmlns:a16="http://schemas.microsoft.com/office/drawing/2014/main" id="{4D909953-1B24-4C7D-A173-A53DF3FC7EC3}"/>
              </a:ext>
            </a:extLst>
          </p:cNvPr>
          <p:cNvSpPr>
            <a:spLocks noGrp="1"/>
          </p:cNvSpPr>
          <p:nvPr>
            <p:ph type="pic" sz="quarter" idx="24"/>
          </p:nvPr>
        </p:nvSpPr>
        <p:spPr>
          <a:xfrm>
            <a:off x="8382000" y="2971800"/>
            <a:ext cx="3194050" cy="1828800"/>
          </a:xfrm>
        </p:spPr>
        <p:txBody>
          <a:bodyPr/>
          <a:lstStyle>
            <a:lvl1pPr>
              <a:lnSpc>
                <a:spcPct val="100000"/>
              </a:lnSpc>
              <a:spcBef>
                <a:spcPts val="0"/>
              </a:spcBef>
              <a:defRPr/>
            </a:lvl1pPr>
          </a:lstStyle>
          <a:p>
            <a:r>
              <a:rPr lang="en-US"/>
              <a:t>Click icon to add picture</a:t>
            </a:r>
          </a:p>
        </p:txBody>
      </p:sp>
      <p:sp>
        <p:nvSpPr>
          <p:cNvPr id="9" name="Picture Placeholder 8">
            <a:extLst>
              <a:ext uri="{FF2B5EF4-FFF2-40B4-BE49-F238E27FC236}">
                <a16:creationId xmlns:a16="http://schemas.microsoft.com/office/drawing/2014/main" id="{D0ED48B1-3A1C-41E2-BEC6-E8E6B54A07B0}"/>
              </a:ext>
            </a:extLst>
          </p:cNvPr>
          <p:cNvSpPr>
            <a:spLocks noGrp="1"/>
          </p:cNvSpPr>
          <p:nvPr>
            <p:ph type="pic" sz="quarter" idx="25" hasCustomPrompt="1"/>
          </p:nvPr>
        </p:nvSpPr>
        <p:spPr>
          <a:xfrm>
            <a:off x="9074150" y="1600200"/>
            <a:ext cx="1841500" cy="660399"/>
          </a:xfrm>
        </p:spPr>
        <p:txBody>
          <a:bodyPr anchor="ctr"/>
          <a:lstStyle>
            <a:lvl1pPr algn="ctr">
              <a:lnSpc>
                <a:spcPct val="100000"/>
              </a:lnSpc>
              <a:spcBef>
                <a:spcPts val="0"/>
              </a:spcBef>
              <a:defRPr/>
            </a:lvl1pPr>
          </a:lstStyle>
          <a:p>
            <a:r>
              <a:rPr lang="en-US"/>
              <a:t>Insert Logo here</a:t>
            </a:r>
          </a:p>
        </p:txBody>
      </p:sp>
      <p:sp>
        <p:nvSpPr>
          <p:cNvPr id="11" name="Text Placeholder 10">
            <a:extLst>
              <a:ext uri="{FF2B5EF4-FFF2-40B4-BE49-F238E27FC236}">
                <a16:creationId xmlns:a16="http://schemas.microsoft.com/office/drawing/2014/main" id="{D0A78DDD-5F83-4940-98A7-CF6D7FB81405}"/>
              </a:ext>
            </a:extLst>
          </p:cNvPr>
          <p:cNvSpPr>
            <a:spLocks noGrp="1"/>
          </p:cNvSpPr>
          <p:nvPr>
            <p:ph type="body" sz="quarter" idx="26" hasCustomPrompt="1"/>
          </p:nvPr>
        </p:nvSpPr>
        <p:spPr>
          <a:xfrm>
            <a:off x="8382000" y="5022214"/>
            <a:ext cx="3200400" cy="1153795"/>
          </a:xfrm>
        </p:spPr>
        <p:txBody>
          <a:bodyPr/>
          <a:lstStyle>
            <a:lvl1pPr algn="ctr">
              <a:lnSpc>
                <a:spcPct val="100000"/>
              </a:lnSpc>
              <a:spcBef>
                <a:spcPts val="0"/>
              </a:spcBef>
              <a:defRPr sz="1400">
                <a:solidFill>
                  <a:schemeClr val="tx2"/>
                </a:solidFill>
              </a:defRPr>
            </a:lvl1pPr>
            <a:lvl2pPr marL="0" indent="0" algn="ctr">
              <a:lnSpc>
                <a:spcPct val="100000"/>
              </a:lnSpc>
              <a:spcBef>
                <a:spcPts val="0"/>
              </a:spcBef>
              <a:buFont typeface="Open Sans" panose="020B0606030504020204" pitchFamily="34" charset="0"/>
              <a:buChar char="​"/>
              <a:defRPr sz="1200">
                <a:solidFill>
                  <a:schemeClr val="tx2"/>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Click to add text</a:t>
            </a:r>
          </a:p>
          <a:p>
            <a:pPr lvl="1"/>
            <a:r>
              <a:rPr lang="en-US"/>
              <a:t>Second level</a:t>
            </a:r>
          </a:p>
        </p:txBody>
      </p:sp>
      <p:sp>
        <p:nvSpPr>
          <p:cNvPr id="93" name="Text Placeholder 10">
            <a:extLst>
              <a:ext uri="{FF2B5EF4-FFF2-40B4-BE49-F238E27FC236}">
                <a16:creationId xmlns:a16="http://schemas.microsoft.com/office/drawing/2014/main" id="{356F2006-5264-4FEB-8EBA-8BA6A55D19B4}"/>
              </a:ext>
            </a:extLst>
          </p:cNvPr>
          <p:cNvSpPr>
            <a:spLocks noGrp="1"/>
          </p:cNvSpPr>
          <p:nvPr>
            <p:ph type="body" sz="quarter" idx="27" hasCustomPrompt="1"/>
          </p:nvPr>
        </p:nvSpPr>
        <p:spPr>
          <a:xfrm>
            <a:off x="8375650" y="2347933"/>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Location</a:t>
            </a:r>
          </a:p>
        </p:txBody>
      </p:sp>
      <p:sp>
        <p:nvSpPr>
          <p:cNvPr id="12" name="Rectangle 11">
            <a:extLst>
              <a:ext uri="{FF2B5EF4-FFF2-40B4-BE49-F238E27FC236}">
                <a16:creationId xmlns:a16="http://schemas.microsoft.com/office/drawing/2014/main" id="{8AF7F59A-4C67-4F41-A6E0-906850EDF3F1}"/>
              </a:ext>
            </a:extLst>
          </p:cNvPr>
          <p:cNvSpPr/>
          <p:nvPr userDrawn="1"/>
        </p:nvSpPr>
        <p:spPr>
          <a:xfrm>
            <a:off x="608739" y="4978399"/>
            <a:ext cx="3204753" cy="879645"/>
          </a:xfrm>
          <a:prstGeom prst="rect">
            <a:avLst/>
          </a:prstGeom>
          <a:gradFill>
            <a:gsLst>
              <a:gs pos="0">
                <a:schemeClr val="accent4"/>
              </a:gs>
              <a:gs pos="98000">
                <a:schemeClr val="accent4"/>
              </a:gs>
            </a:gsLst>
            <a:lin ang="5400000" scaled="1"/>
          </a:gradFill>
        </p:spPr>
        <p:txBody>
          <a:bodyPr vert="horz" lIns="594360" tIns="457200" rIns="457200" bIns="45720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a:solidFill>
                <a:schemeClr val="bg1"/>
              </a:solidFill>
            </a:endParaRPr>
          </a:p>
        </p:txBody>
      </p:sp>
      <p:sp>
        <p:nvSpPr>
          <p:cNvPr id="152" name="Rectangle 151">
            <a:extLst>
              <a:ext uri="{FF2B5EF4-FFF2-40B4-BE49-F238E27FC236}">
                <a16:creationId xmlns:a16="http://schemas.microsoft.com/office/drawing/2014/main" id="{85779326-D874-4DC4-BA73-C7157B414B05}"/>
              </a:ext>
            </a:extLst>
          </p:cNvPr>
          <p:cNvSpPr/>
          <p:nvPr userDrawn="1"/>
        </p:nvSpPr>
        <p:spPr>
          <a:xfrm>
            <a:off x="4267199" y="4978400"/>
            <a:ext cx="3203893" cy="878840"/>
          </a:xfrm>
          <a:prstGeom prst="rect">
            <a:avLst/>
          </a:prstGeom>
          <a:solidFill>
            <a:schemeClr val="accent1"/>
          </a:solidFill>
        </p:spPr>
        <p:txBody>
          <a:bodyPr vert="horz" lIns="457200" tIns="457200" rIns="594360" bIns="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a:solidFill>
                <a:schemeClr val="bg1"/>
              </a:solidFill>
            </a:endParaRPr>
          </a:p>
        </p:txBody>
      </p:sp>
      <p:sp>
        <p:nvSpPr>
          <p:cNvPr id="2" name="Title 1">
            <a:extLst>
              <a:ext uri="{FF2B5EF4-FFF2-40B4-BE49-F238E27FC236}">
                <a16:creationId xmlns:a16="http://schemas.microsoft.com/office/drawing/2014/main" id="{10FD359B-DBB1-4A58-B3A5-88DBD360EFA4}"/>
              </a:ext>
            </a:extLst>
          </p:cNvPr>
          <p:cNvSpPr>
            <a:spLocks noGrp="1"/>
          </p:cNvSpPr>
          <p:nvPr>
            <p:ph type="title" hasCustomPrompt="1"/>
          </p:nvPr>
        </p:nvSpPr>
        <p:spPr/>
        <p:txBody>
          <a:bodyPr/>
          <a:lstStyle>
            <a:lvl1pPr>
              <a:defRPr/>
            </a:lvl1pPr>
          </a:lstStyle>
          <a:p>
            <a:r>
              <a:rPr lang="en-US"/>
              <a:t>Company Name</a:t>
            </a:r>
          </a:p>
        </p:txBody>
      </p:sp>
      <p:sp>
        <p:nvSpPr>
          <p:cNvPr id="27" name="Subtitle 2">
            <a:extLst>
              <a:ext uri="{FF2B5EF4-FFF2-40B4-BE49-F238E27FC236}">
                <a16:creationId xmlns:a16="http://schemas.microsoft.com/office/drawing/2014/main" id="{9A29AA74-2865-4B6A-BD11-7A351A336A6C}"/>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9" name="Text Placeholder 10">
            <a:extLst>
              <a:ext uri="{FF2B5EF4-FFF2-40B4-BE49-F238E27FC236}">
                <a16:creationId xmlns:a16="http://schemas.microsoft.com/office/drawing/2014/main" id="{09C7727F-F570-4AF1-856D-98544836237D}"/>
              </a:ext>
            </a:extLst>
          </p:cNvPr>
          <p:cNvSpPr>
            <a:spLocks noGrp="1"/>
          </p:cNvSpPr>
          <p:nvPr>
            <p:ph type="body" sz="quarter" idx="28" hasCustomPrompt="1"/>
          </p:nvPr>
        </p:nvSpPr>
        <p:spPr>
          <a:xfrm>
            <a:off x="8375650" y="2647290"/>
            <a:ext cx="3206750"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Industry</a:t>
            </a:r>
          </a:p>
        </p:txBody>
      </p:sp>
      <p:sp>
        <p:nvSpPr>
          <p:cNvPr id="30" name="Text Placeholder 6">
            <a:extLst>
              <a:ext uri="{FF2B5EF4-FFF2-40B4-BE49-F238E27FC236}">
                <a16:creationId xmlns:a16="http://schemas.microsoft.com/office/drawing/2014/main" id="{F13DC67D-58A2-45BD-A728-B6ECDD8B5A5B}"/>
              </a:ext>
            </a:extLst>
          </p:cNvPr>
          <p:cNvSpPr>
            <a:spLocks noGrp="1"/>
          </p:cNvSpPr>
          <p:nvPr>
            <p:ph type="body" sz="quarter" idx="29" hasCustomPrompt="1"/>
          </p:nvPr>
        </p:nvSpPr>
        <p:spPr>
          <a:xfrm>
            <a:off x="613093" y="4978400"/>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a:t>Products</a:t>
            </a:r>
          </a:p>
        </p:txBody>
      </p:sp>
      <p:sp>
        <p:nvSpPr>
          <p:cNvPr id="31" name="Text Placeholder 6">
            <a:extLst>
              <a:ext uri="{FF2B5EF4-FFF2-40B4-BE49-F238E27FC236}">
                <a16:creationId xmlns:a16="http://schemas.microsoft.com/office/drawing/2014/main" id="{53D9F0A4-74F4-4BA6-AD21-4791EF0A203A}"/>
              </a:ext>
            </a:extLst>
          </p:cNvPr>
          <p:cNvSpPr>
            <a:spLocks noGrp="1"/>
          </p:cNvSpPr>
          <p:nvPr>
            <p:ph type="body" sz="quarter" idx="30" hasCustomPrompt="1"/>
          </p:nvPr>
        </p:nvSpPr>
        <p:spPr>
          <a:xfrm>
            <a:off x="4273995" y="4978400"/>
            <a:ext cx="3200400" cy="227454"/>
          </a:xfrm>
        </p:spPr>
        <p:txBody>
          <a:bodyPr anchor="b"/>
          <a:lstStyle>
            <a:lvl1pPr algn="ctr">
              <a:lnSpc>
                <a:spcPct val="100000"/>
              </a:lnSpc>
              <a:spcBef>
                <a:spcPts val="0"/>
              </a:spcBef>
              <a:defRPr sz="1000">
                <a:solidFill>
                  <a:schemeClr val="tx2"/>
                </a:solidFill>
              </a:defRPr>
            </a:lvl1pPr>
            <a:lvl5pPr>
              <a:defRPr/>
            </a:lvl5pPr>
          </a:lstStyle>
          <a:p>
            <a:pPr lvl="0"/>
            <a:r>
              <a:rPr lang="en-US"/>
              <a:t>Strategic Priorities</a:t>
            </a:r>
          </a:p>
        </p:txBody>
      </p:sp>
    </p:spTree>
    <p:extLst>
      <p:ext uri="{BB962C8B-B14F-4D97-AF65-F5344CB8AC3E}">
        <p14:creationId xmlns:p14="http://schemas.microsoft.com/office/powerpoint/2010/main" val="344318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1C210DC-5DBB-4F0D-875F-CD8AAAB938CE}"/>
              </a:ext>
            </a:extLst>
          </p:cNvPr>
          <p:cNvSpPr/>
          <p:nvPr userDrawn="1"/>
        </p:nvSpPr>
        <p:spPr bwMode="gray">
          <a:xfrm>
            <a:off x="1981877" y="2055429"/>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22" name="Oval 21">
            <a:extLst>
              <a:ext uri="{FF2B5EF4-FFF2-40B4-BE49-F238E27FC236}">
                <a16:creationId xmlns:a16="http://schemas.microsoft.com/office/drawing/2014/main" id="{446F04B0-7860-407F-85B7-42E38FAFE34B}"/>
              </a:ext>
            </a:extLst>
          </p:cNvPr>
          <p:cNvSpPr/>
          <p:nvPr userDrawn="1"/>
        </p:nvSpPr>
        <p:spPr bwMode="gray">
          <a:xfrm>
            <a:off x="8389301" y="2055429"/>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6FECF9D0-D7A8-43DD-B38D-E1090C0B322F}"/>
              </a:ext>
            </a:extLst>
          </p:cNvPr>
          <p:cNvSpPr/>
          <p:nvPr userDrawn="1"/>
        </p:nvSpPr>
        <p:spPr bwMode="gray">
          <a:xfrm>
            <a:off x="5184924" y="2055429"/>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TextBox 77">
            <a:extLst>
              <a:ext uri="{FF2B5EF4-FFF2-40B4-BE49-F238E27FC236}">
                <a16:creationId xmlns:a16="http://schemas.microsoft.com/office/drawing/2014/main" id="{AD23688F-2550-4740-B5D6-C78F74FDE08D}"/>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a:t>Click to Add One Line Title</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5"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3" y="4267940"/>
            <a:ext cx="2744788"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21349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userDrawn="1"/>
        </p:nvSpPr>
        <p:spPr bwMode="gray">
          <a:xfrm>
            <a:off x="1065749" y="2060872"/>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userDrawn="1"/>
        </p:nvSpPr>
        <p:spPr bwMode="gray">
          <a:xfrm>
            <a:off x="9302132" y="2060872"/>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a:extLst>
              <a:ext uri="{FF2B5EF4-FFF2-40B4-BE49-F238E27FC236}">
                <a16:creationId xmlns:a16="http://schemas.microsoft.com/office/drawing/2014/main" id="{5670C03F-6336-45E3-A9F4-0CD130D80D1B}"/>
              </a:ext>
            </a:extLst>
          </p:cNvPr>
          <p:cNvSpPr/>
          <p:nvPr userDrawn="1"/>
        </p:nvSpPr>
        <p:spPr bwMode="gray">
          <a:xfrm>
            <a:off x="6562100" y="2060872"/>
            <a:ext cx="1828959"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87" name="Oval 86">
            <a:extLst>
              <a:ext uri="{FF2B5EF4-FFF2-40B4-BE49-F238E27FC236}">
                <a16:creationId xmlns:a16="http://schemas.microsoft.com/office/drawing/2014/main" id="{45D908EF-1F96-4808-A8DB-F55AB9E8E436}"/>
              </a:ext>
            </a:extLst>
          </p:cNvPr>
          <p:cNvSpPr/>
          <p:nvPr userDrawn="1"/>
        </p:nvSpPr>
        <p:spPr bwMode="gray">
          <a:xfrm>
            <a:off x="3806932" y="2060872"/>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88" name="TextBox 87">
            <a:extLst>
              <a:ext uri="{FF2B5EF4-FFF2-40B4-BE49-F238E27FC236}">
                <a16:creationId xmlns:a16="http://schemas.microsoft.com/office/drawing/2014/main" id="{0AAF357F-A1D5-401D-94D2-9C67E6AEDA09}"/>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3" y="4269508"/>
            <a:ext cx="2286000" cy="1458912"/>
          </a:xfrm>
        </p:spPr>
        <p:txBody>
          <a:bodyPr/>
          <a:lstStyle>
            <a:lvl1pPr algn="ctr">
              <a:lnSpc>
                <a:spcPct val="100000"/>
              </a:lnSpc>
              <a:spcBef>
                <a:spcPts val="600"/>
              </a:spcBef>
              <a:defRPr sz="2400">
                <a:solidFill>
                  <a:schemeClr val="tx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108232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4">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3540E6D-7782-A947-A0D7-EF56A1E2130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005165" y="1"/>
            <a:ext cx="8183660" cy="6858000"/>
          </a:xfrm>
          <a:prstGeom prst="rect">
            <a:avLst/>
          </a:prstGeom>
        </p:spPr>
      </p:pic>
      <p:grpSp>
        <p:nvGrpSpPr>
          <p:cNvPr id="20" name="Photo parallelogram">
            <a:extLst>
              <a:ext uri="{FF2B5EF4-FFF2-40B4-BE49-F238E27FC236}">
                <a16:creationId xmlns:a16="http://schemas.microsoft.com/office/drawing/2014/main" id="{F72EC879-2EA6-B148-92DF-BAD45E3E213A}"/>
              </a:ext>
            </a:extLst>
          </p:cNvPr>
          <p:cNvGrpSpPr/>
          <p:nvPr userDrawn="1"/>
        </p:nvGrpSpPr>
        <p:grpSpPr>
          <a:xfrm>
            <a:off x="-1" y="-1147317"/>
            <a:ext cx="13073278" cy="9169882"/>
            <a:chOff x="-1" y="-1147317"/>
            <a:chExt cx="13073278" cy="9169882"/>
          </a:xfrm>
        </p:grpSpPr>
        <p:sp>
          <p:nvSpPr>
            <p:cNvPr id="21" name="Freeform: Shape 28">
              <a:extLst>
                <a:ext uri="{FF2B5EF4-FFF2-40B4-BE49-F238E27FC236}">
                  <a16:creationId xmlns:a16="http://schemas.microsoft.com/office/drawing/2014/main" id="{B3E6C007-ABD8-004F-B045-BEB88D729FD5}"/>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2" name="Isosceles Triangle 1">
              <a:extLst>
                <a:ext uri="{FF2B5EF4-FFF2-40B4-BE49-F238E27FC236}">
                  <a16:creationId xmlns:a16="http://schemas.microsoft.com/office/drawing/2014/main" id="{57CB1D1A-227D-9040-AB7C-86ABF97CBC6B}"/>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3" name="Freeform: Shape 27">
              <a:extLst>
                <a:ext uri="{FF2B5EF4-FFF2-40B4-BE49-F238E27FC236}">
                  <a16:creationId xmlns:a16="http://schemas.microsoft.com/office/drawing/2014/main" id="{B2FE9A9E-4684-3148-8554-74DA936D366F}"/>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4" name="Mask">
              <a:extLst>
                <a:ext uri="{FF2B5EF4-FFF2-40B4-BE49-F238E27FC236}">
                  <a16:creationId xmlns:a16="http://schemas.microsoft.com/office/drawing/2014/main" id="{422114DE-537D-5040-95CE-7B50A9F51150}"/>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Section Title Option 7</a:t>
            </a:r>
            <a:br>
              <a:rPr lang="en-US"/>
            </a:br>
            <a:r>
              <a:rPr lang="en-US"/>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1452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Baby turtles coming out of nest = conservation. Replace text with optional subhead or delete.</a:t>
            </a:r>
          </a:p>
        </p:txBody>
      </p:sp>
      <p:pic>
        <p:nvPicPr>
          <p:cNvPr id="15" name="Graphic 14">
            <a:extLst>
              <a:ext uri="{FF2B5EF4-FFF2-40B4-BE49-F238E27FC236}">
                <a16:creationId xmlns:a16="http://schemas.microsoft.com/office/drawing/2014/main" id="{F4569604-923F-E14A-B400-72ABFA856CC6}"/>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9085"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EA525EA8-CE01-AC47-A328-ED5914532992}"/>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9" name="page number">
            <a:extLst>
              <a:ext uri="{FF2B5EF4-FFF2-40B4-BE49-F238E27FC236}">
                <a16:creationId xmlns:a16="http://schemas.microsoft.com/office/drawing/2014/main" id="{B7596FE4-59D4-0A4E-B5E4-08B14C453988}"/>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128892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1FDF9D3-5B68-4A75-97BF-2C5113CFAA66}"/>
              </a:ext>
            </a:extLst>
          </p:cNvPr>
          <p:cNvSpPr/>
          <p:nvPr userDrawn="1"/>
        </p:nvSpPr>
        <p:spPr bwMode="gray">
          <a:xfrm>
            <a:off x="609800" y="2064663"/>
            <a:ext cx="1828959"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4"/>
              </a:solidFill>
            </a:endParaRPr>
          </a:p>
        </p:txBody>
      </p:sp>
      <p:sp>
        <p:nvSpPr>
          <p:cNvPr id="23" name="Oval 22">
            <a:extLst>
              <a:ext uri="{FF2B5EF4-FFF2-40B4-BE49-F238E27FC236}">
                <a16:creationId xmlns:a16="http://schemas.microsoft.com/office/drawing/2014/main" id="{7EAB1992-E472-4489-8A4E-A8FE45DE10CF}"/>
              </a:ext>
            </a:extLst>
          </p:cNvPr>
          <p:cNvSpPr/>
          <p:nvPr userDrawn="1"/>
        </p:nvSpPr>
        <p:spPr bwMode="gray">
          <a:xfrm>
            <a:off x="9744473" y="2064663"/>
            <a:ext cx="1828959"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C551C90A-573F-4E4A-9359-5C7B0F546BF9}"/>
              </a:ext>
            </a:extLst>
          </p:cNvPr>
          <p:cNvSpPr/>
          <p:nvPr userDrawn="1"/>
        </p:nvSpPr>
        <p:spPr bwMode="gray">
          <a:xfrm>
            <a:off x="5201380" y="2064663"/>
            <a:ext cx="1828959"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endParaRPr>
          </a:p>
        </p:txBody>
      </p:sp>
      <p:sp>
        <p:nvSpPr>
          <p:cNvPr id="25" name="Oval 24">
            <a:extLst>
              <a:ext uri="{FF2B5EF4-FFF2-40B4-BE49-F238E27FC236}">
                <a16:creationId xmlns:a16="http://schemas.microsoft.com/office/drawing/2014/main" id="{AF79E162-3D8F-4829-A4AD-02A03597B11A}"/>
              </a:ext>
            </a:extLst>
          </p:cNvPr>
          <p:cNvSpPr/>
          <p:nvPr userDrawn="1"/>
        </p:nvSpPr>
        <p:spPr bwMode="gray">
          <a:xfrm>
            <a:off x="2892452" y="2064663"/>
            <a:ext cx="1828959" cy="1828959"/>
          </a:xfrm>
          <a:prstGeom prst="ellipse">
            <a:avLst/>
          </a:prstGeom>
          <a:solidFill>
            <a:schemeClr val="accent6"/>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93" name="Oval 92">
            <a:extLst>
              <a:ext uri="{FF2B5EF4-FFF2-40B4-BE49-F238E27FC236}">
                <a16:creationId xmlns:a16="http://schemas.microsoft.com/office/drawing/2014/main" id="{026B9B36-08E7-4664-970C-13123F24C793}"/>
              </a:ext>
            </a:extLst>
          </p:cNvPr>
          <p:cNvSpPr/>
          <p:nvPr userDrawn="1"/>
        </p:nvSpPr>
        <p:spPr bwMode="gray">
          <a:xfrm>
            <a:off x="7464921" y="2064663"/>
            <a:ext cx="1828959" cy="1828959"/>
          </a:xfrm>
          <a:prstGeom prst="ellipse">
            <a:avLst/>
          </a:prstGeom>
          <a:solidFill>
            <a:schemeClr val="accent3"/>
          </a:solidFill>
          <a:ln>
            <a:noFill/>
          </a:ln>
          <a:effectLst/>
        </p:spPr>
        <p:txBody>
          <a:bodyPr vert="horz" wrap="square" lIns="0" tIns="0" rIns="0" bIns="0" numCol="1" anchor="ctr" anchorCtr="0" compatLnSpc="1">
            <a:prstTxWarp prst="textNoShape">
              <a:avLst/>
            </a:prstTxWarp>
          </a:bodyPr>
          <a:lstStyle/>
          <a:p>
            <a:pPr lvl="0" algn="ctr"/>
            <a:endParaRPr lang="en-US">
              <a:solidFill>
                <a:schemeClr val="bg1"/>
              </a:solidFill>
            </a:endParaRPr>
          </a:p>
        </p:txBody>
      </p:sp>
      <p:sp>
        <p:nvSpPr>
          <p:cNvPr id="94" name="TextBox 93">
            <a:extLst>
              <a:ext uri="{FF2B5EF4-FFF2-40B4-BE49-F238E27FC236}">
                <a16:creationId xmlns:a16="http://schemas.microsoft.com/office/drawing/2014/main" id="{0E19ACAF-9401-49DF-ACFF-2BA2129506AB}"/>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Click to Add One Line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2000">
                <a:solidFill>
                  <a:schemeClr val="tx2"/>
                </a:solidFill>
              </a:defRPr>
            </a:lvl1pPr>
            <a:lvl2pPr marL="0" indent="0" algn="ctr">
              <a:lnSpc>
                <a:spcPct val="100000"/>
              </a:lnSpc>
              <a:spcBef>
                <a:spcPts val="600"/>
              </a:spcBef>
              <a:buFont typeface="Open Sans" panose="020B0606030504020204" pitchFamily="34" charset="0"/>
              <a:buChar char="​"/>
              <a:defRPr sz="1600">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368057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FC38F94-115E-4DBE-80BB-680CB172F9FB}"/>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27" name="Freeform: Shape 26">
            <a:extLst>
              <a:ext uri="{FF2B5EF4-FFF2-40B4-BE49-F238E27FC236}">
                <a16:creationId xmlns:a16="http://schemas.microsoft.com/office/drawing/2014/main" id="{C5E11EA0-C34E-47CC-A1C4-C041612819E2}"/>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83200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ig Statement – Purp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AA04BF1-028D-4BDA-A4B7-2EF92A074224}"/>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82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Tree>
    <p:extLst>
      <p:ext uri="{BB962C8B-B14F-4D97-AF65-F5344CB8AC3E}">
        <p14:creationId xmlns:p14="http://schemas.microsoft.com/office/powerpoint/2010/main" val="205898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lumMod val="57000"/>
                </a:schemeClr>
              </a:gs>
              <a:gs pos="89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013" y="2057400"/>
            <a:ext cx="5943599"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Tree>
    <p:extLst>
      <p:ext uri="{BB962C8B-B14F-4D97-AF65-F5344CB8AC3E}">
        <p14:creationId xmlns:p14="http://schemas.microsoft.com/office/powerpoint/2010/main" val="41817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Statement with Ico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390964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Statement with Icon – Gree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rot="10800000">
            <a:off x="7273815" y="1515193"/>
            <a:ext cx="3735912" cy="3735912"/>
          </a:xfrm>
          <a:prstGeom prst="ellipse">
            <a:avLst/>
          </a:prstGeom>
          <a:solidFill>
            <a:schemeClr val="accent4"/>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12078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g Statement with Icon – Purple">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F3BAE82B-F177-4DB8-83F4-180BF049AA2B}"/>
              </a:ext>
            </a:extLst>
          </p:cNvPr>
          <p:cNvSpPr/>
          <p:nvPr userDrawn="1"/>
        </p:nvSpPr>
        <p:spPr>
          <a:xfrm>
            <a:off x="5379720" y="-52904"/>
            <a:ext cx="6809966"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3815" y="1515193"/>
            <a:ext cx="3735912" cy="3735912"/>
          </a:xfrm>
          <a:prstGeom prst="ellipse">
            <a:avLst/>
          </a:prstGeom>
          <a:solidFill>
            <a:schemeClr val="accent5"/>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380468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8" y="0"/>
            <a:ext cx="5403138" cy="6764798"/>
          </a:xfrm>
        </p:spPr>
        <p:txBody>
          <a:bodyPr lIns="640080" tIns="0" rIns="640080" anchor="ctr"/>
          <a:lstStyle>
            <a:lvl1pPr algn="ctr">
              <a:defRPr/>
            </a:lvl1pPr>
          </a:lstStyle>
          <a:p>
            <a:r>
              <a:rPr lang="en-US"/>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21" name="TextBox 20">
            <a:extLst>
              <a:ext uri="{FF2B5EF4-FFF2-40B4-BE49-F238E27FC236}">
                <a16:creationId xmlns:a16="http://schemas.microsoft.com/office/drawing/2014/main" id="{EA6E1A1B-7C56-4DE3-BC90-B387C7F3E670}"/>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154480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userDrawn="1"/>
        </p:nvSpPr>
        <p:spPr bwMode="hidden">
          <a:xfrm>
            <a:off x="0" y="0"/>
            <a:ext cx="12188822" cy="4332288"/>
          </a:xfrm>
          <a:prstGeom prst="rect">
            <a:avLst/>
          </a:prstGeom>
          <a:gradFill>
            <a:gsLst>
              <a:gs pos="10000">
                <a:schemeClr val="bg1">
                  <a:alpha val="76000"/>
                  <a:lumMod val="82000"/>
                </a:schemeClr>
              </a:gs>
              <a:gs pos="100000">
                <a:schemeClr val="accent2"/>
              </a:gs>
            </a:gsLst>
            <a:lin ang="66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0" y="2514599"/>
            <a:ext cx="5027613" cy="1371601"/>
          </a:xfrm>
        </p:spPr>
        <p:txBody>
          <a:bodyPr anchor="ctr"/>
          <a:lstStyle>
            <a:lvl1pPr>
              <a:spcBef>
                <a:spcPts val="0"/>
              </a:spcBef>
              <a:defRPr sz="3600">
                <a:solidFill>
                  <a:schemeClr val="tx2"/>
                </a:solidFill>
              </a:defRPr>
            </a:lvl1pPr>
          </a:lstStyle>
          <a:p>
            <a:pPr lvl="0"/>
            <a:r>
              <a:rPr lang="en-US"/>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2" y="722997"/>
            <a:ext cx="4480256" cy="4480256"/>
          </a:xfrm>
        </p:spPr>
        <p:txBody>
          <a:bodyPr anchor="ctr"/>
          <a:lstStyle>
            <a:lvl1pPr algn="ctr">
              <a:defRPr/>
            </a:lvl1pPr>
          </a:lstStyle>
          <a:p>
            <a:r>
              <a:rPr lang="en-US"/>
              <a:t>Click to insert a </a:t>
            </a:r>
            <a:br>
              <a:rPr lang="en-US"/>
            </a:br>
            <a:r>
              <a:rPr lang="en-US"/>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330" y="5507147"/>
            <a:ext cx="1371064" cy="423862"/>
          </a:xfrm>
        </p:spPr>
        <p:txBody>
          <a:bodyPr/>
          <a:lstStyle>
            <a:lvl1pPr algn="l">
              <a:defRPr sz="1200">
                <a:solidFill>
                  <a:schemeClr val="accent4"/>
                </a:solidFill>
              </a:defRPr>
            </a:lvl1pPr>
          </a:lstStyle>
          <a:p>
            <a:pPr lvl="0"/>
            <a:r>
              <a:rPr lang="en-US"/>
              <a:t>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6" y="5507147"/>
            <a:ext cx="1371064" cy="423862"/>
          </a:xfrm>
        </p:spPr>
        <p:txBody>
          <a:bodyPr/>
          <a:lstStyle>
            <a:lvl1pPr algn="l">
              <a:defRPr sz="1200">
                <a:solidFill>
                  <a:schemeClr val="accent6"/>
                </a:solidFill>
              </a:defRPr>
            </a:lvl1pPr>
          </a:lstStyle>
          <a:p>
            <a:pPr lvl="0"/>
            <a:r>
              <a:rPr lang="en-US"/>
              <a:t>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accent1"/>
                </a:solidFill>
              </a:defRPr>
            </a:lvl1pPr>
          </a:lstStyle>
          <a:p>
            <a:pPr lvl="0"/>
            <a:r>
              <a:rPr lang="en-US"/>
              <a:t>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8109" y="5507147"/>
            <a:ext cx="1371064" cy="423862"/>
          </a:xfrm>
        </p:spPr>
        <p:txBody>
          <a:bodyPr/>
          <a:lstStyle>
            <a:lvl1pPr algn="l">
              <a:defRPr sz="1200">
                <a:solidFill>
                  <a:schemeClr val="accent3"/>
                </a:solidFill>
              </a:defRPr>
            </a:lvl1pPr>
          </a:lstStyle>
          <a:p>
            <a:pPr lvl="0"/>
            <a:r>
              <a:rPr lang="en-US"/>
              <a:t>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accent2"/>
                </a:solidFill>
              </a:defRPr>
            </a:lvl1pPr>
          </a:lstStyle>
          <a:p>
            <a:pPr lvl="0"/>
            <a:r>
              <a:rPr lang="en-US"/>
              <a:t>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0028" y="5507147"/>
            <a:ext cx="1371064" cy="423862"/>
          </a:xfrm>
        </p:spPr>
        <p:txBody>
          <a:bodyPr/>
          <a:lstStyle>
            <a:lvl1pPr algn="l">
              <a:defRPr sz="1200">
                <a:solidFill>
                  <a:schemeClr val="accent5"/>
                </a:solidFill>
              </a:defRPr>
            </a:lvl1pPr>
          </a:lstStyle>
          <a:p>
            <a:pPr lvl="0"/>
            <a:r>
              <a:rPr lang="en-US"/>
              <a:t>Edit Master text styles</a:t>
            </a:r>
          </a:p>
        </p:txBody>
      </p:sp>
      <p:sp>
        <p:nvSpPr>
          <p:cNvPr id="75" name="TextBox 74">
            <a:extLst>
              <a:ext uri="{FF2B5EF4-FFF2-40B4-BE49-F238E27FC236}">
                <a16:creationId xmlns:a16="http://schemas.microsoft.com/office/drawing/2014/main" id="{6C03ACE7-B591-43FD-A636-47D01F482F04}"/>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80367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a:latin typeface="+mj-lt"/>
            </a:endParaRPr>
          </a:p>
        </p:txBody>
      </p:sp>
    </p:spTree>
    <p:extLst>
      <p:ext uri="{BB962C8B-B14F-4D97-AF65-F5344CB8AC3E}">
        <p14:creationId xmlns:p14="http://schemas.microsoft.com/office/powerpoint/2010/main" val="321631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5">
    <p:bg>
      <p:bgPr>
        <a:solidFill>
          <a:schemeClr val="bg1"/>
        </a:solidFill>
        <a:effectLst/>
      </p:bgPr>
    </p:bg>
    <p:spTree>
      <p:nvGrpSpPr>
        <p:cNvPr id="1" name=""/>
        <p:cNvGrpSpPr/>
        <p:nvPr/>
      </p:nvGrpSpPr>
      <p:grpSpPr>
        <a:xfrm>
          <a:off x="0" y="0"/>
          <a:ext cx="0" cy="0"/>
          <a:chOff x="0" y="0"/>
          <a:chExt cx="0" cy="0"/>
        </a:xfrm>
      </p:grpSpPr>
      <p:pic>
        <p:nvPicPr>
          <p:cNvPr id="30" name="Picture 29" descr="Image within a parallelogram that speaks to sustainability; image is of a school of fish in the ocean.">
            <a:extLst>
              <a:ext uri="{FF2B5EF4-FFF2-40B4-BE49-F238E27FC236}">
                <a16:creationId xmlns:a16="http://schemas.microsoft.com/office/drawing/2014/main" id="{18A5E8D0-8A67-4648-8412-1CAD64144E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85765" y="1"/>
            <a:ext cx="8203060" cy="6857999"/>
          </a:xfrm>
          <a:prstGeom prst="rect">
            <a:avLst/>
          </a:prstGeom>
        </p:spPr>
      </p:pic>
      <p:grpSp>
        <p:nvGrpSpPr>
          <p:cNvPr id="20" name="Photo parallelogram">
            <a:extLst>
              <a:ext uri="{FF2B5EF4-FFF2-40B4-BE49-F238E27FC236}">
                <a16:creationId xmlns:a16="http://schemas.microsoft.com/office/drawing/2014/main" id="{E824C545-4B27-8643-BFAF-E0EB5F397B21}"/>
              </a:ext>
            </a:extLst>
          </p:cNvPr>
          <p:cNvGrpSpPr/>
          <p:nvPr userDrawn="1"/>
        </p:nvGrpSpPr>
        <p:grpSpPr>
          <a:xfrm>
            <a:off x="-1" y="-1147317"/>
            <a:ext cx="13073278" cy="9169882"/>
            <a:chOff x="-1" y="-1147317"/>
            <a:chExt cx="13073278" cy="9169882"/>
          </a:xfrm>
        </p:grpSpPr>
        <p:sp>
          <p:nvSpPr>
            <p:cNvPr id="21" name="Freeform: Shape 28">
              <a:extLst>
                <a:ext uri="{FF2B5EF4-FFF2-40B4-BE49-F238E27FC236}">
                  <a16:creationId xmlns:a16="http://schemas.microsoft.com/office/drawing/2014/main" id="{70DB9740-AE45-BB48-9C2E-05652BE72376}"/>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2" name="Isosceles Triangle 1">
              <a:extLst>
                <a:ext uri="{FF2B5EF4-FFF2-40B4-BE49-F238E27FC236}">
                  <a16:creationId xmlns:a16="http://schemas.microsoft.com/office/drawing/2014/main" id="{42FD0D12-FAF4-8B48-82C0-E268E8F67A4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3" name="Freeform: Shape 27">
              <a:extLst>
                <a:ext uri="{FF2B5EF4-FFF2-40B4-BE49-F238E27FC236}">
                  <a16:creationId xmlns:a16="http://schemas.microsoft.com/office/drawing/2014/main" id="{087E96CC-AEF4-814C-A476-35B6121A9FD0}"/>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4" name="Mask">
              <a:extLst>
                <a:ext uri="{FF2B5EF4-FFF2-40B4-BE49-F238E27FC236}">
                  <a16:creationId xmlns:a16="http://schemas.microsoft.com/office/drawing/2014/main" id="{D7FD1D2C-1AC1-2446-A153-063FE3A70C61}"/>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2"/>
                </a:solidFill>
              </a:defRPr>
            </a:lvl1pPr>
          </a:lstStyle>
          <a:p>
            <a:r>
              <a:rPr lang="en-US"/>
              <a:t>Section Title Option 8</a:t>
            </a:r>
            <a:br>
              <a:rPr lang="en-US"/>
            </a:br>
            <a:r>
              <a:rPr lang="en-US"/>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Underwater view of a school of fish = sustainability. Replace text with optional subhead or delete.</a:t>
            </a:r>
          </a:p>
        </p:txBody>
      </p:sp>
      <p:pic>
        <p:nvPicPr>
          <p:cNvPr id="15" name="Graphic 14">
            <a:extLst>
              <a:ext uri="{FF2B5EF4-FFF2-40B4-BE49-F238E27FC236}">
                <a16:creationId xmlns:a16="http://schemas.microsoft.com/office/drawing/2014/main" id="{B03D0671-4AAD-BE48-8940-48D65B65498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9085" y="6218399"/>
            <a:ext cx="1539751" cy="557784"/>
          </a:xfrm>
          <a:prstGeom prst="rect">
            <a:avLst/>
          </a:prstGeom>
        </p:spPr>
      </p:pic>
      <p:sp>
        <p:nvSpPr>
          <p:cNvPr id="16" name="Copyright" descr="Confidential copyright VMware, Inc. 2021">
            <a:extLst>
              <a:ext uri="{FF2B5EF4-FFF2-40B4-BE49-F238E27FC236}">
                <a16:creationId xmlns:a16="http://schemas.microsoft.com/office/drawing/2014/main" id="{163884E4-824D-3146-B61D-4821119E7501}"/>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9" name="page number">
            <a:extLst>
              <a:ext uri="{FF2B5EF4-FFF2-40B4-BE49-F238E27FC236}">
                <a16:creationId xmlns:a16="http://schemas.microsoft.com/office/drawing/2014/main" id="{75CEFF6F-DEAE-124A-A7E8-4A2D776D079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a:p>
        </p:txBody>
      </p:sp>
    </p:spTree>
    <p:extLst>
      <p:ext uri="{BB962C8B-B14F-4D97-AF65-F5344CB8AC3E}">
        <p14:creationId xmlns:p14="http://schemas.microsoft.com/office/powerpoint/2010/main" val="257573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88A8ACB-CBE3-4DC0-BBE3-C6829C462CD7}"/>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30000">
                <a:schemeClr val="accent4"/>
              </a:gs>
              <a:gs pos="82000">
                <a:schemeClr val="accent1">
                  <a:alpha val="6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nvGrpSpPr>
          <p:cNvPr id="14" name="Group 13">
            <a:extLst>
              <a:ext uri="{FF2B5EF4-FFF2-40B4-BE49-F238E27FC236}">
                <a16:creationId xmlns:a16="http://schemas.microsoft.com/office/drawing/2014/main" id="{B5B87096-C8D7-45D0-8DCC-218276F547CC}"/>
              </a:ext>
            </a:extLst>
          </p:cNvPr>
          <p:cNvGrpSpPr/>
          <p:nvPr userDrawn="1"/>
        </p:nvGrpSpPr>
        <p:grpSpPr>
          <a:xfrm>
            <a:off x="608012" y="6445106"/>
            <a:ext cx="1184397" cy="186690"/>
            <a:chOff x="863272" y="6563918"/>
            <a:chExt cx="861082" cy="135727"/>
          </a:xfrm>
          <a:solidFill>
            <a:schemeClr val="tx1"/>
          </a:solidFill>
        </p:grpSpPr>
        <p:sp>
          <p:nvSpPr>
            <p:cNvPr id="16" name="Freeform 6">
              <a:extLst>
                <a:ext uri="{FF2B5EF4-FFF2-40B4-BE49-F238E27FC236}">
                  <a16:creationId xmlns:a16="http://schemas.microsoft.com/office/drawing/2014/main" id="{FAC0FC71-A82A-4369-B44E-4E8FF53CA13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0D84D398-3251-432F-8986-05570D3BB867}"/>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07096BFD-803A-42D4-BA19-C683E35B0D0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0" name="Freeform 9">
              <a:extLst>
                <a:ext uri="{FF2B5EF4-FFF2-40B4-BE49-F238E27FC236}">
                  <a16:creationId xmlns:a16="http://schemas.microsoft.com/office/drawing/2014/main" id="{089E6840-6882-4279-A152-16C7CCB9BE3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0">
              <a:extLst>
                <a:ext uri="{FF2B5EF4-FFF2-40B4-BE49-F238E27FC236}">
                  <a16:creationId xmlns:a16="http://schemas.microsoft.com/office/drawing/2014/main" id="{021DF59C-D6C9-4EC0-90A3-7752F6B7220B}"/>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1">
              <a:extLst>
                <a:ext uri="{FF2B5EF4-FFF2-40B4-BE49-F238E27FC236}">
                  <a16:creationId xmlns:a16="http://schemas.microsoft.com/office/drawing/2014/main" id="{E4C478B3-2ECE-440E-A04E-B8C84D0416E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5" name="Freeform 12">
              <a:extLst>
                <a:ext uri="{FF2B5EF4-FFF2-40B4-BE49-F238E27FC236}">
                  <a16:creationId xmlns:a16="http://schemas.microsoft.com/office/drawing/2014/main" id="{2190CFD5-6EEA-46D1-AE5E-D69C2E08F3D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6" name="TextBox 25">
            <a:extLst>
              <a:ext uri="{FF2B5EF4-FFF2-40B4-BE49-F238E27FC236}">
                <a16:creationId xmlns:a16="http://schemas.microsoft.com/office/drawing/2014/main" id="{D479A9FB-8CEE-475F-BF22-3B0B11EB4E81}"/>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4" name="TextBox 3">
            <a:extLst>
              <a:ext uri="{FF2B5EF4-FFF2-40B4-BE49-F238E27FC236}">
                <a16:creationId xmlns:a16="http://schemas.microsoft.com/office/drawing/2014/main" id="{E52F598B-F734-42BE-8CB8-5E3FDDD7ED52}"/>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tx2"/>
                </a:solidFill>
                <a:latin typeface="+mj-lt"/>
                <a:ea typeface="+mj-ea"/>
                <a:cs typeface="+mj-cs"/>
              </a:rPr>
              <a:t>Thank You</a:t>
            </a:r>
          </a:p>
        </p:txBody>
      </p:sp>
      <p:sp>
        <p:nvSpPr>
          <p:cNvPr id="28" name="Freeform: Shape 27">
            <a:extLst>
              <a:ext uri="{FF2B5EF4-FFF2-40B4-BE49-F238E27FC236}">
                <a16:creationId xmlns:a16="http://schemas.microsoft.com/office/drawing/2014/main" id="{5B8D218C-9E1A-4E8B-A343-F3F3A628E78E}"/>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94000">
                <a:schemeClr val="tx2"/>
              </a:gs>
              <a:gs pos="25000">
                <a:schemeClr val="accent4"/>
              </a:gs>
              <a:gs pos="76000">
                <a:schemeClr val="tx2">
                  <a:alpha val="76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94757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urpl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1CD93A-658C-4473-839D-9C0B5E8F5F7C}"/>
              </a:ext>
            </a:extLst>
          </p:cNvPr>
          <p:cNvGrpSpPr/>
          <p:nvPr userDrawn="1"/>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CDFBF2D3-5C06-47C4-A81C-0305B322C541}"/>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464D7FA4-CABA-4E4E-ACCA-68953799CF52}"/>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4EB1261E-CBF9-4479-A018-76C0F24D3B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8C4A243B-FBF5-4C04-8CD0-8E1C4721D99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F67E765D-8E8B-44F9-BE70-63FC0512FD2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1B4614B4-F94A-4053-B179-EC5C3F70A9E7}"/>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E157F005-56AC-4E75-8AA5-582D0D69E23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9473A8DE-DD1F-43EE-8FA2-4C689A038BA5}"/>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18" name="TextBox 17">
            <a:extLst>
              <a:ext uri="{FF2B5EF4-FFF2-40B4-BE49-F238E27FC236}">
                <a16:creationId xmlns:a16="http://schemas.microsoft.com/office/drawing/2014/main" id="{C1594E1E-E234-471D-B539-F75E8CC06D07}"/>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tx2"/>
                </a:solidFill>
                <a:latin typeface="+mj-lt"/>
                <a:ea typeface="+mj-ea"/>
                <a:cs typeface="+mj-cs"/>
              </a:rPr>
              <a:t>Thank You</a:t>
            </a:r>
          </a:p>
        </p:txBody>
      </p:sp>
      <p:sp>
        <p:nvSpPr>
          <p:cNvPr id="15" name="Freeform: Shape 14">
            <a:extLst>
              <a:ext uri="{FF2B5EF4-FFF2-40B4-BE49-F238E27FC236}">
                <a16:creationId xmlns:a16="http://schemas.microsoft.com/office/drawing/2014/main" id="{4C67E5CD-C662-462D-9821-CBF45A809F13}"/>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rgbClr val="7F35AB">
                  <a:lumMod val="94000"/>
                  <a:lumOff val="6000"/>
                </a:srgbClr>
              </a:gs>
              <a:gs pos="87000">
                <a:srgbClr val="145396">
                  <a:alpha val="6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DBDC7692-DF81-49A0-9672-BF8E1DB9B662}"/>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3000">
                <a:srgbClr val="7F35AB">
                  <a:lumMod val="94000"/>
                  <a:lumOff val="6000"/>
                </a:srgbClr>
              </a:gs>
              <a:gs pos="95000">
                <a:schemeClr val="tx2"/>
              </a:gs>
              <a:gs pos="74000">
                <a:schemeClr val="tx2">
                  <a:alpha val="74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51807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userDrawn="1"/>
        </p:nvGrpSpPr>
        <p:grpSpPr>
          <a:xfrm>
            <a:off x="608012" y="6445106"/>
            <a:ext cx="1184397" cy="186690"/>
            <a:chOff x="863272" y="6563918"/>
            <a:chExt cx="861082" cy="135727"/>
          </a:xfrm>
          <a:solidFill>
            <a:schemeClr val="tx2"/>
          </a:solidFill>
        </p:grpSpPr>
        <p:sp>
          <p:nvSpPr>
            <p:cNvPr id="16" name="Freeform 6">
              <a:extLst>
                <a:ext uri="{FF2B5EF4-FFF2-40B4-BE49-F238E27FC236}">
                  <a16:creationId xmlns:a16="http://schemas.microsoft.com/office/drawing/2014/main" id="{E1B65455-CBDD-4B2B-8BB7-0D016422E285}"/>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7" name="Freeform 7">
              <a:extLst>
                <a:ext uri="{FF2B5EF4-FFF2-40B4-BE49-F238E27FC236}">
                  <a16:creationId xmlns:a16="http://schemas.microsoft.com/office/drawing/2014/main" id="{AF202269-FCD9-4D84-82E7-4E6E4F5B7EE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19" name="Freeform 8">
              <a:extLst>
                <a:ext uri="{FF2B5EF4-FFF2-40B4-BE49-F238E27FC236}">
                  <a16:creationId xmlns:a16="http://schemas.microsoft.com/office/drawing/2014/main" id="{68585838-6A08-43B0-827A-D33942E82F3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1" name="Freeform 9">
              <a:extLst>
                <a:ext uri="{FF2B5EF4-FFF2-40B4-BE49-F238E27FC236}">
                  <a16:creationId xmlns:a16="http://schemas.microsoft.com/office/drawing/2014/main" id="{AAAE7B3A-0116-4C7F-85A1-4CDFE95B9B5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2" name="Freeform 10">
              <a:extLst>
                <a:ext uri="{FF2B5EF4-FFF2-40B4-BE49-F238E27FC236}">
                  <a16:creationId xmlns:a16="http://schemas.microsoft.com/office/drawing/2014/main" id="{9CA84427-5217-43A1-9C71-25D9E1DFDD8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3" name="Freeform 11">
              <a:extLst>
                <a:ext uri="{FF2B5EF4-FFF2-40B4-BE49-F238E27FC236}">
                  <a16:creationId xmlns:a16="http://schemas.microsoft.com/office/drawing/2014/main" id="{A60ADC44-391E-4E50-A7BB-332F2C9E8B4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4" name="Freeform 12">
              <a:extLst>
                <a:ext uri="{FF2B5EF4-FFF2-40B4-BE49-F238E27FC236}">
                  <a16:creationId xmlns:a16="http://schemas.microsoft.com/office/drawing/2014/main" id="{1DA390D7-F8F5-442A-8A17-9A9EB73BF940}"/>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25" name="TextBox 24">
            <a:extLst>
              <a:ext uri="{FF2B5EF4-FFF2-40B4-BE49-F238E27FC236}">
                <a16:creationId xmlns:a16="http://schemas.microsoft.com/office/drawing/2014/main" id="{C31C01D4-7C61-4B0F-8304-87A15AD0126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
        <p:nvSpPr>
          <p:cNvPr id="18" name="TextBox 17">
            <a:extLst>
              <a:ext uri="{FF2B5EF4-FFF2-40B4-BE49-F238E27FC236}">
                <a16:creationId xmlns:a16="http://schemas.microsoft.com/office/drawing/2014/main" id="{539F709C-1996-44DB-8C47-9CBD9243BF4E}"/>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tx2"/>
                </a:solidFill>
                <a:latin typeface="+mj-lt"/>
                <a:ea typeface="+mj-ea"/>
                <a:cs typeface="+mj-cs"/>
              </a:rPr>
              <a:t>Thank You</a:t>
            </a:r>
          </a:p>
        </p:txBody>
      </p:sp>
      <p:sp>
        <p:nvSpPr>
          <p:cNvPr id="26" name="Freeform: Shape 25">
            <a:extLst>
              <a:ext uri="{FF2B5EF4-FFF2-40B4-BE49-F238E27FC236}">
                <a16:creationId xmlns:a16="http://schemas.microsoft.com/office/drawing/2014/main" id="{811A168A-1363-4430-87C6-83E5143B39F6}"/>
              </a:ext>
            </a:extLst>
          </p:cNvPr>
          <p:cNvSpPr/>
          <p:nvPr userDrawn="1"/>
        </p:nvSpPr>
        <p:spPr>
          <a:xfrm rot="2700000">
            <a:off x="500103" y="-2250712"/>
            <a:ext cx="2891746" cy="8395793"/>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userDrawn="1"/>
        </p:nvSpPr>
        <p:spPr>
          <a:xfrm rot="18900000">
            <a:off x="-1253438" y="2913755"/>
            <a:ext cx="637278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tx2">
                  <a:alpha val="75000"/>
                </a:schemeClr>
              </a:gs>
              <a:gs pos="100000">
                <a:schemeClr val="tx2"/>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0414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userDrawn="1"/>
        </p:nvSpPr>
        <p:spPr bwMode="hidden">
          <a:xfrm>
            <a:off x="0" y="0"/>
            <a:ext cx="121888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1">
            <a:extLst>
              <a:ext uri="{FF2B5EF4-FFF2-40B4-BE49-F238E27FC236}">
                <a16:creationId xmlns:a16="http://schemas.microsoft.com/office/drawing/2014/main" id="{549AC7DF-BFC1-4044-BB52-C9946AD8A327}"/>
              </a:ext>
            </a:extLst>
          </p:cNvPr>
          <p:cNvSpPr txBox="1">
            <a:spLocks/>
          </p:cNvSpPr>
          <p:nvPr userDrawn="1"/>
        </p:nvSpPr>
        <p:spPr>
          <a:xfrm>
            <a:off x="564569" y="366687"/>
            <a:ext cx="11001004"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5000">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userDrawn="1"/>
        </p:nvSpPr>
        <p:spPr>
          <a:xfrm>
            <a:off x="620895" y="3906060"/>
            <a:ext cx="10962687" cy="2380795"/>
          </a:xfrm>
          <a:prstGeom prst="rect">
            <a:avLst/>
          </a:prstGeom>
          <a:noFill/>
        </p:spPr>
        <p:txBody>
          <a:bodyPr wrap="square" lIns="0" tIns="0" rIns="0" bIns="0" rtlCol="0">
            <a:noAutofit/>
          </a:bodyPr>
          <a:lstStyle/>
          <a:p>
            <a:pPr>
              <a:lnSpc>
                <a:spcPct val="130000"/>
              </a:lnSpc>
            </a:pPr>
            <a:r>
              <a:rPr lang="en-US" sz="1800">
                <a:solidFill>
                  <a:schemeClr val="tx2"/>
                </a:solidFill>
              </a:rPr>
              <a:t>If yes, you are good to go!</a:t>
            </a:r>
          </a:p>
          <a:p>
            <a:pPr>
              <a:lnSpc>
                <a:spcPct val="130000"/>
              </a:lnSpc>
            </a:pPr>
            <a:r>
              <a:rPr lang="en-US" sz="1800">
                <a:solidFill>
                  <a:schemeClr val="tx2"/>
                </a:solidFill>
              </a:rPr>
              <a:t>If the answer is no, you do not have the Metropolis font installed.</a:t>
            </a:r>
          </a:p>
          <a:p>
            <a:pPr>
              <a:lnSpc>
                <a:spcPct val="130000"/>
              </a:lnSpc>
            </a:pPr>
            <a:endParaRPr lang="en-US" sz="1800">
              <a:solidFill>
                <a:schemeClr val="tx2"/>
              </a:solidFill>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a:solidFill>
                  <a:schemeClr val="tx2"/>
                </a:solidFill>
                <a:hlinkClick r:id="rId2">
                  <a:extLst>
                    <a:ext uri="{A12FA001-AC4F-418D-AE19-62706E023703}">
                      <ahyp:hlinkClr xmlns:ahyp="http://schemas.microsoft.com/office/drawing/2018/hyperlinkcolor" val="tx"/>
                    </a:ext>
                  </a:extLst>
                </a:hlinkClick>
              </a:rPr>
              <a:t>Click here</a:t>
            </a:r>
            <a:r>
              <a:rPr lang="en-US" sz="1800">
                <a:solidFill>
                  <a:schemeClr val="tx2"/>
                </a:solidFill>
              </a:rPr>
              <a:t> to download the font</a:t>
            </a:r>
            <a:r>
              <a:rPr lang="en-US" sz="1800" baseline="0">
                <a:solidFill>
                  <a:schemeClr val="tx2"/>
                </a:solidFill>
              </a:rPr>
              <a:t>.</a:t>
            </a:r>
          </a:p>
          <a:p>
            <a:pPr marL="400050" marR="0" lvl="0" indent="-227013" algn="l" defTabSz="914400" rtl="0" eaLnBrk="1" fontAlgn="auto" latinLnBrk="0" hangingPunct="1">
              <a:lnSpc>
                <a:spcPct val="130000"/>
              </a:lnSpc>
              <a:spcBef>
                <a:spcPts val="0"/>
              </a:spcBef>
              <a:spcAft>
                <a:spcPts val="0"/>
              </a:spcAft>
              <a:buClrTx/>
              <a:buSzTx/>
              <a:buFont typeface="Arial" charset="0"/>
              <a:buChar char="•"/>
              <a:tabLst/>
              <a:defRPr/>
            </a:pPr>
            <a:r>
              <a:rPr lang="en-US" strike="noStrike" baseline="0">
                <a:solidFill>
                  <a:schemeClr val="tx2"/>
                </a:solidFill>
              </a:rPr>
              <a:t>Log in with SSO and select the Brand Assets tab in Brand Central</a:t>
            </a:r>
          </a:p>
          <a:p>
            <a:pPr>
              <a:lnSpc>
                <a:spcPct val="130000"/>
              </a:lnSpc>
            </a:pPr>
            <a:r>
              <a:rPr lang="en-US" sz="1800">
                <a:solidFill>
                  <a:schemeClr val="tx2"/>
                </a:solidFill>
              </a:rPr>
              <a:t>Need more information on how to install fonts? </a:t>
            </a:r>
            <a:br>
              <a:rPr lang="en-US" sz="1800">
                <a:solidFill>
                  <a:schemeClr val="tx2"/>
                </a:solidFill>
              </a:rPr>
            </a:br>
            <a:r>
              <a:rPr lang="en-US" sz="1800">
                <a:solidFill>
                  <a:schemeClr val="tx2"/>
                </a:solidFill>
              </a:rPr>
              <a:t>Refer to the quick-start section in the template guidelines or contact Oasis.</a:t>
            </a:r>
          </a:p>
          <a:p>
            <a:pPr>
              <a:lnSpc>
                <a:spcPct val="130000"/>
              </a:lnSpc>
            </a:pPr>
            <a:r>
              <a:rPr lang="en-US" sz="1800">
                <a:solidFill>
                  <a:schemeClr val="tx2"/>
                </a:solidFill>
              </a:rPr>
              <a:t> </a:t>
            </a:r>
            <a:endParaRPr lang="en-US" sz="3200">
              <a:solidFill>
                <a:schemeClr val="tx2"/>
              </a:solidFill>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900">
                <a:solidFill>
                  <a:schemeClr val="tx2"/>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6" y="838105"/>
            <a:ext cx="10962687" cy="247743"/>
          </a:xfrm>
        </p:spPr>
        <p:txBody>
          <a:bodyPr/>
          <a:lstStyle>
            <a:lvl1pPr marL="0" indent="0" algn="l">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userDrawn="1"/>
        </p:nvSpPr>
        <p:spPr bwMode="gray">
          <a:xfrm>
            <a:off x="623363" y="1616678"/>
            <a:ext cx="4633737"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a:solidFill>
                  <a:schemeClr val="tx2"/>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userDrawn="1"/>
        </p:nvCxnSpPr>
        <p:spPr>
          <a:xfrm>
            <a:off x="623364" y="1860778"/>
            <a:ext cx="7299849"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900">
                <a:solidFill>
                  <a:schemeClr val="tx2"/>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 Light</a:t>
            </a:r>
          </a:p>
        </p:txBody>
      </p:sp>
      <p:grpSp>
        <p:nvGrpSpPr>
          <p:cNvPr id="72" name="Group 71">
            <a:extLst>
              <a:ext uri="{FF2B5EF4-FFF2-40B4-BE49-F238E27FC236}">
                <a16:creationId xmlns:a16="http://schemas.microsoft.com/office/drawing/2014/main" id="{365F6992-4889-4035-986F-E69979C7B028}"/>
              </a:ext>
            </a:extLst>
          </p:cNvPr>
          <p:cNvGrpSpPr/>
          <p:nvPr userDrawn="1"/>
        </p:nvGrpSpPr>
        <p:grpSpPr>
          <a:xfrm>
            <a:off x="6054922" y="2225997"/>
            <a:ext cx="4699461" cy="542276"/>
            <a:chOff x="6685343" y="2270804"/>
            <a:chExt cx="4699461" cy="542276"/>
          </a:xfrm>
          <a:solidFill>
            <a:schemeClr val="tx2"/>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userDrawn="1"/>
        </p:nvGrpSpPr>
        <p:grpSpPr>
          <a:xfrm>
            <a:off x="672458" y="2225997"/>
            <a:ext cx="3021853" cy="546070"/>
            <a:chOff x="2656324" y="2163854"/>
            <a:chExt cx="3021853" cy="546070"/>
          </a:xfrm>
          <a:solidFill>
            <a:schemeClr val="tx2"/>
          </a:solidFill>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a:p>
          </p:txBody>
        </p:sp>
      </p:grpSp>
      <p:sp>
        <p:nvSpPr>
          <p:cNvPr id="2" name="Title 1">
            <a:extLst>
              <a:ext uri="{FF2B5EF4-FFF2-40B4-BE49-F238E27FC236}">
                <a16:creationId xmlns:a16="http://schemas.microsoft.com/office/drawing/2014/main" id="{828CE79D-3AD7-4C1D-9C94-48BC03C4DA77}"/>
              </a:ext>
            </a:extLst>
          </p:cNvPr>
          <p:cNvSpPr>
            <a:spLocks noGrp="1"/>
          </p:cNvSpPr>
          <p:nvPr>
            <p:ph type="title" hasCustomPrompt="1"/>
          </p:nvPr>
        </p:nvSpPr>
        <p:spPr/>
        <p:txBody>
          <a:bodyPr/>
          <a:lstStyle>
            <a:lvl1pPr>
              <a:defRPr/>
            </a:lvl1pPr>
          </a:lstStyle>
          <a:p>
            <a:r>
              <a:rPr lang="en-US"/>
              <a:t>Metropolis Font Check</a:t>
            </a:r>
          </a:p>
        </p:txBody>
      </p:sp>
    </p:spTree>
    <p:extLst>
      <p:ext uri="{BB962C8B-B14F-4D97-AF65-F5344CB8AC3E}">
        <p14:creationId xmlns:p14="http://schemas.microsoft.com/office/powerpoint/2010/main" val="121668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436B98E7-F839-4D45-8A51-CD2E271F354A}"/>
              </a:ext>
            </a:extLst>
          </p:cNvPr>
          <p:cNvGrpSpPr/>
          <p:nvPr userDrawn="1"/>
        </p:nvGrpSpPr>
        <p:grpSpPr bwMode="gray">
          <a:xfrm>
            <a:off x="0" y="0"/>
            <a:ext cx="12188826" cy="6858004"/>
            <a:chOff x="0" y="-4"/>
            <a:chExt cx="12188826" cy="6858004"/>
          </a:xfrm>
        </p:grpSpPr>
        <p:grpSp>
          <p:nvGrpSpPr>
            <p:cNvPr id="59" name="Group 58">
              <a:extLst>
                <a:ext uri="{FF2B5EF4-FFF2-40B4-BE49-F238E27FC236}">
                  <a16:creationId xmlns:a16="http://schemas.microsoft.com/office/drawing/2014/main" id="{A35D2590-FD4C-44CF-9EC5-48539C88D819}"/>
                </a:ext>
              </a:extLst>
            </p:cNvPr>
            <p:cNvGrpSpPr/>
            <p:nvPr/>
          </p:nvGrpSpPr>
          <p:grpSpPr bwMode="gray">
            <a:xfrm>
              <a:off x="609441" y="1600198"/>
              <a:ext cx="10055941" cy="4580469"/>
              <a:chOff x="609441" y="1600198"/>
              <a:chExt cx="10055941" cy="4580469"/>
            </a:xfrm>
          </p:grpSpPr>
          <p:sp>
            <p:nvSpPr>
              <p:cNvPr id="164" name="Rectangle 163">
                <a:extLst>
                  <a:ext uri="{FF2B5EF4-FFF2-40B4-BE49-F238E27FC236}">
                    <a16:creationId xmlns:a16="http://schemas.microsoft.com/office/drawing/2014/main" id="{5917BD5D-F21A-41D0-9E2E-252F19FDCD4A}"/>
                  </a:ext>
                </a:extLst>
              </p:cNvPr>
              <p:cNvSpPr/>
              <p:nvPr/>
            </p:nvSpPr>
            <p:spPr bwMode="gray">
              <a:xfrm>
                <a:off x="609441" y="1600199"/>
                <a:ext cx="914203"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id="{1668498C-B078-45B9-B500-0784D4C36D7B}"/>
                  </a:ext>
                </a:extLst>
              </p:cNvPr>
              <p:cNvSpPr/>
              <p:nvPr/>
            </p:nvSpPr>
            <p:spPr bwMode="gray">
              <a:xfrm>
                <a:off x="2436448" y="1600198"/>
                <a:ext cx="915282"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id="{0B2EC2BA-CD61-481B-97B4-7C7C93B8CFE3}"/>
                  </a:ext>
                </a:extLst>
              </p:cNvPr>
              <p:cNvSpPr/>
              <p:nvPr/>
            </p:nvSpPr>
            <p:spPr bwMode="gray">
              <a:xfrm>
                <a:off x="4263453"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id="{43B39DDA-77DA-4E5A-92AF-787B393F7E26}"/>
                  </a:ext>
                </a:extLst>
              </p:cNvPr>
              <p:cNvSpPr/>
              <p:nvPr/>
            </p:nvSpPr>
            <p:spPr bwMode="gray">
              <a:xfrm>
                <a:off x="6090459" y="1600198"/>
                <a:ext cx="920909"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167">
                <a:extLst>
                  <a:ext uri="{FF2B5EF4-FFF2-40B4-BE49-F238E27FC236}">
                    <a16:creationId xmlns:a16="http://schemas.microsoft.com/office/drawing/2014/main" id="{95046305-8D65-42C5-978D-DB6BBB79F42A}"/>
                  </a:ext>
                </a:extLst>
              </p:cNvPr>
              <p:cNvSpPr/>
              <p:nvPr/>
            </p:nvSpPr>
            <p:spPr bwMode="gray">
              <a:xfrm>
                <a:off x="7921943" y="1600198"/>
                <a:ext cx="916431"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Rectangle 168">
                <a:extLst>
                  <a:ext uri="{FF2B5EF4-FFF2-40B4-BE49-F238E27FC236}">
                    <a16:creationId xmlns:a16="http://schemas.microsoft.com/office/drawing/2014/main" id="{0FD4CAA0-B7B3-4712-AFCC-D5D332526C90}"/>
                  </a:ext>
                </a:extLst>
              </p:cNvPr>
              <p:cNvSpPr/>
              <p:nvPr/>
            </p:nvSpPr>
            <p:spPr bwMode="gray">
              <a:xfrm>
                <a:off x="9750028" y="1600198"/>
                <a:ext cx="915354" cy="4580468"/>
              </a:xfrm>
              <a:prstGeom prst="rect">
                <a:avLst/>
              </a:prstGeom>
              <a:solidFill>
                <a:srgbClr val="7030A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6" name="Group 115">
              <a:extLst>
                <a:ext uri="{FF2B5EF4-FFF2-40B4-BE49-F238E27FC236}">
                  <a16:creationId xmlns:a16="http://schemas.microsoft.com/office/drawing/2014/main" id="{BE6A2DD9-2B57-4A6D-BD56-5FD8E2227E9C}"/>
                </a:ext>
              </a:extLst>
            </p:cNvPr>
            <p:cNvGrpSpPr/>
            <p:nvPr userDrawn="1"/>
          </p:nvGrpSpPr>
          <p:grpSpPr bwMode="gray">
            <a:xfrm>
              <a:off x="0" y="-4"/>
              <a:ext cx="12188826" cy="6858004"/>
              <a:chOff x="0" y="-4"/>
              <a:chExt cx="12188826" cy="6858004"/>
            </a:xfrm>
          </p:grpSpPr>
          <p:grpSp>
            <p:nvGrpSpPr>
              <p:cNvPr id="117" name="Group 116">
                <a:extLst>
                  <a:ext uri="{FF2B5EF4-FFF2-40B4-BE49-F238E27FC236}">
                    <a16:creationId xmlns:a16="http://schemas.microsoft.com/office/drawing/2014/main" id="{43CD2D26-67BD-4C38-8A38-403494DFDD3E}"/>
                  </a:ext>
                </a:extLst>
              </p:cNvPr>
              <p:cNvGrpSpPr/>
              <p:nvPr>
                <p:custDataLst>
                  <p:tags r:id="rId1"/>
                </p:custDataLst>
              </p:nvPr>
            </p:nvGrpSpPr>
            <p:grpSpPr bwMode="gray">
              <a:xfrm>
                <a:off x="0" y="-4"/>
                <a:ext cx="12188826" cy="6858004"/>
                <a:chOff x="0" y="1"/>
                <a:chExt cx="12188826" cy="6858004"/>
              </a:xfrm>
            </p:grpSpPr>
            <p:grpSp>
              <p:nvGrpSpPr>
                <p:cNvPr id="119" name="Group 118">
                  <a:extLst>
                    <a:ext uri="{FF2B5EF4-FFF2-40B4-BE49-F238E27FC236}">
                      <a16:creationId xmlns:a16="http://schemas.microsoft.com/office/drawing/2014/main" id="{98941615-1FFD-4541-AF79-6B7AD6EEF264}"/>
                    </a:ext>
                  </a:extLst>
                </p:cNvPr>
                <p:cNvGrpSpPr/>
                <p:nvPr/>
              </p:nvGrpSpPr>
              <p:grpSpPr bwMode="gray">
                <a:xfrm>
                  <a:off x="609601" y="2684"/>
                  <a:ext cx="10962504" cy="6855315"/>
                  <a:chOff x="0" y="0"/>
                  <a:chExt cx="10962504" cy="6858000"/>
                </a:xfrm>
              </p:grpSpPr>
              <p:cxnSp>
                <p:nvCxnSpPr>
                  <p:cNvPr id="139" name="Straight Connector 138">
                    <a:extLst>
                      <a:ext uri="{FF2B5EF4-FFF2-40B4-BE49-F238E27FC236}">
                        <a16:creationId xmlns:a16="http://schemas.microsoft.com/office/drawing/2014/main" id="{EA5ACD8A-8C13-4854-A467-BD53C4D42C13}"/>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E9AEA69-7EC7-4E07-AE1D-88F8EEF92C9E}"/>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9E1D967-6730-4825-B44D-218C320875DF}"/>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5A09B43-D534-427C-A599-07C7082284DF}"/>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548968-0E6F-464C-BFE9-790765F55A48}"/>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EE7B671-2D20-47F2-A970-BA1372AC9576}"/>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5F84414-975A-44CA-8467-6D97E4551652}"/>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8BD6F24-08BA-43D5-9BA6-5F6BD781478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A47DB008-E567-47E9-87D3-86B40F14F7B7}"/>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B53F1A6-C1AA-4A38-85B0-D417DA1992AD}"/>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2A6FC0D-D597-4CBE-BD09-56DAEAAC407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0672F65-5C29-4C9C-B430-5D51086E8F83}"/>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A0F9110-F621-4C87-AB75-FEA44FFFC3FD}"/>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138AE61-D0CB-4AFC-9E1B-7B31BC70172F}"/>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77913E5-1FE0-43CC-BDA3-44D13BDCA6EC}"/>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AC6F12A-CEF3-48C7-BF4E-4D5F677C8720}"/>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AE16C37-5178-44C1-9DF1-0B7D3D982018}"/>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D4E6EB7-7750-4D96-8853-D96888198E27}"/>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7FB4D6-7BCD-4DA0-B1DC-FE299CCAFB1C}"/>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68CC68C-61AA-4F81-9537-71FCBBDF380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258EFF3-541C-4094-912F-6A9C7767781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2240E72-F879-49C8-A73E-7B4A8BE0416C}"/>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8BF2C8F-3151-420F-91A2-0654F2B63F9F}"/>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BC35EC9-C9F7-4927-8DF2-4AC85B285B34}"/>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1311A6B-43EB-4354-A8DF-F08D46D6F9E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EC455430-5868-40B9-A151-453A5FC3CD55}"/>
                    </a:ext>
                  </a:extLst>
                </p:cNvPr>
                <p:cNvGrpSpPr/>
                <p:nvPr/>
              </p:nvGrpSpPr>
              <p:grpSpPr bwMode="gray">
                <a:xfrm>
                  <a:off x="0" y="1"/>
                  <a:ext cx="12188826" cy="6858004"/>
                  <a:chOff x="0" y="1"/>
                  <a:chExt cx="12188826" cy="6858004"/>
                </a:xfrm>
              </p:grpSpPr>
              <p:cxnSp>
                <p:nvCxnSpPr>
                  <p:cNvPr id="121" name="Straight Connector 120">
                    <a:extLst>
                      <a:ext uri="{FF2B5EF4-FFF2-40B4-BE49-F238E27FC236}">
                        <a16:creationId xmlns:a16="http://schemas.microsoft.com/office/drawing/2014/main" id="{CE65D944-5E8F-4400-A6FF-57EE640E6C49}"/>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784E610-84B4-4B69-9846-DA2BFEA2247F}"/>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7FCFFB5-F289-45EC-A54F-F0FA22885EA7}"/>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DA1B4AB-4CAF-4C57-B5EC-BBE999E2217D}"/>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EF34D8-768A-47DE-AC36-ABB8F2040047}"/>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43FAB56-39AF-4088-AEF5-D84843FA15A1}"/>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7B8A0C7-0E67-4310-921C-24875C1FA114}"/>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414352A-0CCF-42AB-B055-5C2C3CD4BB49}"/>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CE5C43F-9FF0-4844-ACE0-998109E8168B}"/>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3D08CE5-3344-4529-B25C-09D786F8E90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DEBEC20-F5AF-4601-8717-90A50ADCE2DF}"/>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846D234-3741-4F53-9A16-82775232C923}"/>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E01556A-D066-4E7B-A06B-49B37378AE87}"/>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60F960C-78C0-415C-8677-430DA3C36869}"/>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962327A-5806-42F8-883D-F3975A33247A}"/>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7F93326-CC1E-42D6-8C96-AC0FD643215F}"/>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310B9AF-CF8E-4B6B-8F0F-DC7A0DDC49BF}"/>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EED49C1-8CCF-4261-A783-ADB5727D4DD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18" name="TextBox 117">
                <a:extLst>
                  <a:ext uri="{FF2B5EF4-FFF2-40B4-BE49-F238E27FC236}">
                    <a16:creationId xmlns:a16="http://schemas.microsoft.com/office/drawing/2014/main" id="{781CA73E-83A1-4AD6-8315-DCC783CCC00B}"/>
                  </a:ext>
                </a:extLst>
              </p:cNvPr>
              <p:cNvSpPr txBox="1"/>
              <p:nvPr userDrawn="1"/>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351508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userDrawn="1"/>
        </p:nvSpPr>
        <p:spPr>
          <a:xfrm>
            <a:off x="0" y="0"/>
            <a:ext cx="12188825" cy="68580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userDrawn="1"/>
        </p:nvSpPr>
        <p:spPr>
          <a:xfrm>
            <a:off x="606392" y="721895"/>
            <a:ext cx="10876547" cy="4880008"/>
          </a:xfrm>
          <a:prstGeom prst="rect">
            <a:avLst/>
          </a:prstGeom>
          <a:noFill/>
        </p:spPr>
        <p:txBody>
          <a:bodyPr wrap="square" lIns="0" tIns="0" rIns="0" bIns="0" rtlCol="0" anchor="ctr">
            <a:noAutofit/>
          </a:bodyPr>
          <a:lstStyle/>
          <a:p>
            <a:pPr algn="ctr">
              <a:lnSpc>
                <a:spcPct val="90000"/>
              </a:lnSpc>
            </a:pPr>
            <a:r>
              <a:rPr lang="en-US" sz="5400" spc="300">
                <a:solidFill>
                  <a:schemeClr val="bg1"/>
                </a:solidFill>
              </a:rPr>
              <a:t>DO NOT USE </a:t>
            </a:r>
          </a:p>
          <a:p>
            <a:pPr algn="ctr">
              <a:lnSpc>
                <a:spcPct val="90000"/>
              </a:lnSpc>
            </a:pPr>
            <a:endParaRPr lang="en-US" sz="5400" spc="300">
              <a:solidFill>
                <a:schemeClr val="bg1"/>
              </a:solidFill>
            </a:endParaRPr>
          </a:p>
          <a:p>
            <a:pPr algn="ctr">
              <a:lnSpc>
                <a:spcPct val="90000"/>
              </a:lnSpc>
            </a:pPr>
            <a:r>
              <a:rPr lang="en-US" sz="5400" spc="300">
                <a:solidFill>
                  <a:schemeClr val="bg1"/>
                </a:solidFill>
              </a:rPr>
              <a:t>ALL LAYOUTS PAST THIS ARE NOT PART OF THIS TEMPLATE</a:t>
            </a:r>
          </a:p>
        </p:txBody>
      </p:sp>
    </p:spTree>
    <p:extLst>
      <p:ext uri="{BB962C8B-B14F-4D97-AF65-F5344CB8AC3E}">
        <p14:creationId xmlns:p14="http://schemas.microsoft.com/office/powerpoint/2010/main" val="250508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6782F443-93A0-4919-89E7-37E501919603}"/>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30000">
                <a:schemeClr val="accent4"/>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42" name="Freeform: Shape 41">
            <a:extLst>
              <a:ext uri="{FF2B5EF4-FFF2-40B4-BE49-F238E27FC236}">
                <a16:creationId xmlns:a16="http://schemas.microsoft.com/office/drawing/2014/main" id="{72DCDC53-603A-40A5-A8CC-0073D40D11EF}"/>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69000">
                <a:srgbClr val="0091DA"/>
              </a:gs>
              <a:gs pos="16000">
                <a:schemeClr val="accent1">
                  <a:alpha val="0"/>
                </a:schemeClr>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solidFill>
                  <a:schemeClr val="tx2"/>
                </a:solidFill>
              </a:defRPr>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67279"/>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6"/>
            <a:ext cx="3657600" cy="267221"/>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a:t>
            </a:r>
            <a:r>
              <a:rPr lang="en-US" sz="800" kern="1200">
                <a:solidFill>
                  <a:schemeClr val="tx1"/>
                </a:solidFill>
                <a:latin typeface="+mn-lt"/>
                <a:ea typeface="+mn-ea"/>
                <a:cs typeface="+mn-cs"/>
              </a:rPr>
              <a:t>2020 </a:t>
            </a:r>
            <a:r>
              <a:rPr lang="en-US" sz="800">
                <a:solidFill>
                  <a:schemeClr val="tx2"/>
                </a:solidFill>
                <a:latin typeface="+mj-lt"/>
                <a:ea typeface="Verdana" panose="020B0604030504040204" pitchFamily="34" charset="0"/>
                <a:cs typeface="Verdana" panose="020B0604030504040204" pitchFamily="34" charset="0"/>
              </a:rPr>
              <a:t>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76482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F68A354-4C62-4F2A-9CB5-8CD9B953F237}"/>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rgbClr val="7F35AB">
                  <a:lumMod val="94000"/>
                  <a:lumOff val="6000"/>
                </a:srgbClr>
              </a:gs>
              <a:gs pos="100000">
                <a:srgbClr val="145396"/>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835AD62-92DE-42CB-A787-503E2A1C1C7A}"/>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8000">
                <a:srgbClr val="174A91">
                  <a:alpha val="0"/>
                </a:srgbClr>
              </a:gs>
              <a:gs pos="0">
                <a:schemeClr val="accent2">
                  <a:alpha val="0"/>
                </a:schemeClr>
              </a:gs>
              <a:gs pos="78000">
                <a:srgbClr val="0776BD"/>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a:t>
            </a:r>
            <a:r>
              <a:rPr lang="en-US" sz="800" kern="1200">
                <a:solidFill>
                  <a:schemeClr val="tx1"/>
                </a:solidFill>
                <a:latin typeface="+mn-lt"/>
                <a:ea typeface="+mn-ea"/>
                <a:cs typeface="+mn-cs"/>
              </a:rPr>
              <a:t>2020 </a:t>
            </a:r>
            <a:r>
              <a:rPr lang="en-US" sz="800">
                <a:solidFill>
                  <a:schemeClr val="tx2"/>
                </a:solidFill>
                <a:latin typeface="+mj-lt"/>
                <a:ea typeface="Verdana" panose="020B0604030504040204" pitchFamily="34" charset="0"/>
                <a:cs typeface="Verdana" panose="020B0604030504040204" pitchFamily="34" charset="0"/>
              </a:rPr>
              <a:t>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422677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userDrawn="1"/>
        </p:nvSpPr>
        <p:spPr>
          <a:xfrm rot="2700000">
            <a:off x="1530975" y="-2580079"/>
            <a:ext cx="3206987" cy="9623529"/>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rgbClr val="057AC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userDrawn="1"/>
        </p:nvSpPr>
        <p:spPr>
          <a:xfrm rot="2700000">
            <a:off x="1632126" y="1230939"/>
            <a:ext cx="3535790" cy="7514148"/>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3000">
                <a:srgbClr val="00BAD6">
                  <a:alpha val="0"/>
                </a:srgbClr>
              </a:gs>
              <a:gs pos="1143">
                <a:schemeClr val="accent3">
                  <a:alpha val="0"/>
                </a:schemeClr>
              </a:gs>
              <a:gs pos="68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2948" y="1582578"/>
            <a:ext cx="4996403"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871216"/>
            <a:ext cx="5116452"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3657600"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38745"/>
            <a:ext cx="3657600"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2948" y="5494345"/>
            <a:ext cx="3657600"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012" y="6445106"/>
            <a:ext cx="1184397" cy="186690"/>
            <a:chOff x="863272" y="6563918"/>
            <a:chExt cx="861082" cy="135727"/>
          </a:xfrm>
          <a:solidFill>
            <a:schemeClr val="tx2"/>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800">
                <a:solidFill>
                  <a:schemeClr val="tx2"/>
                </a:solidFill>
                <a:latin typeface="+mj-lt"/>
                <a:ea typeface="Verdana" panose="020B0604030504040204" pitchFamily="34" charset="0"/>
                <a:cs typeface="Arial" panose="020B0604020202020204" pitchFamily="34" charset="0"/>
              </a:rPr>
              <a:t>│</a:t>
            </a:r>
            <a:r>
              <a:rPr lang="en-US" sz="800">
                <a:solidFill>
                  <a:schemeClr val="tx2"/>
                </a:solidFill>
                <a:latin typeface="+mj-lt"/>
                <a:ea typeface="Verdana" panose="020B0604030504040204" pitchFamily="34" charset="0"/>
                <a:cs typeface="Verdana" panose="020B0604030504040204" pitchFamily="34" charset="0"/>
              </a:rPr>
              <a:t>  ©</a:t>
            </a:r>
            <a:r>
              <a:rPr lang="en-US" sz="800" kern="1200">
                <a:solidFill>
                  <a:schemeClr val="tx1"/>
                </a:solidFill>
                <a:latin typeface="+mn-lt"/>
                <a:ea typeface="+mn-ea"/>
                <a:cs typeface="+mn-cs"/>
              </a:rPr>
              <a:t>2020 </a:t>
            </a:r>
            <a:r>
              <a:rPr lang="en-US" sz="800">
                <a:solidFill>
                  <a:schemeClr val="tx2"/>
                </a:solidFill>
                <a:latin typeface="+mj-lt"/>
                <a:ea typeface="Verdana" panose="020B0604030504040204" pitchFamily="34" charset="0"/>
                <a:cs typeface="Verdana" panose="020B0604030504040204" pitchFamily="34" charset="0"/>
              </a:rPr>
              <a:t>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59593"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5513" y="4877099"/>
                <a:ext cx="7920" cy="7920"/>
              </a:xfrm>
              <a:prstGeom prst="rect">
                <a:avLst/>
              </a:prstGeom>
            </p:spPr>
          </p:pic>
        </mc:Fallback>
      </mc:AlternateContent>
    </p:spTree>
    <p:extLst>
      <p:ext uri="{BB962C8B-B14F-4D97-AF65-F5344CB8AC3E}">
        <p14:creationId xmlns:p14="http://schemas.microsoft.com/office/powerpoint/2010/main" val="8421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userDrawn="1"/>
        </p:nvSpPr>
        <p:spPr>
          <a:xfrm>
            <a:off x="608013" y="1261594"/>
            <a:ext cx="1933864" cy="534891"/>
          </a:xfrm>
          <a:prstGeom prst="rect">
            <a:avLst/>
          </a:prstGeom>
          <a:noFill/>
        </p:spPr>
        <p:txBody>
          <a:bodyPr wrap="square" lIns="0" tIns="0" rIns="0" bIns="0" rtlCol="0">
            <a:noAutofit/>
          </a:bodyPr>
          <a:lstStyle/>
          <a:p>
            <a:pPr>
              <a:lnSpc>
                <a:spcPct val="90000"/>
              </a:lnSpc>
            </a:pPr>
            <a:r>
              <a:rPr lang="en-US" sz="3200">
                <a:solidFill>
                  <a:schemeClr val="tx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userDrawn="1"/>
        </p:nvSpPr>
        <p:spPr>
          <a:xfrm>
            <a:off x="11490941" y="6388099"/>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013" y="1359907"/>
            <a:ext cx="7315200" cy="4322783"/>
          </a:xfrm>
        </p:spPr>
        <p:txBody>
          <a:bodyPr anchor="t"/>
          <a:lstStyle>
            <a:lvl1pPr marL="0" indent="0">
              <a:spcBef>
                <a:spcPts val="1800"/>
              </a:spcBef>
              <a:buClr>
                <a:schemeClr val="accent2"/>
              </a:buClr>
              <a:buFont typeface="Open Sans" panose="020B0606030504020204" pitchFamily="34" charset="0"/>
              <a:buChar char="​"/>
              <a:defRPr>
                <a:solidFill>
                  <a:schemeClr val="accent1"/>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a:t>Edit Master text styles</a:t>
            </a:r>
          </a:p>
          <a:p>
            <a:pPr lvl="1"/>
            <a:r>
              <a:rPr lang="en-US"/>
              <a:t>Second level</a:t>
            </a:r>
          </a:p>
        </p:txBody>
      </p:sp>
    </p:spTree>
    <p:extLst>
      <p:ext uri="{BB962C8B-B14F-4D97-AF65-F5344CB8AC3E}">
        <p14:creationId xmlns:p14="http://schemas.microsoft.com/office/powerpoint/2010/main" val="180557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4.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image" Target="../media/image18.svg"/><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theme" Target="../theme/theme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image" Target="../media/image1.png"/><Relationship Id="rId20" Type="http://schemas.openxmlformats.org/officeDocument/2006/relationships/slideLayout" Target="../slideLayouts/slideLayout71.xml"/><Relationship Id="rId41" Type="http://schemas.openxmlformats.org/officeDocument/2006/relationships/slideLayout" Target="../slideLayouts/slideLayout9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theme" Target="../theme/theme3.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41" Type="http://schemas.openxmlformats.org/officeDocument/2006/relationships/slideLayout" Target="../slideLayouts/slideLayout13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4" Type="http://schemas.openxmlformats.org/officeDocument/2006/relationships/image" Target="../media/image18.sv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image" Target="../media/image1.png"/><Relationship Id="rId8" Type="http://schemas.openxmlformats.org/officeDocument/2006/relationships/slideLayout" Target="../slideLayouts/slideLayout103.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9" Type="http://schemas.openxmlformats.org/officeDocument/2006/relationships/slideLayout" Target="../slideLayouts/slideLayout175.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42" Type="http://schemas.openxmlformats.org/officeDocument/2006/relationships/slideLayout" Target="../slideLayouts/slideLayout178.xml"/><Relationship Id="rId47" Type="http://schemas.openxmlformats.org/officeDocument/2006/relationships/slideLayout" Target="../slideLayouts/slideLayout183.xml"/><Relationship Id="rId50" Type="http://schemas.openxmlformats.org/officeDocument/2006/relationships/theme" Target="../theme/theme4.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9" Type="http://schemas.openxmlformats.org/officeDocument/2006/relationships/slideLayout" Target="../slideLayouts/slideLayout165.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openxmlformats.org/officeDocument/2006/relationships/slideLayout" Target="../slideLayouts/slideLayout176.xml"/><Relationship Id="rId45" Type="http://schemas.openxmlformats.org/officeDocument/2006/relationships/slideLayout" Target="../slideLayouts/slideLayout181.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49" Type="http://schemas.openxmlformats.org/officeDocument/2006/relationships/slideLayout" Target="../slideLayouts/slideLayout185.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slideLayout" Target="../slideLayouts/slideLayout167.xml"/><Relationship Id="rId44" Type="http://schemas.openxmlformats.org/officeDocument/2006/relationships/slideLayout" Target="../slideLayouts/slideLayout180.xml"/><Relationship Id="rId52" Type="http://schemas.openxmlformats.org/officeDocument/2006/relationships/image" Target="../media/image18.svg"/><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 Id="rId43" Type="http://schemas.openxmlformats.org/officeDocument/2006/relationships/slideLayout" Target="../slideLayouts/slideLayout179.xml"/><Relationship Id="rId48" Type="http://schemas.openxmlformats.org/officeDocument/2006/relationships/slideLayout" Target="../slideLayouts/slideLayout184.xml"/><Relationship Id="rId8" Type="http://schemas.openxmlformats.org/officeDocument/2006/relationships/slideLayout" Target="../slideLayouts/slideLayout144.xml"/><Relationship Id="rId51" Type="http://schemas.openxmlformats.org/officeDocument/2006/relationships/image" Target="../media/image1.png"/><Relationship Id="rId3" Type="http://schemas.openxmlformats.org/officeDocument/2006/relationships/slideLayout" Target="../slideLayouts/slideLayout139.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46" Type="http://schemas.openxmlformats.org/officeDocument/2006/relationships/slideLayout" Target="../slideLayouts/slideLayout182.xml"/><Relationship Id="rId20" Type="http://schemas.openxmlformats.org/officeDocument/2006/relationships/slideLayout" Target="../slideLayouts/slideLayout156.xml"/><Relationship Id="rId41" Type="http://schemas.openxmlformats.org/officeDocument/2006/relationships/slideLayout" Target="../slideLayouts/slideLayout177.xml"/><Relationship Id="rId1" Type="http://schemas.openxmlformats.org/officeDocument/2006/relationships/slideLayout" Target="../slideLayouts/slideLayout137.xml"/><Relationship Id="rId6"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2" name="Click to edit title"/>
          <p:cNvSpPr>
            <a:spLocks noGrp="1"/>
          </p:cNvSpPr>
          <p:nvPr>
            <p:ph type="title"/>
          </p:nvPr>
        </p:nvSpPr>
        <p:spPr>
          <a:xfrm>
            <a:off x="579809" y="412751"/>
            <a:ext cx="11001004" cy="381000"/>
          </a:xfrm>
          <a:prstGeom prst="rect">
            <a:avLst/>
          </a:prstGeom>
        </p:spPr>
        <p:txBody>
          <a:bodyPr vert="horz" wrap="none" lIns="0" tIns="0" rIns="0" bIns="0" rtlCol="0" anchor="b">
            <a:noAutofit/>
          </a:bodyPr>
          <a:lstStyle/>
          <a:p>
            <a:r>
              <a:rPr lang="en-US"/>
              <a:t>Click to edit Master default content style</a:t>
            </a:r>
          </a:p>
        </p:txBody>
      </p:sp>
      <p:sp>
        <p:nvSpPr>
          <p:cNvPr id="3" name="Click to edit content box"/>
          <p:cNvSpPr>
            <a:spLocks noGrp="1"/>
          </p:cNvSpPr>
          <p:nvPr>
            <p:ph type="body" idx="1"/>
          </p:nvPr>
        </p:nvSpPr>
        <p:spPr>
          <a:xfrm>
            <a:off x="609441" y="1600203"/>
            <a:ext cx="10969943" cy="458046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 level</a:t>
            </a:r>
          </a:p>
          <a:p>
            <a:pPr lvl="6"/>
            <a:r>
              <a:rPr lang="en-US"/>
              <a:t>Seventh level</a:t>
            </a:r>
          </a:p>
          <a:p>
            <a:pPr lvl="7"/>
            <a:r>
              <a:rPr lang="en-US"/>
              <a:t>Eighth level</a:t>
            </a:r>
          </a:p>
          <a:p>
            <a:pPr lvl="8"/>
            <a:r>
              <a:rPr lang="en-US"/>
              <a:t>Nineth level</a:t>
            </a:r>
          </a:p>
        </p:txBody>
      </p:sp>
      <p:pic>
        <p:nvPicPr>
          <p:cNvPr id="6" name="Gradient-colored box">
            <a:extLst>
              <a:ext uri="{FF2B5EF4-FFF2-40B4-BE49-F238E27FC236}">
                <a16:creationId xmlns:a16="http://schemas.microsoft.com/office/drawing/2014/main" id="{68450DCA-9700-4C93-9CAA-A9FF31B0A6A3}"/>
              </a:ext>
              <a:ext uri="{C183D7F6-B498-43B3-948B-1728B52AA6E4}">
                <adec:decorative xmlns:adec="http://schemas.microsoft.com/office/drawing/2017/decorative" val="1"/>
              </a:ext>
            </a:extLst>
          </p:cNvPr>
          <p:cNvPicPr>
            <a:picLocks noChangeAspect="1"/>
          </p:cNvPicPr>
          <p:nvPr userDrawn="1"/>
        </p:nvPicPr>
        <p:blipFill>
          <a:blip r:embed="rId53">
            <a:extLst>
              <a:ext uri="{96DAC541-7B7A-43D3-8B79-37D633B846F1}">
                <asvg:svgBlip xmlns:asvg="http://schemas.microsoft.com/office/drawing/2016/SVG/main" r:embed="rId54"/>
              </a:ext>
            </a:extLst>
          </a:blip>
          <a:stretch>
            <a:fillRect/>
          </a:stretch>
        </p:blipFill>
        <p:spPr>
          <a:xfrm>
            <a:off x="-1" y="6766560"/>
            <a:ext cx="12188825" cy="95225"/>
          </a:xfrm>
          <a:prstGeom prst="rect">
            <a:avLst/>
          </a:prstGeom>
        </p:spPr>
      </p:pic>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a:p>
        </p:txBody>
      </p:sp>
      <p:pic>
        <p:nvPicPr>
          <p:cNvPr id="8" name="Graphic 7">
            <a:extLst>
              <a:ext uri="{FF2B5EF4-FFF2-40B4-BE49-F238E27FC236}">
                <a16:creationId xmlns:a16="http://schemas.microsoft.com/office/drawing/2014/main" id="{0D3598D0-20F3-D64A-A86A-110C1B1A8EC4}"/>
              </a:ext>
            </a:extLst>
          </p:cNvPr>
          <p:cNvPicPr>
            <a:picLocks noChangeAspect="1"/>
          </p:cNvPicPr>
          <p:nvPr userDrawn="1"/>
        </p:nvPicPr>
        <p:blipFill>
          <a:blip r:embed="rId55" cstate="print">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419085" y="6218399"/>
            <a:ext cx="1539751" cy="557784"/>
          </a:xfrm>
          <a:prstGeom prst="rect">
            <a:avLst/>
          </a:prstGeom>
        </p:spPr>
      </p:pic>
      <p:sp>
        <p:nvSpPr>
          <p:cNvPr id="10" name="Copyright" descr="Confidential copyright VMware, Inc. 2021">
            <a:extLst>
              <a:ext uri="{FF2B5EF4-FFF2-40B4-BE49-F238E27FC236}">
                <a16:creationId xmlns:a16="http://schemas.microsoft.com/office/drawing/2014/main" id="{ED759A84-28CF-E54A-9FD6-F079AA84A625}"/>
              </a:ext>
            </a:extLst>
          </p:cNvPr>
          <p:cNvSpPr txBox="1"/>
          <p:nvPr userDrawn="1"/>
        </p:nvSpPr>
        <p:spPr bwMode="white">
          <a:xfrm flipH="1">
            <a:off x="1974533" y="6462226"/>
            <a:ext cx="172888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Confidential </a:t>
            </a:r>
            <a:r>
              <a:rPr lang="en-US" sz="700">
                <a:solidFill>
                  <a:schemeClr val="tx2"/>
                </a:solidFill>
                <a:latin typeface="+mj-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Arial" panose="020B0604020202020204" pitchFamily="34" charset="0"/>
              </a:rPr>
              <a:t>│</a:t>
            </a:r>
            <a:r>
              <a:rPr lang="en-US" sz="800" kern="1200">
                <a:solidFill>
                  <a:schemeClr val="tx2"/>
                </a:solidFill>
                <a:latin typeface="+mn-lt"/>
                <a:ea typeface="Verdana" panose="020B0604030504040204" pitchFamily="34" charset="0"/>
                <a:cs typeface="Verdana" panose="020B0604030504040204" pitchFamily="34" charset="0"/>
              </a:rPr>
              <a:t> </a:t>
            </a:r>
            <a:r>
              <a:rPr lang="en-US" sz="800">
                <a:solidFill>
                  <a:schemeClr val="tx2"/>
                </a:solidFill>
                <a:latin typeface="+mj-lt"/>
                <a:ea typeface="Verdana" panose="020B0604030504040204" pitchFamily="34" charset="0"/>
                <a:cs typeface="Verdana" panose="020B0604030504040204" pitchFamily="34" charset="0"/>
              </a:rPr>
              <a:t>©2022 VMware, Inc.</a:t>
            </a:r>
          </a:p>
        </p:txBody>
      </p:sp>
    </p:spTree>
    <p:extLst>
      <p:ext uri="{BB962C8B-B14F-4D97-AF65-F5344CB8AC3E}">
        <p14:creationId xmlns:p14="http://schemas.microsoft.com/office/powerpoint/2010/main" val="928140892"/>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3941" r:id="rId4"/>
    <p:sldLayoutId id="2147484082" r:id="rId5"/>
    <p:sldLayoutId id="2147484083" r:id="rId6"/>
    <p:sldLayoutId id="2147484084" r:id="rId7"/>
    <p:sldLayoutId id="2147484002" r:id="rId8"/>
    <p:sldLayoutId id="2147484003" r:id="rId9"/>
    <p:sldLayoutId id="2147484074" r:id="rId10"/>
    <p:sldLayoutId id="2147484075" r:id="rId11"/>
    <p:sldLayoutId id="2147484076" r:id="rId12"/>
    <p:sldLayoutId id="2147484077" r:id="rId13"/>
    <p:sldLayoutId id="2147484078" r:id="rId14"/>
    <p:sldLayoutId id="2147483949" r:id="rId15"/>
    <p:sldLayoutId id="2147484004" r:id="rId16"/>
    <p:sldLayoutId id="2147484005" r:id="rId17"/>
    <p:sldLayoutId id="2147484006" r:id="rId18"/>
    <p:sldLayoutId id="2147483956" r:id="rId19"/>
    <p:sldLayoutId id="2147483957" r:id="rId20"/>
    <p:sldLayoutId id="2147483958" r:id="rId21"/>
    <p:sldLayoutId id="2147483959" r:id="rId22"/>
    <p:sldLayoutId id="2147484085" r:id="rId23"/>
    <p:sldLayoutId id="2147483960" r:id="rId24"/>
    <p:sldLayoutId id="2147483963" r:id="rId25"/>
    <p:sldLayoutId id="2147483961" r:id="rId26"/>
    <p:sldLayoutId id="2147483962" r:id="rId27"/>
    <p:sldLayoutId id="2147483964" r:id="rId28"/>
    <p:sldLayoutId id="2147483965" r:id="rId29"/>
    <p:sldLayoutId id="2147483966" r:id="rId30"/>
    <p:sldLayoutId id="2147484010" r:id="rId31"/>
    <p:sldLayoutId id="2147484011" r:id="rId32"/>
    <p:sldLayoutId id="2147484012" r:id="rId33"/>
    <p:sldLayoutId id="2147484013" r:id="rId34"/>
    <p:sldLayoutId id="2147484014" r:id="rId35"/>
    <p:sldLayoutId id="2147484016" r:id="rId36"/>
    <p:sldLayoutId id="2147483971" r:id="rId37"/>
    <p:sldLayoutId id="2147483972" r:id="rId38"/>
    <p:sldLayoutId id="2147483973" r:id="rId39"/>
    <p:sldLayoutId id="2147484018" r:id="rId40"/>
    <p:sldLayoutId id="2147484019" r:id="rId41"/>
    <p:sldLayoutId id="2147484020" r:id="rId42"/>
    <p:sldLayoutId id="2147483977" r:id="rId43"/>
    <p:sldLayoutId id="2147483978" r:id="rId44"/>
    <p:sldLayoutId id="2147483979" r:id="rId45"/>
    <p:sldLayoutId id="2147483980" r:id="rId46"/>
    <p:sldLayoutId id="2147483981" r:id="rId47"/>
    <p:sldLayoutId id="2147483982" r:id="rId48"/>
    <p:sldLayoutId id="2147483983" r:id="rId49"/>
    <p:sldLayoutId id="2147483984" r:id="rId50"/>
    <p:sldLayoutId id="2147483985" r:id="rId5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1" y="6766560"/>
            <a:ext cx="12188825" cy="95225"/>
          </a:xfrm>
          <a:prstGeom prst="rect">
            <a:avLst/>
          </a:prstGeom>
        </p:spPr>
      </p:pic>
      <p:sp>
        <p:nvSpPr>
          <p:cNvPr id="2" name="Title Placeholder 1"/>
          <p:cNvSpPr>
            <a:spLocks noGrp="1"/>
          </p:cNvSpPr>
          <p:nvPr>
            <p:ph type="title"/>
          </p:nvPr>
        </p:nvSpPr>
        <p:spPr>
          <a:xfrm>
            <a:off x="579809" y="412751"/>
            <a:ext cx="11001004" cy="381000"/>
          </a:xfrm>
          <a:prstGeom prst="rect">
            <a:avLst/>
          </a:prstGeom>
        </p:spPr>
        <p:txBody>
          <a:bodyPr vert="horz" wrap="square"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609441" y="1600203"/>
            <a:ext cx="10969943" cy="4580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a:p>
        </p:txBody>
      </p:sp>
      <p:grpSp>
        <p:nvGrpSpPr>
          <p:cNvPr id="18" name="Group 17">
            <a:extLst>
              <a:ext uri="{FF2B5EF4-FFF2-40B4-BE49-F238E27FC236}">
                <a16:creationId xmlns:a16="http://schemas.microsoft.com/office/drawing/2014/main" id="{3485A9D7-B248-4F26-9897-A1C7A54FAF89}"/>
              </a:ext>
            </a:extLst>
          </p:cNvPr>
          <p:cNvGrpSpPr/>
          <p:nvPr userDrawn="1"/>
        </p:nvGrpSpPr>
        <p:grpSpPr>
          <a:xfrm>
            <a:off x="608012" y="6445106"/>
            <a:ext cx="1184397" cy="186690"/>
            <a:chOff x="863272" y="6563918"/>
            <a:chExt cx="861082" cy="135727"/>
          </a:xfrm>
          <a:solidFill>
            <a:schemeClr val="tx2"/>
          </a:solidFill>
        </p:grpSpPr>
        <p:sp>
          <p:nvSpPr>
            <p:cNvPr id="27"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8"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9"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0"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1"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2"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3"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34" name="TextBox 33">
            <a:extLst>
              <a:ext uri="{FF2B5EF4-FFF2-40B4-BE49-F238E27FC236}">
                <a16:creationId xmlns:a16="http://schemas.microsoft.com/office/drawing/2014/main" id="{20A2C43B-3928-4C21-81F0-0AA332C8F32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Tree>
    <p:extLst>
      <p:ext uri="{BB962C8B-B14F-4D97-AF65-F5344CB8AC3E}">
        <p14:creationId xmlns:p14="http://schemas.microsoft.com/office/powerpoint/2010/main" val="2529899983"/>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 id="2147484109" r:id="rId19"/>
    <p:sldLayoutId id="2147484110" r:id="rId20"/>
    <p:sldLayoutId id="2147484111" r:id="rId21"/>
    <p:sldLayoutId id="2147484112" r:id="rId22"/>
    <p:sldLayoutId id="2147484113" r:id="rId23"/>
    <p:sldLayoutId id="2147484114" r:id="rId24"/>
    <p:sldLayoutId id="2147484115" r:id="rId25"/>
    <p:sldLayoutId id="2147484116" r:id="rId26"/>
    <p:sldLayoutId id="2147484117" r:id="rId27"/>
    <p:sldLayoutId id="2147484118" r:id="rId28"/>
    <p:sldLayoutId id="2147484119" r:id="rId29"/>
    <p:sldLayoutId id="2147484120" r:id="rId30"/>
    <p:sldLayoutId id="2147484121" r:id="rId31"/>
    <p:sldLayoutId id="2147484122" r:id="rId32"/>
    <p:sldLayoutId id="2147484123" r:id="rId33"/>
    <p:sldLayoutId id="2147484124" r:id="rId34"/>
    <p:sldLayoutId id="2147484125" r:id="rId35"/>
    <p:sldLayoutId id="2147484126" r:id="rId36"/>
    <p:sldLayoutId id="2147484127" r:id="rId37"/>
    <p:sldLayoutId id="2147484128" r:id="rId38"/>
    <p:sldLayoutId id="2147484129" r:id="rId39"/>
    <p:sldLayoutId id="2147484130" r:id="rId40"/>
    <p:sldLayoutId id="2147484131" r:id="rId41"/>
    <p:sldLayoutId id="2147484132" r:id="rId42"/>
    <p:sldLayoutId id="2147484133" r:id="rId43"/>
    <p:sldLayoutId id="2147484134"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userDrawn="1"/>
        </p:nvPicPr>
        <p:blipFill>
          <a:blip r:embed="rId43">
            <a:extLst>
              <a:ext uri="{96DAC541-7B7A-43D3-8B79-37D633B846F1}">
                <asvg:svgBlip xmlns:asvg="http://schemas.microsoft.com/office/drawing/2016/SVG/main" r:embed="rId44"/>
              </a:ext>
            </a:extLst>
          </a:blip>
          <a:stretch>
            <a:fillRect/>
          </a:stretch>
        </p:blipFill>
        <p:spPr>
          <a:xfrm>
            <a:off x="-1" y="6766560"/>
            <a:ext cx="12188825" cy="95225"/>
          </a:xfrm>
          <a:prstGeom prst="rect">
            <a:avLst/>
          </a:prstGeom>
        </p:spPr>
      </p:pic>
      <p:sp>
        <p:nvSpPr>
          <p:cNvPr id="2" name="Title Placeholder 1"/>
          <p:cNvSpPr>
            <a:spLocks noGrp="1"/>
          </p:cNvSpPr>
          <p:nvPr>
            <p:ph type="title"/>
          </p:nvPr>
        </p:nvSpPr>
        <p:spPr>
          <a:xfrm>
            <a:off x="579809" y="412751"/>
            <a:ext cx="11001004" cy="381000"/>
          </a:xfrm>
          <a:prstGeom prst="rect">
            <a:avLst/>
          </a:prstGeom>
        </p:spPr>
        <p:txBody>
          <a:bodyPr vert="horz" wrap="square"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609441" y="1600203"/>
            <a:ext cx="10969943" cy="4580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a:p>
        </p:txBody>
      </p:sp>
      <p:grpSp>
        <p:nvGrpSpPr>
          <p:cNvPr id="18" name="Group 17">
            <a:extLst>
              <a:ext uri="{FF2B5EF4-FFF2-40B4-BE49-F238E27FC236}">
                <a16:creationId xmlns:a16="http://schemas.microsoft.com/office/drawing/2014/main" id="{3485A9D7-B248-4F26-9897-A1C7A54FAF89}"/>
              </a:ext>
            </a:extLst>
          </p:cNvPr>
          <p:cNvGrpSpPr/>
          <p:nvPr userDrawn="1"/>
        </p:nvGrpSpPr>
        <p:grpSpPr>
          <a:xfrm>
            <a:off x="608012" y="6445106"/>
            <a:ext cx="1184397" cy="186690"/>
            <a:chOff x="863272" y="6563918"/>
            <a:chExt cx="861082" cy="135727"/>
          </a:xfrm>
          <a:solidFill>
            <a:schemeClr val="tx2"/>
          </a:solidFill>
        </p:grpSpPr>
        <p:sp>
          <p:nvSpPr>
            <p:cNvPr id="27"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8"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9"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0"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1"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2"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3"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34" name="TextBox 33">
            <a:extLst>
              <a:ext uri="{FF2B5EF4-FFF2-40B4-BE49-F238E27FC236}">
                <a16:creationId xmlns:a16="http://schemas.microsoft.com/office/drawing/2014/main" id="{20A2C43B-3928-4C21-81F0-0AA332C8F32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Tree>
    <p:extLst>
      <p:ext uri="{BB962C8B-B14F-4D97-AF65-F5344CB8AC3E}">
        <p14:creationId xmlns:p14="http://schemas.microsoft.com/office/powerpoint/2010/main" val="500619237"/>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 id="2147484153" r:id="rId18"/>
    <p:sldLayoutId id="2147484154" r:id="rId19"/>
    <p:sldLayoutId id="2147484155" r:id="rId20"/>
    <p:sldLayoutId id="2147484156" r:id="rId21"/>
    <p:sldLayoutId id="2147484157" r:id="rId22"/>
    <p:sldLayoutId id="2147484158" r:id="rId23"/>
    <p:sldLayoutId id="2147484159" r:id="rId24"/>
    <p:sldLayoutId id="2147484160" r:id="rId25"/>
    <p:sldLayoutId id="2147484161" r:id="rId26"/>
    <p:sldLayoutId id="2147484162" r:id="rId27"/>
    <p:sldLayoutId id="2147484163" r:id="rId28"/>
    <p:sldLayoutId id="2147484164" r:id="rId29"/>
    <p:sldLayoutId id="2147484165" r:id="rId30"/>
    <p:sldLayoutId id="2147484166" r:id="rId31"/>
    <p:sldLayoutId id="2147484167" r:id="rId32"/>
    <p:sldLayoutId id="2147484168" r:id="rId33"/>
    <p:sldLayoutId id="2147484169" r:id="rId34"/>
    <p:sldLayoutId id="2147484170" r:id="rId35"/>
    <p:sldLayoutId id="2147484171" r:id="rId36"/>
    <p:sldLayoutId id="2147484172" r:id="rId37"/>
    <p:sldLayoutId id="2147484173" r:id="rId38"/>
    <p:sldLayoutId id="2147484174" r:id="rId39"/>
    <p:sldLayoutId id="2147484175" r:id="rId40"/>
    <p:sldLayoutId id="2147484176"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userDrawn="1"/>
        </p:nvPicPr>
        <p:blipFill>
          <a:blip r:embed="rId51">
            <a:extLst>
              <a:ext uri="{96DAC541-7B7A-43D3-8B79-37D633B846F1}">
                <asvg:svgBlip xmlns:asvg="http://schemas.microsoft.com/office/drawing/2016/SVG/main" r:embed="rId52"/>
              </a:ext>
            </a:extLst>
          </a:blip>
          <a:stretch>
            <a:fillRect/>
          </a:stretch>
        </p:blipFill>
        <p:spPr>
          <a:xfrm>
            <a:off x="-1" y="6766560"/>
            <a:ext cx="12188825" cy="95225"/>
          </a:xfrm>
          <a:prstGeom prst="rect">
            <a:avLst/>
          </a:prstGeom>
        </p:spPr>
      </p:pic>
      <p:sp>
        <p:nvSpPr>
          <p:cNvPr id="2" name="Title Placeholder 1"/>
          <p:cNvSpPr>
            <a:spLocks noGrp="1"/>
          </p:cNvSpPr>
          <p:nvPr>
            <p:ph type="title"/>
          </p:nvPr>
        </p:nvSpPr>
        <p:spPr>
          <a:xfrm>
            <a:off x="579809" y="412751"/>
            <a:ext cx="11001004" cy="381000"/>
          </a:xfrm>
          <a:prstGeom prst="rect">
            <a:avLst/>
          </a:prstGeom>
        </p:spPr>
        <p:txBody>
          <a:bodyPr vert="horz" wrap="none"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609441" y="1600203"/>
            <a:ext cx="10969943" cy="4580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a:p>
        </p:txBody>
      </p:sp>
      <p:grpSp>
        <p:nvGrpSpPr>
          <p:cNvPr id="18" name="Group 17">
            <a:extLst>
              <a:ext uri="{FF2B5EF4-FFF2-40B4-BE49-F238E27FC236}">
                <a16:creationId xmlns:a16="http://schemas.microsoft.com/office/drawing/2014/main" id="{3485A9D7-B248-4F26-9897-A1C7A54FAF89}"/>
              </a:ext>
            </a:extLst>
          </p:cNvPr>
          <p:cNvGrpSpPr/>
          <p:nvPr userDrawn="1"/>
        </p:nvGrpSpPr>
        <p:grpSpPr>
          <a:xfrm>
            <a:off x="608012" y="6445106"/>
            <a:ext cx="1184397" cy="186690"/>
            <a:chOff x="863272" y="6563918"/>
            <a:chExt cx="861082" cy="135727"/>
          </a:xfrm>
          <a:solidFill>
            <a:schemeClr val="bg1"/>
          </a:solidFill>
        </p:grpSpPr>
        <p:sp>
          <p:nvSpPr>
            <p:cNvPr id="27"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8"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29"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0"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1"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2"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sp>
          <p:nvSpPr>
            <p:cNvPr id="33"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baseline="0"/>
            </a:p>
          </p:txBody>
        </p:sp>
      </p:grpSp>
      <p:sp>
        <p:nvSpPr>
          <p:cNvPr id="34" name="TextBox 33">
            <a:extLst>
              <a:ext uri="{FF2B5EF4-FFF2-40B4-BE49-F238E27FC236}">
                <a16:creationId xmlns:a16="http://schemas.microsoft.com/office/drawing/2014/main" id="{20A2C43B-3928-4C21-81F0-0AA332C8F322}"/>
              </a:ext>
            </a:extLst>
          </p:cNvPr>
          <p:cNvSpPr txBox="1"/>
          <p:nvPr userDrawn="1"/>
        </p:nvSpPr>
        <p:spPr bwMode="white">
          <a:xfrm flipH="1">
            <a:off x="2073593" y="6506318"/>
            <a:ext cx="172888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©2021 VMware, Inc.</a:t>
            </a:r>
          </a:p>
        </p:txBody>
      </p:sp>
    </p:spTree>
    <p:extLst>
      <p:ext uri="{BB962C8B-B14F-4D97-AF65-F5344CB8AC3E}">
        <p14:creationId xmlns:p14="http://schemas.microsoft.com/office/powerpoint/2010/main" val="2535217111"/>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 id="2147484191" r:id="rId13"/>
    <p:sldLayoutId id="2147484192" r:id="rId14"/>
    <p:sldLayoutId id="2147484193" r:id="rId15"/>
    <p:sldLayoutId id="2147484194" r:id="rId16"/>
    <p:sldLayoutId id="2147484195" r:id="rId17"/>
    <p:sldLayoutId id="2147484196" r:id="rId18"/>
    <p:sldLayoutId id="2147484197" r:id="rId19"/>
    <p:sldLayoutId id="2147484198" r:id="rId20"/>
    <p:sldLayoutId id="2147484199" r:id="rId21"/>
    <p:sldLayoutId id="2147484200" r:id="rId22"/>
    <p:sldLayoutId id="2147484201" r:id="rId23"/>
    <p:sldLayoutId id="2147484202" r:id="rId24"/>
    <p:sldLayoutId id="2147484203" r:id="rId25"/>
    <p:sldLayoutId id="2147484204" r:id="rId26"/>
    <p:sldLayoutId id="2147484205" r:id="rId27"/>
    <p:sldLayoutId id="2147484206" r:id="rId28"/>
    <p:sldLayoutId id="2147484207" r:id="rId29"/>
    <p:sldLayoutId id="2147484208" r:id="rId30"/>
    <p:sldLayoutId id="2147484209" r:id="rId31"/>
    <p:sldLayoutId id="2147484210" r:id="rId32"/>
    <p:sldLayoutId id="2147484211" r:id="rId33"/>
    <p:sldLayoutId id="2147484212" r:id="rId34"/>
    <p:sldLayoutId id="2147484213" r:id="rId35"/>
    <p:sldLayoutId id="2147484214" r:id="rId36"/>
    <p:sldLayoutId id="2147484215" r:id="rId37"/>
    <p:sldLayoutId id="2147484216" r:id="rId38"/>
    <p:sldLayoutId id="2147484217" r:id="rId39"/>
    <p:sldLayoutId id="2147484218" r:id="rId40"/>
    <p:sldLayoutId id="2147484219" r:id="rId41"/>
    <p:sldLayoutId id="2147484220" r:id="rId42"/>
    <p:sldLayoutId id="2147484221" r:id="rId43"/>
    <p:sldLayoutId id="2147484222" r:id="rId44"/>
    <p:sldLayoutId id="2147484223" r:id="rId45"/>
    <p:sldLayoutId id="2147484224" r:id="rId46"/>
    <p:sldLayoutId id="2147484225" r:id="rId47"/>
    <p:sldLayoutId id="2147484226" r:id="rId48"/>
    <p:sldLayoutId id="2147484227"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22.png"/><Relationship Id="rId18" Type="http://schemas.openxmlformats.org/officeDocument/2006/relationships/image" Target="../media/image108.png"/><Relationship Id="rId3" Type="http://schemas.openxmlformats.org/officeDocument/2006/relationships/image" Target="../media/image114.png"/><Relationship Id="rId7" Type="http://schemas.openxmlformats.org/officeDocument/2006/relationships/image" Target="../media/image48.png"/><Relationship Id="rId12" Type="http://schemas.openxmlformats.org/officeDocument/2006/relationships/image" Target="../media/image121.png"/><Relationship Id="rId17" Type="http://schemas.openxmlformats.org/officeDocument/2006/relationships/image" Target="../media/image107.svg"/><Relationship Id="rId2" Type="http://schemas.openxmlformats.org/officeDocument/2006/relationships/notesSlide" Target="../notesSlides/notesSlide10.xml"/><Relationship Id="rId16" Type="http://schemas.openxmlformats.org/officeDocument/2006/relationships/image" Target="../media/image106.png"/><Relationship Id="rId1" Type="http://schemas.openxmlformats.org/officeDocument/2006/relationships/slideLayout" Target="../slideLayouts/slideLayout20.xml"/><Relationship Id="rId6" Type="http://schemas.openxmlformats.org/officeDocument/2006/relationships/image" Target="../media/image117.png"/><Relationship Id="rId11" Type="http://schemas.openxmlformats.org/officeDocument/2006/relationships/image" Target="../media/image120.tiff"/><Relationship Id="rId5" Type="http://schemas.openxmlformats.org/officeDocument/2006/relationships/image" Target="../media/image116.svg"/><Relationship Id="rId15" Type="http://schemas.openxmlformats.org/officeDocument/2006/relationships/image" Target="../media/image124.png"/><Relationship Id="rId10" Type="http://schemas.openxmlformats.org/officeDocument/2006/relationships/image" Target="../media/image119.tiff"/><Relationship Id="rId19" Type="http://schemas.openxmlformats.org/officeDocument/2006/relationships/image" Target="../media/image109.svg"/><Relationship Id="rId4" Type="http://schemas.openxmlformats.org/officeDocument/2006/relationships/image" Target="../media/image115.png"/><Relationship Id="rId9" Type="http://schemas.openxmlformats.org/officeDocument/2006/relationships/image" Target="../media/image118.png"/><Relationship Id="rId14" Type="http://schemas.openxmlformats.org/officeDocument/2006/relationships/image" Target="../media/image123.png"/></Relationships>
</file>

<file path=ppt/slides/_rels/slide1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08.png"/><Relationship Id="rId18" Type="http://schemas.openxmlformats.org/officeDocument/2006/relationships/image" Target="../media/image127.png"/><Relationship Id="rId3" Type="http://schemas.openxmlformats.org/officeDocument/2006/relationships/image" Target="../media/image48.png"/><Relationship Id="rId21" Type="http://schemas.openxmlformats.org/officeDocument/2006/relationships/image" Target="../media/image130.svg"/><Relationship Id="rId7" Type="http://schemas.openxmlformats.org/officeDocument/2006/relationships/image" Target="../media/image120.tiff"/><Relationship Id="rId12" Type="http://schemas.openxmlformats.org/officeDocument/2006/relationships/image" Target="../media/image107.svg"/><Relationship Id="rId17" Type="http://schemas.openxmlformats.org/officeDocument/2006/relationships/image" Target="../media/image126.svg"/><Relationship Id="rId25" Type="http://schemas.openxmlformats.org/officeDocument/2006/relationships/image" Target="../media/image122.png"/><Relationship Id="rId2" Type="http://schemas.openxmlformats.org/officeDocument/2006/relationships/notesSlide" Target="../notesSlides/notesSlide11.xml"/><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20.xml"/><Relationship Id="rId6" Type="http://schemas.openxmlformats.org/officeDocument/2006/relationships/image" Target="../media/image119.tiff"/><Relationship Id="rId11" Type="http://schemas.openxmlformats.org/officeDocument/2006/relationships/image" Target="../media/image106.png"/><Relationship Id="rId24" Type="http://schemas.openxmlformats.org/officeDocument/2006/relationships/image" Target="../media/image117.png"/><Relationship Id="rId5" Type="http://schemas.openxmlformats.org/officeDocument/2006/relationships/image" Target="../media/image118.png"/><Relationship Id="rId15" Type="http://schemas.openxmlformats.org/officeDocument/2006/relationships/image" Target="../media/image114.png"/><Relationship Id="rId23" Type="http://schemas.openxmlformats.org/officeDocument/2006/relationships/image" Target="../media/image132.svg"/><Relationship Id="rId10" Type="http://schemas.openxmlformats.org/officeDocument/2006/relationships/image" Target="../media/image124.png"/><Relationship Id="rId19" Type="http://schemas.openxmlformats.org/officeDocument/2006/relationships/image" Target="../media/image128.svg"/><Relationship Id="rId4" Type="http://schemas.openxmlformats.org/officeDocument/2006/relationships/image" Target="../media/image110.png"/><Relationship Id="rId9" Type="http://schemas.openxmlformats.org/officeDocument/2006/relationships/image" Target="../media/image123.png"/><Relationship Id="rId14" Type="http://schemas.openxmlformats.org/officeDocument/2006/relationships/image" Target="../media/image109.svg"/><Relationship Id="rId22" Type="http://schemas.openxmlformats.org/officeDocument/2006/relationships/image" Target="../media/image131.png"/></Relationships>
</file>

<file path=ppt/slides/_rels/slide13.xml.rels><?xml version="1.0" encoding="UTF-8" standalone="yes"?>
<Relationships xmlns="http://schemas.openxmlformats.org/package/2006/relationships"><Relationship Id="rId13" Type="http://schemas.openxmlformats.org/officeDocument/2006/relationships/image" Target="../media/image95.svg"/><Relationship Id="rId18" Type="http://schemas.openxmlformats.org/officeDocument/2006/relationships/image" Target="../media/image100.png"/><Relationship Id="rId26" Type="http://schemas.openxmlformats.org/officeDocument/2006/relationships/image" Target="../media/image108.png"/><Relationship Id="rId21" Type="http://schemas.openxmlformats.org/officeDocument/2006/relationships/image" Target="../media/image103.svg"/><Relationship Id="rId34" Type="http://schemas.openxmlformats.org/officeDocument/2006/relationships/image" Target="../media/image110.png"/><Relationship Id="rId7" Type="http://schemas.openxmlformats.org/officeDocument/2006/relationships/image" Target="../media/image89.svg"/><Relationship Id="rId12" Type="http://schemas.openxmlformats.org/officeDocument/2006/relationships/image" Target="../media/image94.png"/><Relationship Id="rId17" Type="http://schemas.openxmlformats.org/officeDocument/2006/relationships/image" Target="../media/image99.svg"/><Relationship Id="rId25" Type="http://schemas.openxmlformats.org/officeDocument/2006/relationships/image" Target="../media/image107.svg"/><Relationship Id="rId33" Type="http://schemas.openxmlformats.org/officeDocument/2006/relationships/image" Target="../media/image48.png"/><Relationship Id="rId2" Type="http://schemas.openxmlformats.org/officeDocument/2006/relationships/notesSlide" Target="../notesSlides/notesSlide12.xml"/><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6.svg"/><Relationship Id="rId1" Type="http://schemas.openxmlformats.org/officeDocument/2006/relationships/slideLayout" Target="../slideLayouts/slideLayout20.xml"/><Relationship Id="rId6" Type="http://schemas.openxmlformats.org/officeDocument/2006/relationships/image" Target="../media/image88.png"/><Relationship Id="rId11" Type="http://schemas.openxmlformats.org/officeDocument/2006/relationships/image" Target="../media/image93.svg"/><Relationship Id="rId24" Type="http://schemas.openxmlformats.org/officeDocument/2006/relationships/image" Target="../media/image106.png"/><Relationship Id="rId32" Type="http://schemas.openxmlformats.org/officeDocument/2006/relationships/image" Target="../media/image135.png"/><Relationship Id="rId37" Type="http://schemas.openxmlformats.org/officeDocument/2006/relationships/image" Target="../media/image112.png"/><Relationship Id="rId5" Type="http://schemas.openxmlformats.org/officeDocument/2006/relationships/image" Target="../media/image87.tiff"/><Relationship Id="rId15" Type="http://schemas.openxmlformats.org/officeDocument/2006/relationships/image" Target="../media/image97.svg"/><Relationship Id="rId23" Type="http://schemas.openxmlformats.org/officeDocument/2006/relationships/image" Target="../media/image105.svg"/><Relationship Id="rId28" Type="http://schemas.openxmlformats.org/officeDocument/2006/relationships/image" Target="../media/image115.png"/><Relationship Id="rId36" Type="http://schemas.openxmlformats.org/officeDocument/2006/relationships/image" Target="../media/image111.jpeg"/><Relationship Id="rId10" Type="http://schemas.openxmlformats.org/officeDocument/2006/relationships/image" Target="../media/image92.png"/><Relationship Id="rId19" Type="http://schemas.openxmlformats.org/officeDocument/2006/relationships/image" Target="../media/image101.svg"/><Relationship Id="rId31" Type="http://schemas.openxmlformats.org/officeDocument/2006/relationships/image" Target="../media/image134.emf"/><Relationship Id="rId4" Type="http://schemas.openxmlformats.org/officeDocument/2006/relationships/image" Target="../media/image86.tiff"/><Relationship Id="rId9" Type="http://schemas.openxmlformats.org/officeDocument/2006/relationships/image" Target="../media/image91.sv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svg"/><Relationship Id="rId30" Type="http://schemas.openxmlformats.org/officeDocument/2006/relationships/image" Target="../media/image133.png"/><Relationship Id="rId35" Type="http://schemas.openxmlformats.org/officeDocument/2006/relationships/image" Target="../media/image113.jpeg"/><Relationship Id="rId8" Type="http://schemas.openxmlformats.org/officeDocument/2006/relationships/image" Target="../media/image90.png"/><Relationship Id="rId3" Type="http://schemas.openxmlformats.org/officeDocument/2006/relationships/image" Target="../media/image85.tiff"/></Relationships>
</file>

<file path=ppt/slides/_rels/slide14.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139.svg"/><Relationship Id="rId11" Type="http://schemas.openxmlformats.org/officeDocument/2006/relationships/image" Target="../media/image144.jpe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svg"/><Relationship Id="rId9" Type="http://schemas.openxmlformats.org/officeDocument/2006/relationships/image" Target="../media/image142.png"/></Relationships>
</file>

<file path=ppt/slides/_rels/slide15.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slides/_rels/slide1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17.xml.rels><?xml version="1.0" encoding="UTF-8" standalone="yes"?>
<Relationships xmlns="http://schemas.openxmlformats.org/package/2006/relationships"><Relationship Id="rId13" Type="http://schemas.openxmlformats.org/officeDocument/2006/relationships/image" Target="../media/image165.tiff"/><Relationship Id="rId18" Type="http://schemas.openxmlformats.org/officeDocument/2006/relationships/image" Target="../media/image170.svg"/><Relationship Id="rId26" Type="http://schemas.openxmlformats.org/officeDocument/2006/relationships/image" Target="../media/image178.png"/><Relationship Id="rId3" Type="http://schemas.openxmlformats.org/officeDocument/2006/relationships/image" Target="../media/image155.png"/><Relationship Id="rId21" Type="http://schemas.openxmlformats.org/officeDocument/2006/relationships/image" Target="../media/image173.tiff"/><Relationship Id="rId34" Type="http://schemas.openxmlformats.org/officeDocument/2006/relationships/image" Target="../media/image186.png"/><Relationship Id="rId7" Type="http://schemas.openxmlformats.org/officeDocument/2006/relationships/image" Target="../media/image159.png"/><Relationship Id="rId12" Type="http://schemas.openxmlformats.org/officeDocument/2006/relationships/image" Target="../media/image164.tiff"/><Relationship Id="rId17" Type="http://schemas.openxmlformats.org/officeDocument/2006/relationships/image" Target="../media/image169.png"/><Relationship Id="rId25" Type="http://schemas.openxmlformats.org/officeDocument/2006/relationships/image" Target="../media/image177.png"/><Relationship Id="rId33" Type="http://schemas.openxmlformats.org/officeDocument/2006/relationships/image" Target="../media/image185.svg"/><Relationship Id="rId2" Type="http://schemas.openxmlformats.org/officeDocument/2006/relationships/notesSlide" Target="../notesSlides/notesSlide16.xml"/><Relationship Id="rId16" Type="http://schemas.openxmlformats.org/officeDocument/2006/relationships/image" Target="../media/image168.jpeg"/><Relationship Id="rId20" Type="http://schemas.openxmlformats.org/officeDocument/2006/relationships/image" Target="../media/image172.png"/><Relationship Id="rId29" Type="http://schemas.openxmlformats.org/officeDocument/2006/relationships/image" Target="../media/image181.png"/><Relationship Id="rId1" Type="http://schemas.openxmlformats.org/officeDocument/2006/relationships/slideLayout" Target="../slideLayouts/slideLayout20.xml"/><Relationship Id="rId6" Type="http://schemas.openxmlformats.org/officeDocument/2006/relationships/image" Target="../media/image158.svg"/><Relationship Id="rId11" Type="http://schemas.openxmlformats.org/officeDocument/2006/relationships/image" Target="../media/image163.tiff"/><Relationship Id="rId24" Type="http://schemas.openxmlformats.org/officeDocument/2006/relationships/image" Target="../media/image176.png"/><Relationship Id="rId32" Type="http://schemas.openxmlformats.org/officeDocument/2006/relationships/image" Target="../media/image184.png"/><Relationship Id="rId5" Type="http://schemas.openxmlformats.org/officeDocument/2006/relationships/image" Target="../media/image157.png"/><Relationship Id="rId15" Type="http://schemas.openxmlformats.org/officeDocument/2006/relationships/image" Target="../media/image167.png"/><Relationship Id="rId23" Type="http://schemas.openxmlformats.org/officeDocument/2006/relationships/image" Target="../media/image175.png"/><Relationship Id="rId28" Type="http://schemas.openxmlformats.org/officeDocument/2006/relationships/image" Target="../media/image180.jpeg"/><Relationship Id="rId10" Type="http://schemas.openxmlformats.org/officeDocument/2006/relationships/image" Target="../media/image162.tiff"/><Relationship Id="rId19" Type="http://schemas.openxmlformats.org/officeDocument/2006/relationships/image" Target="../media/image171.tiff"/><Relationship Id="rId31" Type="http://schemas.openxmlformats.org/officeDocument/2006/relationships/image" Target="../media/image183.png"/><Relationship Id="rId4" Type="http://schemas.openxmlformats.org/officeDocument/2006/relationships/image" Target="../media/image156.svg"/><Relationship Id="rId9" Type="http://schemas.openxmlformats.org/officeDocument/2006/relationships/image" Target="../media/image161.tiff"/><Relationship Id="rId14" Type="http://schemas.openxmlformats.org/officeDocument/2006/relationships/image" Target="../media/image166.png"/><Relationship Id="rId22" Type="http://schemas.openxmlformats.org/officeDocument/2006/relationships/image" Target="../media/image174.tiff"/><Relationship Id="rId27" Type="http://schemas.openxmlformats.org/officeDocument/2006/relationships/image" Target="../media/image179.png"/><Relationship Id="rId30" Type="http://schemas.openxmlformats.org/officeDocument/2006/relationships/image" Target="../media/image182.svg"/><Relationship Id="rId35" Type="http://schemas.openxmlformats.org/officeDocument/2006/relationships/image" Target="../media/image187.tiff"/><Relationship Id="rId8" Type="http://schemas.openxmlformats.org/officeDocument/2006/relationships/image" Target="../media/image160.svg"/></Relationships>
</file>

<file path=ppt/slides/_rels/slide18.xml.rels><?xml version="1.0" encoding="UTF-8" standalone="yes"?>
<Relationships xmlns="http://schemas.openxmlformats.org/package/2006/relationships"><Relationship Id="rId8" Type="http://schemas.openxmlformats.org/officeDocument/2006/relationships/image" Target="../media/image165.tiff"/><Relationship Id="rId13" Type="http://schemas.openxmlformats.org/officeDocument/2006/relationships/image" Target="../media/image170.svg"/><Relationship Id="rId18" Type="http://schemas.openxmlformats.org/officeDocument/2006/relationships/image" Target="../media/image175.png"/><Relationship Id="rId3" Type="http://schemas.openxmlformats.org/officeDocument/2006/relationships/image" Target="../media/image187.tiff"/><Relationship Id="rId21" Type="http://schemas.openxmlformats.org/officeDocument/2006/relationships/image" Target="../media/image178.png"/><Relationship Id="rId7" Type="http://schemas.openxmlformats.org/officeDocument/2006/relationships/image" Target="../media/image164.tiff"/><Relationship Id="rId12" Type="http://schemas.openxmlformats.org/officeDocument/2006/relationships/image" Target="../media/image169.png"/><Relationship Id="rId17" Type="http://schemas.openxmlformats.org/officeDocument/2006/relationships/image" Target="../media/image174.tiff"/><Relationship Id="rId25" Type="http://schemas.openxmlformats.org/officeDocument/2006/relationships/image" Target="../media/image182.svg"/><Relationship Id="rId2" Type="http://schemas.openxmlformats.org/officeDocument/2006/relationships/notesSlide" Target="../notesSlides/notesSlide17.xml"/><Relationship Id="rId16" Type="http://schemas.openxmlformats.org/officeDocument/2006/relationships/image" Target="../media/image173.tiff"/><Relationship Id="rId20" Type="http://schemas.openxmlformats.org/officeDocument/2006/relationships/image" Target="../media/image177.png"/><Relationship Id="rId1" Type="http://schemas.openxmlformats.org/officeDocument/2006/relationships/slideLayout" Target="../slideLayouts/slideLayout20.xml"/><Relationship Id="rId6" Type="http://schemas.openxmlformats.org/officeDocument/2006/relationships/image" Target="../media/image163.tiff"/><Relationship Id="rId11" Type="http://schemas.openxmlformats.org/officeDocument/2006/relationships/image" Target="../media/image168.jpeg"/><Relationship Id="rId24" Type="http://schemas.openxmlformats.org/officeDocument/2006/relationships/image" Target="../media/image181.png"/><Relationship Id="rId5" Type="http://schemas.openxmlformats.org/officeDocument/2006/relationships/image" Target="../media/image162.tiff"/><Relationship Id="rId15" Type="http://schemas.openxmlformats.org/officeDocument/2006/relationships/image" Target="../media/image172.png"/><Relationship Id="rId23" Type="http://schemas.openxmlformats.org/officeDocument/2006/relationships/image" Target="../media/image180.jpeg"/><Relationship Id="rId10" Type="http://schemas.openxmlformats.org/officeDocument/2006/relationships/image" Target="../media/image167.png"/><Relationship Id="rId19" Type="http://schemas.openxmlformats.org/officeDocument/2006/relationships/image" Target="../media/image176.png"/><Relationship Id="rId4" Type="http://schemas.openxmlformats.org/officeDocument/2006/relationships/image" Target="../media/image161.tiff"/><Relationship Id="rId9" Type="http://schemas.openxmlformats.org/officeDocument/2006/relationships/image" Target="../media/image166.png"/><Relationship Id="rId14" Type="http://schemas.openxmlformats.org/officeDocument/2006/relationships/image" Target="../media/image171.tiff"/><Relationship Id="rId22" Type="http://schemas.openxmlformats.org/officeDocument/2006/relationships/image" Target="../media/image17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89.svg"/><Relationship Id="rId13" Type="http://schemas.openxmlformats.org/officeDocument/2006/relationships/image" Target="../media/image130.svg"/><Relationship Id="rId18" Type="http://schemas.openxmlformats.org/officeDocument/2006/relationships/image" Target="../media/image89.svg"/><Relationship Id="rId3" Type="http://schemas.openxmlformats.org/officeDocument/2006/relationships/image" Target="../media/image131.png"/><Relationship Id="rId21" Type="http://schemas.openxmlformats.org/officeDocument/2006/relationships/image" Target="../media/image181.png"/><Relationship Id="rId7" Type="http://schemas.openxmlformats.org/officeDocument/2006/relationships/image" Target="../media/image104.png"/><Relationship Id="rId12" Type="http://schemas.openxmlformats.org/officeDocument/2006/relationships/image" Target="../media/image129.png"/><Relationship Id="rId17" Type="http://schemas.openxmlformats.org/officeDocument/2006/relationships/image" Target="../media/image88.png"/><Relationship Id="rId2" Type="http://schemas.openxmlformats.org/officeDocument/2006/relationships/notesSlide" Target="../notesSlides/notesSlide19.xml"/><Relationship Id="rId16" Type="http://schemas.openxmlformats.org/officeDocument/2006/relationships/image" Target="../media/image195.png"/><Relationship Id="rId20" Type="http://schemas.openxmlformats.org/officeDocument/2006/relationships/image" Target="../media/image197.svg"/><Relationship Id="rId1" Type="http://schemas.openxmlformats.org/officeDocument/2006/relationships/slideLayout" Target="../slideLayouts/slideLayout20.xml"/><Relationship Id="rId6" Type="http://schemas.openxmlformats.org/officeDocument/2006/relationships/image" Target="../media/image188.svg"/><Relationship Id="rId11" Type="http://schemas.openxmlformats.org/officeDocument/2006/relationships/image" Target="../media/image192.png"/><Relationship Id="rId5" Type="http://schemas.openxmlformats.org/officeDocument/2006/relationships/image" Target="../media/image102.png"/><Relationship Id="rId15" Type="http://schemas.openxmlformats.org/officeDocument/2006/relationships/image" Target="../media/image194.svg"/><Relationship Id="rId10" Type="http://schemas.openxmlformats.org/officeDocument/2006/relationships/image" Target="../media/image191.png"/><Relationship Id="rId19" Type="http://schemas.openxmlformats.org/officeDocument/2006/relationships/image" Target="../media/image196.png"/><Relationship Id="rId4" Type="http://schemas.openxmlformats.org/officeDocument/2006/relationships/image" Target="../media/image132.svg"/><Relationship Id="rId9" Type="http://schemas.openxmlformats.org/officeDocument/2006/relationships/image" Target="../media/image190.png"/><Relationship Id="rId14" Type="http://schemas.openxmlformats.org/officeDocument/2006/relationships/image" Target="../media/image193.png"/><Relationship Id="rId22" Type="http://schemas.openxmlformats.org/officeDocument/2006/relationships/image" Target="../media/image198.svg"/></Relationships>
</file>

<file path=ppt/slides/_rels/slide21.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notesSlide" Target="../notesSlides/notesSlide20.xml"/><Relationship Id="rId7" Type="http://schemas.openxmlformats.org/officeDocument/2006/relationships/image" Target="../media/image201.jpeg"/><Relationship Id="rId2" Type="http://schemas.openxmlformats.org/officeDocument/2006/relationships/slideLayout" Target="../slideLayouts/slideLayout45.xml"/><Relationship Id="rId1" Type="http://schemas.openxmlformats.org/officeDocument/2006/relationships/tags" Target="../tags/tag5.xml"/><Relationship Id="rId6" Type="http://schemas.openxmlformats.org/officeDocument/2006/relationships/image" Target="../media/image200.png"/><Relationship Id="rId5" Type="http://schemas.openxmlformats.org/officeDocument/2006/relationships/image" Target="../media/image48.png"/><Relationship Id="rId4" Type="http://schemas.openxmlformats.org/officeDocument/2006/relationships/image" Target="../media/image199.png"/><Relationship Id="rId9" Type="http://schemas.openxmlformats.org/officeDocument/2006/relationships/image" Target="../media/image203.svg"/></Relationships>
</file>

<file path=ppt/slides/_rels/slide2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206.png"/><Relationship Id="rId4" Type="http://schemas.openxmlformats.org/officeDocument/2006/relationships/image" Target="../media/image205.png"/></Relationships>
</file>

<file path=ppt/slides/_rels/slide23.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1.png"/><Relationship Id="rId7" Type="http://schemas.openxmlformats.org/officeDocument/2006/relationships/image" Target="../media/image209.jpe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211.tiff"/><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tiff"/><Relationship Id="rId7" Type="http://schemas.openxmlformats.org/officeDocument/2006/relationships/image" Target="../media/image217.png"/><Relationship Id="rId12" Type="http://schemas.openxmlformats.org/officeDocument/2006/relationships/image" Target="../media/image222.png"/><Relationship Id="rId2" Type="http://schemas.openxmlformats.org/officeDocument/2006/relationships/image" Target="../media/image212.tiff"/><Relationship Id="rId1" Type="http://schemas.openxmlformats.org/officeDocument/2006/relationships/slideLayout" Target="../slideLayouts/slideLayout20.xml"/><Relationship Id="rId6" Type="http://schemas.openxmlformats.org/officeDocument/2006/relationships/image" Target="../media/image216.png"/><Relationship Id="rId11" Type="http://schemas.openxmlformats.org/officeDocument/2006/relationships/image" Target="../media/image221.png"/><Relationship Id="rId5" Type="http://schemas.openxmlformats.org/officeDocument/2006/relationships/image" Target="../media/image215.tiff"/><Relationship Id="rId10" Type="http://schemas.openxmlformats.org/officeDocument/2006/relationships/image" Target="../media/image220.png"/><Relationship Id="rId4" Type="http://schemas.openxmlformats.org/officeDocument/2006/relationships/image" Target="../media/image214.png"/><Relationship Id="rId9" Type="http://schemas.openxmlformats.org/officeDocument/2006/relationships/image" Target="../media/image219.png"/></Relationships>
</file>

<file path=ppt/slides/_rels/slide2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224.png"/></Relationships>
</file>

<file path=ppt/slides/_rels/slide3.xml.rels><?xml version="1.0" encoding="UTF-8" standalone="yes"?>
<Relationships xmlns="http://schemas.openxmlformats.org/package/2006/relationships"><Relationship Id="rId3" Type="http://schemas.openxmlformats.org/officeDocument/2006/relationships/hyperlink" Target="https://www.mckinsey.com/~/media/McKinsey/Industries/Healthcare%20Systems%20and%20Services/Our%20Insights/Telehealth%20A%20quarter%20trillion%20dollar%20post%20COVID%2019%20reality/Telehealth-A-quarter-trilliondollar-post-COVID-19-reality.pdf" TargetMode="External"/><Relationship Id="rId7"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3.jpeg"/><Relationship Id="rId5" Type="http://schemas.openxmlformats.org/officeDocument/2006/relationships/hyperlink" Target="https://www.healthcareitnews.com/news/vmware-carbon-blacks-healthcare-users-faced-239m-attempted-cyberattacks-2020" TargetMode="External"/><Relationship Id="rId4" Type="http://schemas.openxmlformats.org/officeDocument/2006/relationships/hyperlink" Target="https://www.ehstoday.com/covid19/article/21158198/survey-what-employees-want-postpandemic"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svg"/><Relationship Id="rId12" Type="http://schemas.openxmlformats.org/officeDocument/2006/relationships/image" Target="../media/image44.svg"/><Relationship Id="rId17" Type="http://schemas.openxmlformats.org/officeDocument/2006/relationships/image" Target="../media/image49.png"/><Relationship Id="rId25" Type="http://schemas.openxmlformats.org/officeDocument/2006/relationships/image" Target="../media/image57.svg"/><Relationship Id="rId2" Type="http://schemas.openxmlformats.org/officeDocument/2006/relationships/notesSlide" Target="../notesSlides/notesSlide4.xml"/><Relationship Id="rId16" Type="http://schemas.openxmlformats.org/officeDocument/2006/relationships/image" Target="../media/image48.png"/><Relationship Id="rId20" Type="http://schemas.openxmlformats.org/officeDocument/2006/relationships/image" Target="../media/image52.jpeg"/><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jpeg"/><Relationship Id="rId10" Type="http://schemas.openxmlformats.org/officeDocument/2006/relationships/image" Target="../media/image42.svg"/><Relationship Id="rId19" Type="http://schemas.openxmlformats.org/officeDocument/2006/relationships/image" Target="../media/image51.png"/><Relationship Id="rId4" Type="http://schemas.openxmlformats.org/officeDocument/2006/relationships/image" Target="../media/image36.svg"/><Relationship Id="rId9" Type="http://schemas.openxmlformats.org/officeDocument/2006/relationships/image" Target="../media/image41.svg"/><Relationship Id="rId14" Type="http://schemas.openxmlformats.org/officeDocument/2006/relationships/image" Target="../media/image46.svg"/><Relationship Id="rId22" Type="http://schemas.openxmlformats.org/officeDocument/2006/relationships/image" Target="../media/image54.jpeg"/><Relationship Id="rId27" Type="http://schemas.openxmlformats.org/officeDocument/2006/relationships/image" Target="../media/image59.svg"/></Relationships>
</file>

<file path=ppt/slides/_rels/slide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18.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emf"/><Relationship Id="rId7" Type="http://schemas.openxmlformats.org/officeDocument/2006/relationships/image" Target="../media/image64.emf"/><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63.emf"/><Relationship Id="rId5" Type="http://schemas.microsoft.com/office/2007/relationships/hdphoto" Target="../media/hdphoto1.wdp"/><Relationship Id="rId4" Type="http://schemas.openxmlformats.org/officeDocument/2006/relationships/image" Target="../media/image62.png"/><Relationship Id="rId9" Type="http://schemas.openxmlformats.org/officeDocument/2006/relationships/image" Target="../media/image66.jpeg"/></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notesSlide" Target="../notesSlides/notesSlide7.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20.xml"/><Relationship Id="rId6" Type="http://schemas.openxmlformats.org/officeDocument/2006/relationships/image" Target="../media/image70.gif"/><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sv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s>
</file>

<file path=ppt/slides/_rels/slide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image" Target="../media/image85.tiff"/><Relationship Id="rId21" Type="http://schemas.openxmlformats.org/officeDocument/2006/relationships/image" Target="../media/image103.svg"/><Relationship Id="rId7" Type="http://schemas.openxmlformats.org/officeDocument/2006/relationships/image" Target="../media/image89.svg"/><Relationship Id="rId12" Type="http://schemas.openxmlformats.org/officeDocument/2006/relationships/image" Target="../media/image94.png"/><Relationship Id="rId17" Type="http://schemas.openxmlformats.org/officeDocument/2006/relationships/image" Target="../media/image99.svg"/><Relationship Id="rId25" Type="http://schemas.openxmlformats.org/officeDocument/2006/relationships/image" Target="../media/image107.svg"/><Relationship Id="rId2" Type="http://schemas.openxmlformats.org/officeDocument/2006/relationships/notesSlide" Target="../notesSlides/notesSlide8.xml"/><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0.png"/><Relationship Id="rId1" Type="http://schemas.openxmlformats.org/officeDocument/2006/relationships/slideLayout" Target="../slideLayouts/slideLayout20.xml"/><Relationship Id="rId6" Type="http://schemas.openxmlformats.org/officeDocument/2006/relationships/image" Target="../media/image88.png"/><Relationship Id="rId11" Type="http://schemas.openxmlformats.org/officeDocument/2006/relationships/image" Target="../media/image93.svg"/><Relationship Id="rId24" Type="http://schemas.openxmlformats.org/officeDocument/2006/relationships/image" Target="../media/image106.png"/><Relationship Id="rId32" Type="http://schemas.openxmlformats.org/officeDocument/2006/relationships/image" Target="../media/image113.jpeg"/><Relationship Id="rId5" Type="http://schemas.openxmlformats.org/officeDocument/2006/relationships/image" Target="../media/image87.tiff"/><Relationship Id="rId15" Type="http://schemas.openxmlformats.org/officeDocument/2006/relationships/image" Target="../media/image97.svg"/><Relationship Id="rId23" Type="http://schemas.openxmlformats.org/officeDocument/2006/relationships/image" Target="../media/image105.svg"/><Relationship Id="rId28" Type="http://schemas.openxmlformats.org/officeDocument/2006/relationships/image" Target="../media/image48.png"/><Relationship Id="rId10" Type="http://schemas.openxmlformats.org/officeDocument/2006/relationships/image" Target="../media/image92.png"/><Relationship Id="rId19" Type="http://schemas.openxmlformats.org/officeDocument/2006/relationships/image" Target="../media/image101.svg"/><Relationship Id="rId31" Type="http://schemas.openxmlformats.org/officeDocument/2006/relationships/image" Target="../media/image112.png"/><Relationship Id="rId4" Type="http://schemas.openxmlformats.org/officeDocument/2006/relationships/image" Target="../media/image86.tiff"/><Relationship Id="rId9" Type="http://schemas.openxmlformats.org/officeDocument/2006/relationships/image" Target="../media/image91.sv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svg"/><Relationship Id="rId30" Type="http://schemas.openxmlformats.org/officeDocument/2006/relationships/image" Target="../media/image1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title="Title">
            <a:extLst>
              <a:ext uri="{FF2B5EF4-FFF2-40B4-BE49-F238E27FC236}">
                <a16:creationId xmlns:a16="http://schemas.microsoft.com/office/drawing/2014/main" id="{A63C1E39-47A3-4DE2-94D6-ACF90DA5B75C}"/>
              </a:ext>
            </a:extLst>
          </p:cNvPr>
          <p:cNvSpPr>
            <a:spLocks noGrp="1"/>
          </p:cNvSpPr>
          <p:nvPr>
            <p:ph type="title"/>
          </p:nvPr>
        </p:nvSpPr>
        <p:spPr>
          <a:xfrm>
            <a:off x="6592948" y="1582578"/>
            <a:ext cx="4996403" cy="1234440"/>
          </a:xfrm>
        </p:spPr>
        <p:txBody>
          <a:bodyPr wrap="square" anchor="b">
            <a:normAutofit/>
          </a:bodyPr>
          <a:lstStyle/>
          <a:p>
            <a:r>
              <a:rPr lang="en-US" sz="2800"/>
              <a:t>Deliver Patient-Centric Care from Anywhere with VMware SASE</a:t>
            </a:r>
          </a:p>
        </p:txBody>
      </p:sp>
      <p:sp>
        <p:nvSpPr>
          <p:cNvPr id="12" name="Subtitle 2">
            <a:extLst>
              <a:ext uri="{FF2B5EF4-FFF2-40B4-BE49-F238E27FC236}">
                <a16:creationId xmlns:a16="http://schemas.microsoft.com/office/drawing/2014/main" id="{433CE788-637B-4B85-8D8B-5B1E791EF4A3}"/>
              </a:ext>
            </a:extLst>
          </p:cNvPr>
          <p:cNvSpPr>
            <a:spLocks noGrp="1"/>
          </p:cNvSpPr>
          <p:nvPr>
            <p:ph type="subTitle" idx="10"/>
          </p:nvPr>
        </p:nvSpPr>
        <p:spPr>
          <a:xfrm>
            <a:off x="6592948" y="2867279"/>
            <a:ext cx="5116452" cy="416403"/>
          </a:xfrm>
        </p:spPr>
        <p:txBody>
          <a:bodyPr/>
          <a:lstStyle/>
          <a:p>
            <a:endParaRPr lang="en-US" dirty="0"/>
          </a:p>
        </p:txBody>
      </p:sp>
      <p:sp>
        <p:nvSpPr>
          <p:cNvPr id="14" name="Text Placeholder 3">
            <a:extLst>
              <a:ext uri="{FF2B5EF4-FFF2-40B4-BE49-F238E27FC236}">
                <a16:creationId xmlns:a16="http://schemas.microsoft.com/office/drawing/2014/main" id="{8EB7633D-641F-450D-8422-E52499477555}"/>
              </a:ext>
            </a:extLst>
          </p:cNvPr>
          <p:cNvSpPr>
            <a:spLocks noGrp="1"/>
          </p:cNvSpPr>
          <p:nvPr>
            <p:ph type="body" sz="quarter" idx="11"/>
          </p:nvPr>
        </p:nvSpPr>
        <p:spPr>
          <a:xfrm>
            <a:off x="6592948" y="4737425"/>
            <a:ext cx="5402202" cy="355601"/>
          </a:xfrm>
        </p:spPr>
        <p:txBody>
          <a:bodyPr/>
          <a:lstStyle/>
          <a:p>
            <a:r>
              <a:rPr lang="en-US" dirty="0"/>
              <a:t>Brady Kachapuram</a:t>
            </a:r>
          </a:p>
        </p:txBody>
      </p:sp>
      <p:sp>
        <p:nvSpPr>
          <p:cNvPr id="16" name="Text Placeholder 4">
            <a:extLst>
              <a:ext uri="{FF2B5EF4-FFF2-40B4-BE49-F238E27FC236}">
                <a16:creationId xmlns:a16="http://schemas.microsoft.com/office/drawing/2014/main" id="{BB83E2BA-E1FF-40AA-B54B-F849B44A1366}"/>
              </a:ext>
            </a:extLst>
          </p:cNvPr>
          <p:cNvSpPr>
            <a:spLocks noGrp="1"/>
          </p:cNvSpPr>
          <p:nvPr>
            <p:ph type="body" sz="quarter" idx="12"/>
          </p:nvPr>
        </p:nvSpPr>
        <p:spPr>
          <a:xfrm>
            <a:off x="6592948" y="5117480"/>
            <a:ext cx="5402202" cy="355601"/>
          </a:xfrm>
        </p:spPr>
        <p:txBody>
          <a:bodyPr/>
          <a:lstStyle/>
          <a:p>
            <a:r>
              <a:rPr lang="en-US"/>
              <a:t>Senior Product Marketing Manager</a:t>
            </a:r>
          </a:p>
        </p:txBody>
      </p:sp>
      <p:sp>
        <p:nvSpPr>
          <p:cNvPr id="18" name="Text Placeholder 5">
            <a:extLst>
              <a:ext uri="{FF2B5EF4-FFF2-40B4-BE49-F238E27FC236}">
                <a16:creationId xmlns:a16="http://schemas.microsoft.com/office/drawing/2014/main" id="{9501F057-5877-4847-8108-726E9EDED75F}"/>
              </a:ext>
            </a:extLst>
          </p:cNvPr>
          <p:cNvSpPr>
            <a:spLocks noGrp="1"/>
          </p:cNvSpPr>
          <p:nvPr>
            <p:ph type="body" sz="quarter" idx="14"/>
          </p:nvPr>
        </p:nvSpPr>
        <p:spPr>
          <a:xfrm>
            <a:off x="6592948" y="5485986"/>
            <a:ext cx="5402202" cy="355601"/>
          </a:xfrm>
        </p:spPr>
        <p:txBody>
          <a:bodyPr/>
          <a:lstStyle/>
          <a:p>
            <a:r>
              <a:rPr lang="en-US" dirty="0"/>
              <a:t>April 2022</a:t>
            </a:r>
          </a:p>
        </p:txBody>
      </p:sp>
    </p:spTree>
    <p:extLst>
      <p:ext uri="{BB962C8B-B14F-4D97-AF65-F5344CB8AC3E}">
        <p14:creationId xmlns:p14="http://schemas.microsoft.com/office/powerpoint/2010/main" val="221266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ED3F-4D4F-C94B-8C26-9A7363BEE5F1}"/>
              </a:ext>
            </a:extLst>
          </p:cNvPr>
          <p:cNvSpPr>
            <a:spLocks noGrp="1"/>
          </p:cNvSpPr>
          <p:nvPr>
            <p:ph type="title"/>
          </p:nvPr>
        </p:nvSpPr>
        <p:spPr/>
        <p:txBody>
          <a:bodyPr/>
          <a:lstStyle/>
          <a:p>
            <a:r>
              <a:rPr lang="en-US"/>
              <a:t>And Legacy Technology Brings…..</a:t>
            </a:r>
          </a:p>
        </p:txBody>
      </p:sp>
      <p:sp>
        <p:nvSpPr>
          <p:cNvPr id="17" name="Subtitle 16">
            <a:extLst>
              <a:ext uri="{FF2B5EF4-FFF2-40B4-BE49-F238E27FC236}">
                <a16:creationId xmlns:a16="http://schemas.microsoft.com/office/drawing/2014/main" id="{F7592F53-BABA-C643-A703-6D399AC31906}"/>
              </a:ext>
            </a:extLst>
          </p:cNvPr>
          <p:cNvSpPr>
            <a:spLocks noGrp="1"/>
          </p:cNvSpPr>
          <p:nvPr>
            <p:ph type="subTitle" idx="10"/>
          </p:nvPr>
        </p:nvSpPr>
        <p:spPr/>
        <p:txBody>
          <a:bodyPr/>
          <a:lstStyle/>
          <a:p>
            <a:endParaRPr lang="en-US"/>
          </a:p>
        </p:txBody>
      </p:sp>
      <p:sp>
        <p:nvSpPr>
          <p:cNvPr id="4" name="Text Placeholder 3">
            <a:extLst>
              <a:ext uri="{FF2B5EF4-FFF2-40B4-BE49-F238E27FC236}">
                <a16:creationId xmlns:a16="http://schemas.microsoft.com/office/drawing/2014/main" id="{D61A36DF-C32F-BD48-A3FE-16F262333DA0}"/>
              </a:ext>
            </a:extLst>
          </p:cNvPr>
          <p:cNvSpPr>
            <a:spLocks noGrp="1"/>
          </p:cNvSpPr>
          <p:nvPr>
            <p:ph type="body" sz="quarter" idx="19"/>
          </p:nvPr>
        </p:nvSpPr>
        <p:spPr>
          <a:xfrm>
            <a:off x="842673" y="4269508"/>
            <a:ext cx="2286000" cy="681033"/>
          </a:xfrm>
        </p:spPr>
        <p:txBody>
          <a:bodyPr/>
          <a:lstStyle/>
          <a:p>
            <a:r>
              <a:rPr lang="en-US" sz="1800" dirty="0"/>
              <a:t>Unproductive Remote Workers</a:t>
            </a:r>
          </a:p>
        </p:txBody>
      </p:sp>
      <p:sp>
        <p:nvSpPr>
          <p:cNvPr id="5" name="Text Placeholder 4">
            <a:extLst>
              <a:ext uri="{FF2B5EF4-FFF2-40B4-BE49-F238E27FC236}">
                <a16:creationId xmlns:a16="http://schemas.microsoft.com/office/drawing/2014/main" id="{BF9346B2-DDBA-D544-A201-ABB952E4B8ED}"/>
              </a:ext>
            </a:extLst>
          </p:cNvPr>
          <p:cNvSpPr>
            <a:spLocks noGrp="1"/>
          </p:cNvSpPr>
          <p:nvPr>
            <p:ph type="body" sz="quarter" idx="20"/>
          </p:nvPr>
        </p:nvSpPr>
        <p:spPr>
          <a:xfrm>
            <a:off x="3579813" y="4269508"/>
            <a:ext cx="2286000" cy="681033"/>
          </a:xfrm>
        </p:spPr>
        <p:txBody>
          <a:bodyPr/>
          <a:lstStyle/>
          <a:p>
            <a:r>
              <a:rPr lang="en-US" sz="1800"/>
              <a:t>Poor</a:t>
            </a:r>
            <a:r>
              <a:rPr lang="en-US" sz="1800">
                <a:solidFill>
                  <a:srgbClr val="FF0000"/>
                </a:solidFill>
              </a:rPr>
              <a:t> </a:t>
            </a:r>
            <a:r>
              <a:rPr lang="en-US" sz="1800"/>
              <a:t>Patient Experience</a:t>
            </a:r>
          </a:p>
        </p:txBody>
      </p:sp>
      <p:sp>
        <p:nvSpPr>
          <p:cNvPr id="6" name="Text Placeholder 5">
            <a:extLst>
              <a:ext uri="{FF2B5EF4-FFF2-40B4-BE49-F238E27FC236}">
                <a16:creationId xmlns:a16="http://schemas.microsoft.com/office/drawing/2014/main" id="{6692E742-2D0C-6840-AB79-8868BBE1CA6B}"/>
              </a:ext>
            </a:extLst>
          </p:cNvPr>
          <p:cNvSpPr>
            <a:spLocks noGrp="1"/>
          </p:cNvSpPr>
          <p:nvPr>
            <p:ph type="body" sz="quarter" idx="21"/>
          </p:nvPr>
        </p:nvSpPr>
        <p:spPr>
          <a:xfrm>
            <a:off x="6323013" y="4269508"/>
            <a:ext cx="2286000" cy="681033"/>
          </a:xfrm>
        </p:spPr>
        <p:txBody>
          <a:bodyPr/>
          <a:lstStyle/>
          <a:p>
            <a:r>
              <a:rPr lang="en-US" sz="1800"/>
              <a:t>Increased Risk </a:t>
            </a:r>
          </a:p>
        </p:txBody>
      </p:sp>
      <p:sp>
        <p:nvSpPr>
          <p:cNvPr id="18" name="Text Placeholder 17">
            <a:extLst>
              <a:ext uri="{FF2B5EF4-FFF2-40B4-BE49-F238E27FC236}">
                <a16:creationId xmlns:a16="http://schemas.microsoft.com/office/drawing/2014/main" id="{FB36EBAD-6925-CC46-8DE4-9C2E98742938}"/>
              </a:ext>
            </a:extLst>
          </p:cNvPr>
          <p:cNvSpPr>
            <a:spLocks noGrp="1"/>
          </p:cNvSpPr>
          <p:nvPr>
            <p:ph type="body" sz="quarter" idx="22"/>
          </p:nvPr>
        </p:nvSpPr>
        <p:spPr>
          <a:xfrm>
            <a:off x="9066213" y="4269508"/>
            <a:ext cx="2286000" cy="681033"/>
          </a:xfrm>
        </p:spPr>
        <p:txBody>
          <a:bodyPr/>
          <a:lstStyle/>
          <a:p>
            <a:r>
              <a:rPr lang="en-US" sz="1800"/>
              <a:t>Complex Operations</a:t>
            </a:r>
          </a:p>
        </p:txBody>
      </p:sp>
      <p:sp>
        <p:nvSpPr>
          <p:cNvPr id="8" name="TextBox 7">
            <a:extLst>
              <a:ext uri="{FF2B5EF4-FFF2-40B4-BE49-F238E27FC236}">
                <a16:creationId xmlns:a16="http://schemas.microsoft.com/office/drawing/2014/main" id="{37E1EEC9-8EA7-B84B-AD63-8A5CEC04B8D7}"/>
              </a:ext>
            </a:extLst>
          </p:cNvPr>
          <p:cNvSpPr txBox="1"/>
          <p:nvPr/>
        </p:nvSpPr>
        <p:spPr>
          <a:xfrm>
            <a:off x="855525" y="4943933"/>
            <a:ext cx="2248176" cy="815608"/>
          </a:xfrm>
          <a:prstGeom prst="rect">
            <a:avLst/>
          </a:prstGeom>
        </p:spPr>
        <p:txBody>
          <a:bodyPr wrap="square" lIns="0" tIns="0" rIns="0" bIns="0" rtlCol="0">
            <a:spAutoFit/>
          </a:bodyPr>
          <a:lstStyle/>
          <a:p>
            <a:pPr marL="171450" indent="-171450">
              <a:spcAft>
                <a:spcPts val="600"/>
              </a:spcAft>
              <a:buFont typeface="Arial" panose="020B0604020202020204" pitchFamily="34" charset="0"/>
              <a:buChar char="•"/>
            </a:pPr>
            <a:r>
              <a:rPr lang="en-US" sz="1200">
                <a:solidFill>
                  <a:schemeClr val="accent5"/>
                </a:solidFill>
              </a:rPr>
              <a:t>Unreliable network and VPN scale challenges</a:t>
            </a:r>
          </a:p>
          <a:p>
            <a:pPr marL="171450" indent="-171450">
              <a:spcAft>
                <a:spcPts val="600"/>
              </a:spcAft>
              <a:buFont typeface="Arial" panose="020B0604020202020204" pitchFamily="34" charset="0"/>
              <a:buChar char="•"/>
            </a:pPr>
            <a:r>
              <a:rPr lang="en-US" sz="1200">
                <a:solidFill>
                  <a:schemeClr val="accent5"/>
                </a:solidFill>
              </a:rPr>
              <a:t>Slow access to healthcare apps</a:t>
            </a:r>
          </a:p>
        </p:txBody>
      </p:sp>
      <p:sp>
        <p:nvSpPr>
          <p:cNvPr id="9" name="TextBox 8">
            <a:extLst>
              <a:ext uri="{FF2B5EF4-FFF2-40B4-BE49-F238E27FC236}">
                <a16:creationId xmlns:a16="http://schemas.microsoft.com/office/drawing/2014/main" id="{201AC3F5-B2AC-4948-9DE5-3F993A7379A7}"/>
              </a:ext>
            </a:extLst>
          </p:cNvPr>
          <p:cNvSpPr txBox="1"/>
          <p:nvPr/>
        </p:nvSpPr>
        <p:spPr>
          <a:xfrm>
            <a:off x="6253577" y="4943933"/>
            <a:ext cx="2498116" cy="815608"/>
          </a:xfrm>
          <a:prstGeom prst="rect">
            <a:avLst/>
          </a:prstGeom>
        </p:spPr>
        <p:txBody>
          <a:bodyPr wrap="square" lIns="0" tIns="0" rIns="0" bIns="0" rtlCol="0">
            <a:spAutoFit/>
          </a:bodyPr>
          <a:lstStyle/>
          <a:p>
            <a:pPr marL="171450" lvl="0" indent="-171450">
              <a:spcAft>
                <a:spcPts val="600"/>
              </a:spcAft>
              <a:buFont typeface="Arial" panose="020B0604020202020204" pitchFamily="34" charset="0"/>
              <a:buChar char="•"/>
              <a:defRPr/>
            </a:pPr>
            <a:r>
              <a:rPr lang="en-US" sz="1200" b="1">
                <a:solidFill>
                  <a:schemeClr val="accent2"/>
                </a:solidFill>
              </a:rPr>
              <a:t>9,851% Increase  </a:t>
            </a:r>
            <a:r>
              <a:rPr lang="en-US" sz="1200">
                <a:solidFill>
                  <a:schemeClr val="accent2"/>
                </a:solidFill>
              </a:rPr>
              <a:t>in Healthcare Cyber Attacks in 2020* </a:t>
            </a:r>
          </a:p>
          <a:p>
            <a:pPr marL="171450" lvl="0" indent="-171450">
              <a:spcAft>
                <a:spcPts val="600"/>
              </a:spcAft>
              <a:buFont typeface="Arial" panose="020B0604020202020204" pitchFamily="34" charset="0"/>
              <a:buChar char="•"/>
              <a:defRPr/>
            </a:pPr>
            <a:r>
              <a:rPr lang="en-US" sz="1200">
                <a:solidFill>
                  <a:schemeClr val="accent2"/>
                </a:solidFill>
              </a:rPr>
              <a:t>Complex Compliance Requirements</a:t>
            </a:r>
          </a:p>
        </p:txBody>
      </p:sp>
      <p:sp>
        <p:nvSpPr>
          <p:cNvPr id="23" name="TextBox 22">
            <a:extLst>
              <a:ext uri="{FF2B5EF4-FFF2-40B4-BE49-F238E27FC236}">
                <a16:creationId xmlns:a16="http://schemas.microsoft.com/office/drawing/2014/main" id="{EB6CB82F-A932-184D-8348-31A5BD41827A}"/>
              </a:ext>
            </a:extLst>
          </p:cNvPr>
          <p:cNvSpPr txBox="1"/>
          <p:nvPr/>
        </p:nvSpPr>
        <p:spPr>
          <a:xfrm>
            <a:off x="8971878" y="4943933"/>
            <a:ext cx="2498116" cy="1000274"/>
          </a:xfrm>
          <a:prstGeom prst="rect">
            <a:avLst/>
          </a:prstGeom>
        </p:spPr>
        <p:txBody>
          <a:bodyPr wrap="square" lIns="0" tIns="0" rIns="0" bIns="0" rtlCol="0">
            <a:spAutoFit/>
          </a:bodyPr>
          <a:lstStyle/>
          <a:p>
            <a:pPr marL="171450" lvl="0" indent="-171450">
              <a:spcAft>
                <a:spcPts val="600"/>
              </a:spcAft>
              <a:buFont typeface="Arial" panose="020B0604020202020204" pitchFamily="34" charset="0"/>
              <a:buChar char="•"/>
              <a:defRPr/>
            </a:pPr>
            <a:r>
              <a:rPr lang="en-US" sz="1200">
                <a:solidFill>
                  <a:schemeClr val="accent6"/>
                </a:solidFill>
              </a:rPr>
              <a:t>Limited  staffing resources and knowledge gap</a:t>
            </a:r>
          </a:p>
          <a:p>
            <a:pPr marL="171450" lvl="0" indent="-171450">
              <a:spcAft>
                <a:spcPts val="600"/>
              </a:spcAft>
              <a:buFont typeface="Arial" panose="020B0604020202020204" pitchFamily="34" charset="0"/>
              <a:buChar char="•"/>
              <a:defRPr/>
            </a:pPr>
            <a:r>
              <a:rPr lang="en-US" sz="1200">
                <a:solidFill>
                  <a:schemeClr val="accent6"/>
                </a:solidFill>
              </a:rPr>
              <a:t>Siloed networking and security infrastructure  increases CAPEX and OPEX</a:t>
            </a:r>
          </a:p>
        </p:txBody>
      </p:sp>
      <p:sp>
        <p:nvSpPr>
          <p:cNvPr id="24" name="TextBox 23">
            <a:extLst>
              <a:ext uri="{FF2B5EF4-FFF2-40B4-BE49-F238E27FC236}">
                <a16:creationId xmlns:a16="http://schemas.microsoft.com/office/drawing/2014/main" id="{50D24BF7-8218-1F4B-8F3A-5745AE52F4BB}"/>
              </a:ext>
            </a:extLst>
          </p:cNvPr>
          <p:cNvSpPr txBox="1"/>
          <p:nvPr/>
        </p:nvSpPr>
        <p:spPr>
          <a:xfrm>
            <a:off x="3593603" y="4943933"/>
            <a:ext cx="2264327" cy="815608"/>
          </a:xfrm>
          <a:prstGeom prst="rect">
            <a:avLst/>
          </a:prstGeom>
        </p:spPr>
        <p:txBody>
          <a:bodyPr wrap="square" lIns="0" tIns="0" rIns="0" bIns="0" rtlCol="0">
            <a:spAutoFit/>
          </a:bodyPr>
          <a:lstStyle/>
          <a:p>
            <a:pPr marL="171450" indent="-171450">
              <a:spcAft>
                <a:spcPts val="600"/>
              </a:spcAft>
              <a:buFont typeface="Arial" panose="020B0604020202020204" pitchFamily="34" charset="0"/>
              <a:buChar char="•"/>
            </a:pPr>
            <a:r>
              <a:rPr lang="en-US" sz="1200">
                <a:solidFill>
                  <a:schemeClr val="accent1"/>
                </a:solidFill>
              </a:rPr>
              <a:t>Inconsistent access to patient data across care sites</a:t>
            </a:r>
          </a:p>
          <a:p>
            <a:pPr marL="171450" indent="-171450">
              <a:spcAft>
                <a:spcPts val="600"/>
              </a:spcAft>
              <a:buFont typeface="Arial" panose="020B0604020202020204" pitchFamily="34" charset="0"/>
              <a:buChar char="•"/>
            </a:pPr>
            <a:r>
              <a:rPr lang="en-US" sz="1200">
                <a:solidFill>
                  <a:schemeClr val="accent1"/>
                </a:solidFill>
              </a:rPr>
              <a:t>Unable to rapidly deliver new services </a:t>
            </a:r>
          </a:p>
        </p:txBody>
      </p:sp>
      <p:grpSp>
        <p:nvGrpSpPr>
          <p:cNvPr id="16" name="Picture Placeholder 79" descr="Defense Malware&#10;">
            <a:extLst>
              <a:ext uri="{FF2B5EF4-FFF2-40B4-BE49-F238E27FC236}">
                <a16:creationId xmlns:a16="http://schemas.microsoft.com/office/drawing/2014/main" id="{9CD2CC4D-143C-A143-A9BA-90296DE803FF}"/>
              </a:ext>
            </a:extLst>
          </p:cNvPr>
          <p:cNvGrpSpPr/>
          <p:nvPr/>
        </p:nvGrpSpPr>
        <p:grpSpPr>
          <a:xfrm>
            <a:off x="7061865" y="2571203"/>
            <a:ext cx="855188" cy="855187"/>
            <a:chOff x="7166991" y="712682"/>
            <a:chExt cx="509762" cy="600837"/>
          </a:xfrm>
          <a:solidFill>
            <a:schemeClr val="accent2"/>
          </a:solidFill>
        </p:grpSpPr>
        <p:grpSp>
          <p:nvGrpSpPr>
            <p:cNvPr id="22" name="Picture Placeholder 79">
              <a:extLst>
                <a:ext uri="{FF2B5EF4-FFF2-40B4-BE49-F238E27FC236}">
                  <a16:creationId xmlns:a16="http://schemas.microsoft.com/office/drawing/2014/main" id="{0E26A3F4-2E84-DF45-A465-1DE4E7AAE0A6}"/>
                </a:ext>
              </a:extLst>
            </p:cNvPr>
            <p:cNvGrpSpPr/>
            <p:nvPr/>
          </p:nvGrpSpPr>
          <p:grpSpPr>
            <a:xfrm>
              <a:off x="7288423" y="828422"/>
              <a:ext cx="266898" cy="369356"/>
              <a:chOff x="7288423" y="828422"/>
              <a:chExt cx="266898" cy="369356"/>
            </a:xfrm>
            <a:solidFill>
              <a:schemeClr val="accent2"/>
            </a:solidFill>
          </p:grpSpPr>
          <p:sp>
            <p:nvSpPr>
              <p:cNvPr id="27" name="Picture Placeholder 79">
                <a:extLst>
                  <a:ext uri="{FF2B5EF4-FFF2-40B4-BE49-F238E27FC236}">
                    <a16:creationId xmlns:a16="http://schemas.microsoft.com/office/drawing/2014/main" id="{BEBC445A-E79B-3242-A7F4-1DB22398C38F}"/>
                  </a:ext>
                </a:extLst>
              </p:cNvPr>
              <p:cNvSpPr/>
              <p:nvPr/>
            </p:nvSpPr>
            <p:spPr>
              <a:xfrm>
                <a:off x="7288423" y="828422"/>
                <a:ext cx="266898" cy="170131"/>
              </a:xfrm>
              <a:custGeom>
                <a:avLst/>
                <a:gdLst>
                  <a:gd name="connsiteX0" fmla="*/ 266898 w 266898"/>
                  <a:gd name="connsiteY0" fmla="*/ 170132 h 170131"/>
                  <a:gd name="connsiteX1" fmla="*/ 251087 w 266898"/>
                  <a:gd name="connsiteY1" fmla="*/ 170132 h 170131"/>
                  <a:gd name="connsiteX2" fmla="*/ 251087 w 266898"/>
                  <a:gd name="connsiteY2" fmla="*/ 133449 h 170131"/>
                  <a:gd name="connsiteX3" fmla="*/ 133449 w 266898"/>
                  <a:gd name="connsiteY3" fmla="*/ 15812 h 170131"/>
                  <a:gd name="connsiteX4" fmla="*/ 15812 w 266898"/>
                  <a:gd name="connsiteY4" fmla="*/ 133449 h 170131"/>
                  <a:gd name="connsiteX5" fmla="*/ 15812 w 266898"/>
                  <a:gd name="connsiteY5" fmla="*/ 170132 h 170131"/>
                  <a:gd name="connsiteX6" fmla="*/ 0 w 266898"/>
                  <a:gd name="connsiteY6" fmla="*/ 170132 h 170131"/>
                  <a:gd name="connsiteX7" fmla="*/ 0 w 266898"/>
                  <a:gd name="connsiteY7" fmla="*/ 133449 h 170131"/>
                  <a:gd name="connsiteX8" fmla="*/ 133449 w 266898"/>
                  <a:gd name="connsiteY8" fmla="*/ 0 h 170131"/>
                  <a:gd name="connsiteX9" fmla="*/ 266898 w 266898"/>
                  <a:gd name="connsiteY9" fmla="*/ 133449 h 170131"/>
                  <a:gd name="connsiteX10" fmla="*/ 266898 w 266898"/>
                  <a:gd name="connsiteY10" fmla="*/ 170132 h 17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898" h="170131">
                    <a:moveTo>
                      <a:pt x="266898" y="170132"/>
                    </a:moveTo>
                    <a:lnTo>
                      <a:pt x="251087" y="170132"/>
                    </a:lnTo>
                    <a:lnTo>
                      <a:pt x="251087" y="133449"/>
                    </a:lnTo>
                    <a:cubicBezTo>
                      <a:pt x="251087" y="68938"/>
                      <a:pt x="198592" y="15812"/>
                      <a:pt x="133449" y="15812"/>
                    </a:cubicBezTo>
                    <a:cubicBezTo>
                      <a:pt x="68938" y="15812"/>
                      <a:pt x="15812" y="68306"/>
                      <a:pt x="15812" y="133449"/>
                    </a:cubicBezTo>
                    <a:lnTo>
                      <a:pt x="15812" y="170132"/>
                    </a:lnTo>
                    <a:lnTo>
                      <a:pt x="0" y="170132"/>
                    </a:lnTo>
                    <a:lnTo>
                      <a:pt x="0" y="133449"/>
                    </a:lnTo>
                    <a:cubicBezTo>
                      <a:pt x="0" y="60084"/>
                      <a:pt x="60084" y="0"/>
                      <a:pt x="133449" y="0"/>
                    </a:cubicBezTo>
                    <a:cubicBezTo>
                      <a:pt x="206814" y="0"/>
                      <a:pt x="266898" y="60084"/>
                      <a:pt x="266898" y="133449"/>
                    </a:cubicBezTo>
                    <a:lnTo>
                      <a:pt x="266898" y="170132"/>
                    </a:lnTo>
                    <a:close/>
                  </a:path>
                </a:pathLst>
              </a:custGeom>
              <a:solidFill>
                <a:schemeClr val="accent2"/>
              </a:solidFill>
              <a:ln w="6271" cap="flat">
                <a:noFill/>
                <a:prstDash val="solid"/>
                <a:miter/>
              </a:ln>
            </p:spPr>
            <p:txBody>
              <a:bodyPr rtlCol="0" anchor="ctr"/>
              <a:lstStyle/>
              <a:p>
                <a:endParaRPr lang="en-US"/>
              </a:p>
            </p:txBody>
          </p:sp>
          <p:sp>
            <p:nvSpPr>
              <p:cNvPr id="28" name="Picture Placeholder 79">
                <a:extLst>
                  <a:ext uri="{FF2B5EF4-FFF2-40B4-BE49-F238E27FC236}">
                    <a16:creationId xmlns:a16="http://schemas.microsoft.com/office/drawing/2014/main" id="{FFD94FC4-EEF7-C54E-9651-206572801665}"/>
                  </a:ext>
                </a:extLst>
              </p:cNvPr>
              <p:cNvSpPr/>
              <p:nvPr/>
            </p:nvSpPr>
            <p:spPr>
              <a:xfrm>
                <a:off x="7320046" y="955547"/>
                <a:ext cx="86014" cy="86014"/>
              </a:xfrm>
              <a:custGeom>
                <a:avLst/>
                <a:gdLst>
                  <a:gd name="connsiteX0" fmla="*/ 43007 w 86014"/>
                  <a:gd name="connsiteY0" fmla="*/ 86015 h 86014"/>
                  <a:gd name="connsiteX1" fmla="*/ 0 w 86014"/>
                  <a:gd name="connsiteY1" fmla="*/ 43007 h 86014"/>
                  <a:gd name="connsiteX2" fmla="*/ 43007 w 86014"/>
                  <a:gd name="connsiteY2" fmla="*/ 0 h 86014"/>
                  <a:gd name="connsiteX3" fmla="*/ 86015 w 86014"/>
                  <a:gd name="connsiteY3" fmla="*/ 43007 h 86014"/>
                  <a:gd name="connsiteX4" fmla="*/ 43007 w 86014"/>
                  <a:gd name="connsiteY4" fmla="*/ 86015 h 86014"/>
                  <a:gd name="connsiteX5" fmla="*/ 43007 w 86014"/>
                  <a:gd name="connsiteY5" fmla="*/ 15812 h 86014"/>
                  <a:gd name="connsiteX6" fmla="*/ 15812 w 86014"/>
                  <a:gd name="connsiteY6" fmla="*/ 43007 h 86014"/>
                  <a:gd name="connsiteX7" fmla="*/ 43007 w 86014"/>
                  <a:gd name="connsiteY7" fmla="*/ 70203 h 86014"/>
                  <a:gd name="connsiteX8" fmla="*/ 70203 w 86014"/>
                  <a:gd name="connsiteY8" fmla="*/ 43007 h 86014"/>
                  <a:gd name="connsiteX9" fmla="*/ 43007 w 86014"/>
                  <a:gd name="connsiteY9" fmla="*/ 15812 h 8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14" h="86014">
                    <a:moveTo>
                      <a:pt x="43007" y="86015"/>
                    </a:moveTo>
                    <a:cubicBezTo>
                      <a:pt x="18974" y="86015"/>
                      <a:pt x="0" y="66408"/>
                      <a:pt x="0" y="43007"/>
                    </a:cubicBezTo>
                    <a:cubicBezTo>
                      <a:pt x="0" y="18974"/>
                      <a:pt x="19606" y="0"/>
                      <a:pt x="43007" y="0"/>
                    </a:cubicBezTo>
                    <a:cubicBezTo>
                      <a:pt x="67041" y="0"/>
                      <a:pt x="86015" y="19606"/>
                      <a:pt x="86015" y="43007"/>
                    </a:cubicBezTo>
                    <a:cubicBezTo>
                      <a:pt x="86015" y="67041"/>
                      <a:pt x="66408" y="86015"/>
                      <a:pt x="43007" y="86015"/>
                    </a:cubicBezTo>
                    <a:close/>
                    <a:moveTo>
                      <a:pt x="43007" y="15812"/>
                    </a:moveTo>
                    <a:cubicBezTo>
                      <a:pt x="27828" y="15812"/>
                      <a:pt x="15812" y="27828"/>
                      <a:pt x="15812" y="43007"/>
                    </a:cubicBezTo>
                    <a:cubicBezTo>
                      <a:pt x="15812" y="58186"/>
                      <a:pt x="27828" y="70203"/>
                      <a:pt x="43007" y="70203"/>
                    </a:cubicBezTo>
                    <a:cubicBezTo>
                      <a:pt x="58186" y="70203"/>
                      <a:pt x="70203" y="58186"/>
                      <a:pt x="70203" y="43007"/>
                    </a:cubicBezTo>
                    <a:cubicBezTo>
                      <a:pt x="70203" y="27828"/>
                      <a:pt x="57554" y="15812"/>
                      <a:pt x="43007" y="15812"/>
                    </a:cubicBezTo>
                    <a:close/>
                  </a:path>
                </a:pathLst>
              </a:custGeom>
              <a:solidFill>
                <a:schemeClr val="accent2"/>
              </a:solidFill>
              <a:ln w="6271" cap="flat">
                <a:noFill/>
                <a:prstDash val="solid"/>
                <a:miter/>
              </a:ln>
            </p:spPr>
            <p:txBody>
              <a:bodyPr rtlCol="0" anchor="ctr"/>
              <a:lstStyle/>
              <a:p>
                <a:endParaRPr lang="en-US"/>
              </a:p>
            </p:txBody>
          </p:sp>
          <p:sp>
            <p:nvSpPr>
              <p:cNvPr id="29" name="Picture Placeholder 79">
                <a:extLst>
                  <a:ext uri="{FF2B5EF4-FFF2-40B4-BE49-F238E27FC236}">
                    <a16:creationId xmlns:a16="http://schemas.microsoft.com/office/drawing/2014/main" id="{97152135-9D6A-2E4F-8724-3ACA78AC90FB}"/>
                  </a:ext>
                </a:extLst>
              </p:cNvPr>
              <p:cNvSpPr/>
              <p:nvPr/>
            </p:nvSpPr>
            <p:spPr>
              <a:xfrm>
                <a:off x="7288423" y="999186"/>
                <a:ext cx="82219" cy="109415"/>
              </a:xfrm>
              <a:custGeom>
                <a:avLst/>
                <a:gdLst>
                  <a:gd name="connsiteX0" fmla="*/ 82220 w 82219"/>
                  <a:gd name="connsiteY0" fmla="*/ 109416 h 109415"/>
                  <a:gd name="connsiteX1" fmla="*/ 66408 w 82219"/>
                  <a:gd name="connsiteY1" fmla="*/ 109416 h 109415"/>
                  <a:gd name="connsiteX2" fmla="*/ 66408 w 82219"/>
                  <a:gd name="connsiteY2" fmla="*/ 73365 h 109415"/>
                  <a:gd name="connsiteX3" fmla="*/ 0 w 82219"/>
                  <a:gd name="connsiteY3" fmla="*/ 0 h 109415"/>
                  <a:gd name="connsiteX4" fmla="*/ 15812 w 82219"/>
                  <a:gd name="connsiteY4" fmla="*/ 0 h 109415"/>
                  <a:gd name="connsiteX5" fmla="*/ 73998 w 82219"/>
                  <a:gd name="connsiteY5" fmla="*/ 58186 h 109415"/>
                  <a:gd name="connsiteX6" fmla="*/ 81587 w 82219"/>
                  <a:gd name="connsiteY6" fmla="*/ 58186 h 109415"/>
                  <a:gd name="connsiteX7" fmla="*/ 81587 w 82219"/>
                  <a:gd name="connsiteY7" fmla="*/ 109416 h 10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19" h="109415">
                    <a:moveTo>
                      <a:pt x="82220" y="109416"/>
                    </a:moveTo>
                    <a:lnTo>
                      <a:pt x="66408" y="109416"/>
                    </a:lnTo>
                    <a:lnTo>
                      <a:pt x="66408" y="73365"/>
                    </a:lnTo>
                    <a:cubicBezTo>
                      <a:pt x="29093" y="69571"/>
                      <a:pt x="0" y="37948"/>
                      <a:pt x="0" y="0"/>
                    </a:cubicBezTo>
                    <a:lnTo>
                      <a:pt x="15812" y="0"/>
                    </a:lnTo>
                    <a:cubicBezTo>
                      <a:pt x="15812" y="32255"/>
                      <a:pt x="41742" y="58186"/>
                      <a:pt x="73998" y="58186"/>
                    </a:cubicBezTo>
                    <a:lnTo>
                      <a:pt x="81587" y="58186"/>
                    </a:lnTo>
                    <a:lnTo>
                      <a:pt x="81587" y="109416"/>
                    </a:lnTo>
                    <a:close/>
                  </a:path>
                </a:pathLst>
              </a:custGeom>
              <a:solidFill>
                <a:schemeClr val="accent2"/>
              </a:solidFill>
              <a:ln w="6271" cap="flat">
                <a:noFill/>
                <a:prstDash val="solid"/>
                <a:miter/>
              </a:ln>
            </p:spPr>
            <p:txBody>
              <a:bodyPr rtlCol="0" anchor="ctr"/>
              <a:lstStyle/>
              <a:p>
                <a:endParaRPr lang="en-US"/>
              </a:p>
            </p:txBody>
          </p:sp>
          <p:sp>
            <p:nvSpPr>
              <p:cNvPr id="30" name="Picture Placeholder 79">
                <a:extLst>
                  <a:ext uri="{FF2B5EF4-FFF2-40B4-BE49-F238E27FC236}">
                    <a16:creationId xmlns:a16="http://schemas.microsoft.com/office/drawing/2014/main" id="{09417AB4-B268-F44B-BCA9-81781AB69AD4}"/>
                  </a:ext>
                </a:extLst>
              </p:cNvPr>
              <p:cNvSpPr/>
              <p:nvPr/>
            </p:nvSpPr>
            <p:spPr>
              <a:xfrm>
                <a:off x="7438316" y="955547"/>
                <a:ext cx="86014" cy="86014"/>
              </a:xfrm>
              <a:custGeom>
                <a:avLst/>
                <a:gdLst>
                  <a:gd name="connsiteX0" fmla="*/ 43007 w 86014"/>
                  <a:gd name="connsiteY0" fmla="*/ 86015 h 86014"/>
                  <a:gd name="connsiteX1" fmla="*/ 0 w 86014"/>
                  <a:gd name="connsiteY1" fmla="*/ 43007 h 86014"/>
                  <a:gd name="connsiteX2" fmla="*/ 43007 w 86014"/>
                  <a:gd name="connsiteY2" fmla="*/ 0 h 86014"/>
                  <a:gd name="connsiteX3" fmla="*/ 86015 w 86014"/>
                  <a:gd name="connsiteY3" fmla="*/ 43007 h 86014"/>
                  <a:gd name="connsiteX4" fmla="*/ 43007 w 86014"/>
                  <a:gd name="connsiteY4" fmla="*/ 86015 h 86014"/>
                  <a:gd name="connsiteX5" fmla="*/ 43007 w 86014"/>
                  <a:gd name="connsiteY5" fmla="*/ 15812 h 86014"/>
                  <a:gd name="connsiteX6" fmla="*/ 15812 w 86014"/>
                  <a:gd name="connsiteY6" fmla="*/ 43007 h 86014"/>
                  <a:gd name="connsiteX7" fmla="*/ 43007 w 86014"/>
                  <a:gd name="connsiteY7" fmla="*/ 70203 h 86014"/>
                  <a:gd name="connsiteX8" fmla="*/ 70203 w 86014"/>
                  <a:gd name="connsiteY8" fmla="*/ 43007 h 86014"/>
                  <a:gd name="connsiteX9" fmla="*/ 43007 w 86014"/>
                  <a:gd name="connsiteY9" fmla="*/ 15812 h 8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14" h="86014">
                    <a:moveTo>
                      <a:pt x="43007" y="86015"/>
                    </a:moveTo>
                    <a:cubicBezTo>
                      <a:pt x="18974" y="86015"/>
                      <a:pt x="0" y="66408"/>
                      <a:pt x="0" y="43007"/>
                    </a:cubicBezTo>
                    <a:cubicBezTo>
                      <a:pt x="0" y="18974"/>
                      <a:pt x="19606" y="0"/>
                      <a:pt x="43007" y="0"/>
                    </a:cubicBezTo>
                    <a:cubicBezTo>
                      <a:pt x="67041" y="0"/>
                      <a:pt x="86015" y="19606"/>
                      <a:pt x="86015" y="43007"/>
                    </a:cubicBezTo>
                    <a:cubicBezTo>
                      <a:pt x="86015" y="67041"/>
                      <a:pt x="67041" y="86015"/>
                      <a:pt x="43007" y="86015"/>
                    </a:cubicBezTo>
                    <a:close/>
                    <a:moveTo>
                      <a:pt x="43007" y="15812"/>
                    </a:moveTo>
                    <a:cubicBezTo>
                      <a:pt x="27828" y="15812"/>
                      <a:pt x="15812" y="27828"/>
                      <a:pt x="15812" y="43007"/>
                    </a:cubicBezTo>
                    <a:cubicBezTo>
                      <a:pt x="15812" y="58186"/>
                      <a:pt x="27828" y="70203"/>
                      <a:pt x="43007" y="70203"/>
                    </a:cubicBezTo>
                    <a:cubicBezTo>
                      <a:pt x="58186" y="70203"/>
                      <a:pt x="70203" y="58186"/>
                      <a:pt x="70203" y="43007"/>
                    </a:cubicBezTo>
                    <a:cubicBezTo>
                      <a:pt x="70203" y="27828"/>
                      <a:pt x="58186" y="15812"/>
                      <a:pt x="43007" y="15812"/>
                    </a:cubicBezTo>
                    <a:close/>
                  </a:path>
                </a:pathLst>
              </a:custGeom>
              <a:solidFill>
                <a:schemeClr val="accent2"/>
              </a:solidFill>
              <a:ln w="6271" cap="flat">
                <a:noFill/>
                <a:prstDash val="solid"/>
                <a:miter/>
              </a:ln>
            </p:spPr>
            <p:txBody>
              <a:bodyPr rtlCol="0" anchor="ctr"/>
              <a:lstStyle/>
              <a:p>
                <a:endParaRPr lang="en-US"/>
              </a:p>
            </p:txBody>
          </p:sp>
          <p:sp>
            <p:nvSpPr>
              <p:cNvPr id="31" name="Picture Placeholder 79">
                <a:extLst>
                  <a:ext uri="{FF2B5EF4-FFF2-40B4-BE49-F238E27FC236}">
                    <a16:creationId xmlns:a16="http://schemas.microsoft.com/office/drawing/2014/main" id="{16B9F040-F706-2743-AAC7-EF30EC751EBE}"/>
                  </a:ext>
                </a:extLst>
              </p:cNvPr>
              <p:cNvSpPr/>
              <p:nvPr/>
            </p:nvSpPr>
            <p:spPr>
              <a:xfrm>
                <a:off x="7473734" y="998554"/>
                <a:ext cx="81587" cy="110048"/>
              </a:xfrm>
              <a:custGeom>
                <a:avLst/>
                <a:gdLst>
                  <a:gd name="connsiteX0" fmla="*/ 15812 w 81587"/>
                  <a:gd name="connsiteY0" fmla="*/ 110048 h 110048"/>
                  <a:gd name="connsiteX1" fmla="*/ 0 w 81587"/>
                  <a:gd name="connsiteY1" fmla="*/ 110048 h 110048"/>
                  <a:gd name="connsiteX2" fmla="*/ 0 w 81587"/>
                  <a:gd name="connsiteY2" fmla="*/ 58186 h 110048"/>
                  <a:gd name="connsiteX3" fmla="*/ 7590 w 81587"/>
                  <a:gd name="connsiteY3" fmla="*/ 58186 h 110048"/>
                  <a:gd name="connsiteX4" fmla="*/ 65776 w 81587"/>
                  <a:gd name="connsiteY4" fmla="*/ 0 h 110048"/>
                  <a:gd name="connsiteX5" fmla="*/ 81587 w 81587"/>
                  <a:gd name="connsiteY5" fmla="*/ 0 h 110048"/>
                  <a:gd name="connsiteX6" fmla="*/ 15179 w 81587"/>
                  <a:gd name="connsiteY6" fmla="*/ 73365 h 110048"/>
                  <a:gd name="connsiteX7" fmla="*/ 15179 w 81587"/>
                  <a:gd name="connsiteY7" fmla="*/ 110048 h 11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7" h="110048">
                    <a:moveTo>
                      <a:pt x="15812" y="110048"/>
                    </a:moveTo>
                    <a:lnTo>
                      <a:pt x="0" y="110048"/>
                    </a:lnTo>
                    <a:lnTo>
                      <a:pt x="0" y="58186"/>
                    </a:lnTo>
                    <a:lnTo>
                      <a:pt x="7590" y="58186"/>
                    </a:lnTo>
                    <a:cubicBezTo>
                      <a:pt x="39845" y="58186"/>
                      <a:pt x="65776" y="32255"/>
                      <a:pt x="65776" y="0"/>
                    </a:cubicBezTo>
                    <a:lnTo>
                      <a:pt x="81587" y="0"/>
                    </a:lnTo>
                    <a:cubicBezTo>
                      <a:pt x="81587" y="37948"/>
                      <a:pt x="52494" y="69571"/>
                      <a:pt x="15179" y="73365"/>
                    </a:cubicBezTo>
                    <a:lnTo>
                      <a:pt x="15179" y="110048"/>
                    </a:lnTo>
                    <a:close/>
                  </a:path>
                </a:pathLst>
              </a:custGeom>
              <a:solidFill>
                <a:schemeClr val="accent2"/>
              </a:solidFill>
              <a:ln w="6271" cap="flat">
                <a:noFill/>
                <a:prstDash val="solid"/>
                <a:miter/>
              </a:ln>
            </p:spPr>
            <p:txBody>
              <a:bodyPr rtlCol="0" anchor="ctr"/>
              <a:lstStyle/>
              <a:p>
                <a:endParaRPr lang="en-US"/>
              </a:p>
            </p:txBody>
          </p:sp>
          <p:sp>
            <p:nvSpPr>
              <p:cNvPr id="32" name="Picture Placeholder 79">
                <a:extLst>
                  <a:ext uri="{FF2B5EF4-FFF2-40B4-BE49-F238E27FC236}">
                    <a16:creationId xmlns:a16="http://schemas.microsoft.com/office/drawing/2014/main" id="{F5237682-3625-C74E-8D86-C68321769722}"/>
                  </a:ext>
                </a:extLst>
              </p:cNvPr>
              <p:cNvSpPr/>
              <p:nvPr/>
            </p:nvSpPr>
            <p:spPr>
              <a:xfrm>
                <a:off x="7399736" y="1033972"/>
                <a:ext cx="44272" cy="36682"/>
              </a:xfrm>
              <a:custGeom>
                <a:avLst/>
                <a:gdLst>
                  <a:gd name="connsiteX0" fmla="*/ 0 w 44272"/>
                  <a:gd name="connsiteY0" fmla="*/ 36683 h 36682"/>
                  <a:gd name="connsiteX1" fmla="*/ 22136 w 44272"/>
                  <a:gd name="connsiteY1" fmla="*/ 0 h 36682"/>
                  <a:gd name="connsiteX2" fmla="*/ 44272 w 44272"/>
                  <a:gd name="connsiteY2" fmla="*/ 36683 h 36682"/>
                  <a:gd name="connsiteX3" fmla="*/ 0 w 44272"/>
                  <a:gd name="connsiteY3" fmla="*/ 36683 h 36682"/>
                </a:gdLst>
                <a:ahLst/>
                <a:cxnLst>
                  <a:cxn ang="0">
                    <a:pos x="connsiteX0" y="connsiteY0"/>
                  </a:cxn>
                  <a:cxn ang="0">
                    <a:pos x="connsiteX1" y="connsiteY1"/>
                  </a:cxn>
                  <a:cxn ang="0">
                    <a:pos x="connsiteX2" y="connsiteY2"/>
                  </a:cxn>
                  <a:cxn ang="0">
                    <a:pos x="connsiteX3" y="connsiteY3"/>
                  </a:cxn>
                </a:cxnLst>
                <a:rect l="l" t="t" r="r" b="b"/>
                <a:pathLst>
                  <a:path w="44272" h="36682">
                    <a:moveTo>
                      <a:pt x="0" y="36683"/>
                    </a:moveTo>
                    <a:lnTo>
                      <a:pt x="22136" y="0"/>
                    </a:lnTo>
                    <a:lnTo>
                      <a:pt x="44272" y="36683"/>
                    </a:lnTo>
                    <a:lnTo>
                      <a:pt x="0" y="36683"/>
                    </a:lnTo>
                    <a:close/>
                  </a:path>
                </a:pathLst>
              </a:custGeom>
              <a:solidFill>
                <a:schemeClr val="accent2"/>
              </a:solidFill>
              <a:ln w="6271" cap="flat">
                <a:noFill/>
                <a:prstDash val="solid"/>
                <a:miter/>
              </a:ln>
            </p:spPr>
            <p:txBody>
              <a:bodyPr rtlCol="0" anchor="ctr"/>
              <a:lstStyle/>
              <a:p>
                <a:endParaRPr lang="en-US"/>
              </a:p>
            </p:txBody>
          </p:sp>
          <p:sp>
            <p:nvSpPr>
              <p:cNvPr id="33" name="Picture Placeholder 79">
                <a:extLst>
                  <a:ext uri="{FF2B5EF4-FFF2-40B4-BE49-F238E27FC236}">
                    <a16:creationId xmlns:a16="http://schemas.microsoft.com/office/drawing/2014/main" id="{3D0538AD-A798-A64C-86E2-D8F7230619F1}"/>
                  </a:ext>
                </a:extLst>
              </p:cNvPr>
              <p:cNvSpPr/>
              <p:nvPr/>
            </p:nvSpPr>
            <p:spPr>
              <a:xfrm>
                <a:off x="7322576" y="1058638"/>
                <a:ext cx="198592" cy="139141"/>
              </a:xfrm>
              <a:custGeom>
                <a:avLst/>
                <a:gdLst>
                  <a:gd name="connsiteX0" fmla="*/ 99296 w 198592"/>
                  <a:gd name="connsiteY0" fmla="*/ 139141 h 139141"/>
                  <a:gd name="connsiteX1" fmla="*/ 36050 w 198592"/>
                  <a:gd name="connsiteY1" fmla="*/ 103723 h 139141"/>
                  <a:gd name="connsiteX2" fmla="*/ 0 w 198592"/>
                  <a:gd name="connsiteY2" fmla="*/ 103723 h 139141"/>
                  <a:gd name="connsiteX3" fmla="*/ 0 w 198592"/>
                  <a:gd name="connsiteY3" fmla="*/ 0 h 139141"/>
                  <a:gd name="connsiteX4" fmla="*/ 15812 w 198592"/>
                  <a:gd name="connsiteY4" fmla="*/ 0 h 139141"/>
                  <a:gd name="connsiteX5" fmla="*/ 15812 w 198592"/>
                  <a:gd name="connsiteY5" fmla="*/ 88544 h 139141"/>
                  <a:gd name="connsiteX6" fmla="*/ 44905 w 198592"/>
                  <a:gd name="connsiteY6" fmla="*/ 88544 h 139141"/>
                  <a:gd name="connsiteX7" fmla="*/ 47435 w 198592"/>
                  <a:gd name="connsiteY7" fmla="*/ 92972 h 139141"/>
                  <a:gd name="connsiteX8" fmla="*/ 99296 w 198592"/>
                  <a:gd name="connsiteY8" fmla="*/ 123962 h 139141"/>
                  <a:gd name="connsiteX9" fmla="*/ 151158 w 198592"/>
                  <a:gd name="connsiteY9" fmla="*/ 92972 h 139141"/>
                  <a:gd name="connsiteX10" fmla="*/ 153688 w 198592"/>
                  <a:gd name="connsiteY10" fmla="*/ 88544 h 139141"/>
                  <a:gd name="connsiteX11" fmla="*/ 182781 w 198592"/>
                  <a:gd name="connsiteY11" fmla="*/ 88544 h 139141"/>
                  <a:gd name="connsiteX12" fmla="*/ 182781 w 198592"/>
                  <a:gd name="connsiteY12" fmla="*/ 0 h 139141"/>
                  <a:gd name="connsiteX13" fmla="*/ 198592 w 198592"/>
                  <a:gd name="connsiteY13" fmla="*/ 0 h 139141"/>
                  <a:gd name="connsiteX14" fmla="*/ 198592 w 198592"/>
                  <a:gd name="connsiteY14" fmla="*/ 104356 h 139141"/>
                  <a:gd name="connsiteX15" fmla="*/ 162542 w 198592"/>
                  <a:gd name="connsiteY15" fmla="*/ 104356 h 139141"/>
                  <a:gd name="connsiteX16" fmla="*/ 99296 w 198592"/>
                  <a:gd name="connsiteY16" fmla="*/ 139141 h 1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592" h="139141">
                    <a:moveTo>
                      <a:pt x="99296" y="139141"/>
                    </a:moveTo>
                    <a:cubicBezTo>
                      <a:pt x="73365" y="139141"/>
                      <a:pt x="49332" y="125860"/>
                      <a:pt x="36050" y="103723"/>
                    </a:cubicBezTo>
                    <a:lnTo>
                      <a:pt x="0" y="103723"/>
                    </a:lnTo>
                    <a:lnTo>
                      <a:pt x="0" y="0"/>
                    </a:lnTo>
                    <a:lnTo>
                      <a:pt x="15812" y="0"/>
                    </a:lnTo>
                    <a:lnTo>
                      <a:pt x="15812" y="88544"/>
                    </a:lnTo>
                    <a:lnTo>
                      <a:pt x="44905" y="88544"/>
                    </a:lnTo>
                    <a:lnTo>
                      <a:pt x="47435" y="92972"/>
                    </a:lnTo>
                    <a:cubicBezTo>
                      <a:pt x="57554" y="111945"/>
                      <a:pt x="77793" y="123962"/>
                      <a:pt x="99296" y="123962"/>
                    </a:cubicBezTo>
                    <a:cubicBezTo>
                      <a:pt x="120800" y="123962"/>
                      <a:pt x="141039" y="111945"/>
                      <a:pt x="151158" y="92972"/>
                    </a:cubicBezTo>
                    <a:lnTo>
                      <a:pt x="153688" y="88544"/>
                    </a:lnTo>
                    <a:lnTo>
                      <a:pt x="182781" y="88544"/>
                    </a:lnTo>
                    <a:lnTo>
                      <a:pt x="182781" y="0"/>
                    </a:lnTo>
                    <a:lnTo>
                      <a:pt x="198592" y="0"/>
                    </a:lnTo>
                    <a:lnTo>
                      <a:pt x="198592" y="104356"/>
                    </a:lnTo>
                    <a:lnTo>
                      <a:pt x="162542" y="104356"/>
                    </a:lnTo>
                    <a:cubicBezTo>
                      <a:pt x="149261" y="125860"/>
                      <a:pt x="125227" y="139141"/>
                      <a:pt x="99296" y="139141"/>
                    </a:cubicBezTo>
                    <a:close/>
                  </a:path>
                </a:pathLst>
              </a:custGeom>
              <a:solidFill>
                <a:schemeClr val="accent2"/>
              </a:solidFill>
              <a:ln w="6271" cap="flat">
                <a:noFill/>
                <a:prstDash val="solid"/>
                <a:miter/>
              </a:ln>
            </p:spPr>
            <p:txBody>
              <a:bodyPr rtlCol="0" anchor="ctr"/>
              <a:lstStyle/>
              <a:p>
                <a:endParaRPr lang="en-US"/>
              </a:p>
            </p:txBody>
          </p:sp>
          <p:sp>
            <p:nvSpPr>
              <p:cNvPr id="34" name="Picture Placeholder 79">
                <a:extLst>
                  <a:ext uri="{FF2B5EF4-FFF2-40B4-BE49-F238E27FC236}">
                    <a16:creationId xmlns:a16="http://schemas.microsoft.com/office/drawing/2014/main" id="{AD27B2B5-0BE8-F74F-A2CB-A7B6FB07CF38}"/>
                  </a:ext>
                </a:extLst>
              </p:cNvPr>
              <p:cNvSpPr/>
              <p:nvPr/>
            </p:nvSpPr>
            <p:spPr>
              <a:xfrm>
                <a:off x="7414283" y="1086466"/>
                <a:ext cx="15811" cy="43639"/>
              </a:xfrm>
              <a:custGeom>
                <a:avLst/>
                <a:gdLst>
                  <a:gd name="connsiteX0" fmla="*/ 0 w 15811"/>
                  <a:gd name="connsiteY0" fmla="*/ 0 h 43639"/>
                  <a:gd name="connsiteX1" fmla="*/ 15811 w 15811"/>
                  <a:gd name="connsiteY1" fmla="*/ 0 h 43639"/>
                  <a:gd name="connsiteX2" fmla="*/ 15811 w 15811"/>
                  <a:gd name="connsiteY2" fmla="*/ 43640 h 43639"/>
                  <a:gd name="connsiteX3" fmla="*/ 0 w 15811"/>
                  <a:gd name="connsiteY3" fmla="*/ 43640 h 43639"/>
                </a:gdLst>
                <a:ahLst/>
                <a:cxnLst>
                  <a:cxn ang="0">
                    <a:pos x="connsiteX0" y="connsiteY0"/>
                  </a:cxn>
                  <a:cxn ang="0">
                    <a:pos x="connsiteX1" y="connsiteY1"/>
                  </a:cxn>
                  <a:cxn ang="0">
                    <a:pos x="connsiteX2" y="connsiteY2"/>
                  </a:cxn>
                  <a:cxn ang="0">
                    <a:pos x="connsiteX3" y="connsiteY3"/>
                  </a:cxn>
                </a:cxnLst>
                <a:rect l="l" t="t" r="r" b="b"/>
                <a:pathLst>
                  <a:path w="15811" h="43639">
                    <a:moveTo>
                      <a:pt x="0" y="0"/>
                    </a:moveTo>
                    <a:lnTo>
                      <a:pt x="15811" y="0"/>
                    </a:lnTo>
                    <a:lnTo>
                      <a:pt x="15811" y="43640"/>
                    </a:lnTo>
                    <a:lnTo>
                      <a:pt x="0" y="43640"/>
                    </a:lnTo>
                    <a:close/>
                  </a:path>
                </a:pathLst>
              </a:custGeom>
              <a:solidFill>
                <a:schemeClr val="accent2"/>
              </a:solidFill>
              <a:ln w="6271" cap="flat">
                <a:noFill/>
                <a:prstDash val="solid"/>
                <a:miter/>
              </a:ln>
            </p:spPr>
            <p:txBody>
              <a:bodyPr rtlCol="0" anchor="ctr"/>
              <a:lstStyle/>
              <a:p>
                <a:endParaRPr lang="en-US"/>
              </a:p>
            </p:txBody>
          </p:sp>
          <p:sp>
            <p:nvSpPr>
              <p:cNvPr id="35" name="Picture Placeholder 79">
                <a:extLst>
                  <a:ext uri="{FF2B5EF4-FFF2-40B4-BE49-F238E27FC236}">
                    <a16:creationId xmlns:a16="http://schemas.microsoft.com/office/drawing/2014/main" id="{D0505D3C-4452-4D45-A089-F51CEF51094B}"/>
                  </a:ext>
                </a:extLst>
              </p:cNvPr>
              <p:cNvSpPr/>
              <p:nvPr/>
            </p:nvSpPr>
            <p:spPr>
              <a:xfrm>
                <a:off x="7384557" y="1086466"/>
                <a:ext cx="15811" cy="43639"/>
              </a:xfrm>
              <a:custGeom>
                <a:avLst/>
                <a:gdLst>
                  <a:gd name="connsiteX0" fmla="*/ 0 w 15811"/>
                  <a:gd name="connsiteY0" fmla="*/ 0 h 43639"/>
                  <a:gd name="connsiteX1" fmla="*/ 15812 w 15811"/>
                  <a:gd name="connsiteY1" fmla="*/ 0 h 43639"/>
                  <a:gd name="connsiteX2" fmla="*/ 15812 w 15811"/>
                  <a:gd name="connsiteY2" fmla="*/ 43640 h 43639"/>
                  <a:gd name="connsiteX3" fmla="*/ 0 w 15811"/>
                  <a:gd name="connsiteY3" fmla="*/ 43640 h 43639"/>
                </a:gdLst>
                <a:ahLst/>
                <a:cxnLst>
                  <a:cxn ang="0">
                    <a:pos x="connsiteX0" y="connsiteY0"/>
                  </a:cxn>
                  <a:cxn ang="0">
                    <a:pos x="connsiteX1" y="connsiteY1"/>
                  </a:cxn>
                  <a:cxn ang="0">
                    <a:pos x="connsiteX2" y="connsiteY2"/>
                  </a:cxn>
                  <a:cxn ang="0">
                    <a:pos x="connsiteX3" y="connsiteY3"/>
                  </a:cxn>
                </a:cxnLst>
                <a:rect l="l" t="t" r="r" b="b"/>
                <a:pathLst>
                  <a:path w="15811" h="43639">
                    <a:moveTo>
                      <a:pt x="0" y="0"/>
                    </a:moveTo>
                    <a:lnTo>
                      <a:pt x="15812" y="0"/>
                    </a:lnTo>
                    <a:lnTo>
                      <a:pt x="15812" y="43640"/>
                    </a:lnTo>
                    <a:lnTo>
                      <a:pt x="0" y="43640"/>
                    </a:lnTo>
                    <a:close/>
                  </a:path>
                </a:pathLst>
              </a:custGeom>
              <a:solidFill>
                <a:schemeClr val="accent2"/>
              </a:solidFill>
              <a:ln w="6271" cap="flat">
                <a:noFill/>
                <a:prstDash val="solid"/>
                <a:miter/>
              </a:ln>
            </p:spPr>
            <p:txBody>
              <a:bodyPr rtlCol="0" anchor="ctr"/>
              <a:lstStyle/>
              <a:p>
                <a:endParaRPr lang="en-US"/>
              </a:p>
            </p:txBody>
          </p:sp>
          <p:sp>
            <p:nvSpPr>
              <p:cNvPr id="36" name="Picture Placeholder 79">
                <a:extLst>
                  <a:ext uri="{FF2B5EF4-FFF2-40B4-BE49-F238E27FC236}">
                    <a16:creationId xmlns:a16="http://schemas.microsoft.com/office/drawing/2014/main" id="{953FF8F2-3D86-2840-9F4B-61714AD43DC9}"/>
                  </a:ext>
                </a:extLst>
              </p:cNvPr>
              <p:cNvSpPr/>
              <p:nvPr/>
            </p:nvSpPr>
            <p:spPr>
              <a:xfrm>
                <a:off x="7444008" y="1086466"/>
                <a:ext cx="15811" cy="43639"/>
              </a:xfrm>
              <a:custGeom>
                <a:avLst/>
                <a:gdLst>
                  <a:gd name="connsiteX0" fmla="*/ 0 w 15811"/>
                  <a:gd name="connsiteY0" fmla="*/ 0 h 43639"/>
                  <a:gd name="connsiteX1" fmla="*/ 15812 w 15811"/>
                  <a:gd name="connsiteY1" fmla="*/ 0 h 43639"/>
                  <a:gd name="connsiteX2" fmla="*/ 15812 w 15811"/>
                  <a:gd name="connsiteY2" fmla="*/ 43640 h 43639"/>
                  <a:gd name="connsiteX3" fmla="*/ 0 w 15811"/>
                  <a:gd name="connsiteY3" fmla="*/ 43640 h 43639"/>
                </a:gdLst>
                <a:ahLst/>
                <a:cxnLst>
                  <a:cxn ang="0">
                    <a:pos x="connsiteX0" y="connsiteY0"/>
                  </a:cxn>
                  <a:cxn ang="0">
                    <a:pos x="connsiteX1" y="connsiteY1"/>
                  </a:cxn>
                  <a:cxn ang="0">
                    <a:pos x="connsiteX2" y="connsiteY2"/>
                  </a:cxn>
                  <a:cxn ang="0">
                    <a:pos x="connsiteX3" y="connsiteY3"/>
                  </a:cxn>
                </a:cxnLst>
                <a:rect l="l" t="t" r="r" b="b"/>
                <a:pathLst>
                  <a:path w="15811" h="43639">
                    <a:moveTo>
                      <a:pt x="0" y="0"/>
                    </a:moveTo>
                    <a:lnTo>
                      <a:pt x="15812" y="0"/>
                    </a:lnTo>
                    <a:lnTo>
                      <a:pt x="15812" y="43640"/>
                    </a:lnTo>
                    <a:lnTo>
                      <a:pt x="0" y="43640"/>
                    </a:lnTo>
                    <a:close/>
                  </a:path>
                </a:pathLst>
              </a:custGeom>
              <a:solidFill>
                <a:schemeClr val="accent2"/>
              </a:solidFill>
              <a:ln w="6271" cap="flat">
                <a:noFill/>
                <a:prstDash val="solid"/>
                <a:miter/>
              </a:ln>
            </p:spPr>
            <p:txBody>
              <a:bodyPr rtlCol="0" anchor="ctr"/>
              <a:lstStyle/>
              <a:p>
                <a:endParaRPr lang="en-US"/>
              </a:p>
            </p:txBody>
          </p:sp>
        </p:grpSp>
        <p:sp>
          <p:nvSpPr>
            <p:cNvPr id="26" name="Picture Placeholder 79">
              <a:extLst>
                <a:ext uri="{FF2B5EF4-FFF2-40B4-BE49-F238E27FC236}">
                  <a16:creationId xmlns:a16="http://schemas.microsoft.com/office/drawing/2014/main" id="{70BD9D70-0A74-9C41-A232-EFE243246638}"/>
                </a:ext>
              </a:extLst>
            </p:cNvPr>
            <p:cNvSpPr/>
            <p:nvPr/>
          </p:nvSpPr>
          <p:spPr>
            <a:xfrm>
              <a:off x="7166991" y="712682"/>
              <a:ext cx="509762" cy="600837"/>
            </a:xfrm>
            <a:custGeom>
              <a:avLst/>
              <a:gdLst>
                <a:gd name="connsiteX0" fmla="*/ 254881 w 509762"/>
                <a:gd name="connsiteY0" fmla="*/ 600837 h 600837"/>
                <a:gd name="connsiteX1" fmla="*/ 246027 w 509762"/>
                <a:gd name="connsiteY1" fmla="*/ 597675 h 600837"/>
                <a:gd name="connsiteX2" fmla="*/ 0 w 509762"/>
                <a:gd name="connsiteY2" fmla="*/ 264368 h 600837"/>
                <a:gd name="connsiteX3" fmla="*/ 0 w 509762"/>
                <a:gd name="connsiteY3" fmla="*/ 111313 h 600837"/>
                <a:gd name="connsiteX4" fmla="*/ 18974 w 509762"/>
                <a:gd name="connsiteY4" fmla="*/ 106253 h 600837"/>
                <a:gd name="connsiteX5" fmla="*/ 134714 w 509762"/>
                <a:gd name="connsiteY5" fmla="*/ 65143 h 600837"/>
                <a:gd name="connsiteX6" fmla="*/ 240967 w 509762"/>
                <a:gd name="connsiteY6" fmla="*/ 8854 h 600837"/>
                <a:gd name="connsiteX7" fmla="*/ 254881 w 509762"/>
                <a:gd name="connsiteY7" fmla="*/ 0 h 600837"/>
                <a:gd name="connsiteX8" fmla="*/ 268796 w 509762"/>
                <a:gd name="connsiteY8" fmla="*/ 8854 h 600837"/>
                <a:gd name="connsiteX9" fmla="*/ 375049 w 509762"/>
                <a:gd name="connsiteY9" fmla="*/ 65143 h 600837"/>
                <a:gd name="connsiteX10" fmla="*/ 490789 w 509762"/>
                <a:gd name="connsiteY10" fmla="*/ 106253 h 600837"/>
                <a:gd name="connsiteX11" fmla="*/ 509763 w 509762"/>
                <a:gd name="connsiteY11" fmla="*/ 111313 h 600837"/>
                <a:gd name="connsiteX12" fmla="*/ 509763 w 509762"/>
                <a:gd name="connsiteY12" fmla="*/ 264368 h 600837"/>
                <a:gd name="connsiteX13" fmla="*/ 263103 w 509762"/>
                <a:gd name="connsiteY13" fmla="*/ 597042 h 600837"/>
                <a:gd name="connsiteX14" fmla="*/ 263103 w 509762"/>
                <a:gd name="connsiteY14" fmla="*/ 597675 h 600837"/>
                <a:gd name="connsiteX15" fmla="*/ 254881 w 509762"/>
                <a:gd name="connsiteY15" fmla="*/ 600837 h 600837"/>
                <a:gd name="connsiteX16" fmla="*/ 15812 w 509762"/>
                <a:gd name="connsiteY16" fmla="*/ 123330 h 600837"/>
                <a:gd name="connsiteX17" fmla="*/ 15812 w 509762"/>
                <a:gd name="connsiteY17" fmla="*/ 264368 h 600837"/>
                <a:gd name="connsiteX18" fmla="*/ 251719 w 509762"/>
                <a:gd name="connsiteY18" fmla="*/ 582496 h 600837"/>
                <a:gd name="connsiteX19" fmla="*/ 254881 w 509762"/>
                <a:gd name="connsiteY19" fmla="*/ 583761 h 600837"/>
                <a:gd name="connsiteX20" fmla="*/ 259941 w 509762"/>
                <a:gd name="connsiteY20" fmla="*/ 581863 h 600837"/>
                <a:gd name="connsiteX21" fmla="*/ 493951 w 509762"/>
                <a:gd name="connsiteY21" fmla="*/ 264368 h 600837"/>
                <a:gd name="connsiteX22" fmla="*/ 493951 w 509762"/>
                <a:gd name="connsiteY22" fmla="*/ 123330 h 600837"/>
                <a:gd name="connsiteX23" fmla="*/ 486994 w 509762"/>
                <a:gd name="connsiteY23" fmla="*/ 121432 h 600837"/>
                <a:gd name="connsiteX24" fmla="*/ 368724 w 509762"/>
                <a:gd name="connsiteY24" fmla="*/ 79690 h 600837"/>
                <a:gd name="connsiteX25" fmla="*/ 260574 w 509762"/>
                <a:gd name="connsiteY25" fmla="*/ 22769 h 600837"/>
                <a:gd name="connsiteX26" fmla="*/ 254881 w 509762"/>
                <a:gd name="connsiteY26" fmla="*/ 19606 h 600837"/>
                <a:gd name="connsiteX27" fmla="*/ 249822 w 509762"/>
                <a:gd name="connsiteY27" fmla="*/ 22769 h 600837"/>
                <a:gd name="connsiteX28" fmla="*/ 141671 w 509762"/>
                <a:gd name="connsiteY28" fmla="*/ 80322 h 600837"/>
                <a:gd name="connsiteX29" fmla="*/ 23401 w 509762"/>
                <a:gd name="connsiteY29" fmla="*/ 122065 h 600837"/>
                <a:gd name="connsiteX30" fmla="*/ 15812 w 509762"/>
                <a:gd name="connsiteY30" fmla="*/ 123330 h 60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9762" h="600837">
                  <a:moveTo>
                    <a:pt x="254881" y="600837"/>
                  </a:moveTo>
                  <a:lnTo>
                    <a:pt x="246027" y="597675"/>
                  </a:lnTo>
                  <a:cubicBezTo>
                    <a:pt x="235908" y="593880"/>
                    <a:pt x="0" y="501541"/>
                    <a:pt x="0" y="264368"/>
                  </a:cubicBezTo>
                  <a:lnTo>
                    <a:pt x="0" y="111313"/>
                  </a:lnTo>
                  <a:lnTo>
                    <a:pt x="18974" y="106253"/>
                  </a:lnTo>
                  <a:cubicBezTo>
                    <a:pt x="58186" y="95501"/>
                    <a:pt x="97399" y="82220"/>
                    <a:pt x="134714" y="65143"/>
                  </a:cubicBezTo>
                  <a:cubicBezTo>
                    <a:pt x="171397" y="49332"/>
                    <a:pt x="207447" y="30358"/>
                    <a:pt x="240967" y="8854"/>
                  </a:cubicBezTo>
                  <a:lnTo>
                    <a:pt x="254881" y="0"/>
                  </a:lnTo>
                  <a:lnTo>
                    <a:pt x="268796" y="8854"/>
                  </a:lnTo>
                  <a:cubicBezTo>
                    <a:pt x="302948" y="30358"/>
                    <a:pt x="338366" y="49332"/>
                    <a:pt x="375049" y="65143"/>
                  </a:cubicBezTo>
                  <a:cubicBezTo>
                    <a:pt x="412364" y="81587"/>
                    <a:pt x="450944" y="95501"/>
                    <a:pt x="490789" y="106253"/>
                  </a:cubicBezTo>
                  <a:lnTo>
                    <a:pt x="509763" y="111313"/>
                  </a:lnTo>
                  <a:lnTo>
                    <a:pt x="509763" y="264368"/>
                  </a:lnTo>
                  <a:cubicBezTo>
                    <a:pt x="509763" y="496481"/>
                    <a:pt x="289667" y="587555"/>
                    <a:pt x="263103" y="597042"/>
                  </a:cubicBezTo>
                  <a:lnTo>
                    <a:pt x="263103" y="597675"/>
                  </a:lnTo>
                  <a:lnTo>
                    <a:pt x="254881" y="600837"/>
                  </a:lnTo>
                  <a:close/>
                  <a:moveTo>
                    <a:pt x="15812" y="123330"/>
                  </a:moveTo>
                  <a:lnTo>
                    <a:pt x="15812" y="264368"/>
                  </a:lnTo>
                  <a:cubicBezTo>
                    <a:pt x="15812" y="490789"/>
                    <a:pt x="242232" y="578701"/>
                    <a:pt x="251719" y="582496"/>
                  </a:cubicBezTo>
                  <a:lnTo>
                    <a:pt x="254881" y="583761"/>
                  </a:lnTo>
                  <a:lnTo>
                    <a:pt x="259941" y="581863"/>
                  </a:lnTo>
                  <a:cubicBezTo>
                    <a:pt x="273855" y="576804"/>
                    <a:pt x="493951" y="488259"/>
                    <a:pt x="493951" y="264368"/>
                  </a:cubicBezTo>
                  <a:lnTo>
                    <a:pt x="493951" y="123330"/>
                  </a:lnTo>
                  <a:lnTo>
                    <a:pt x="486994" y="121432"/>
                  </a:lnTo>
                  <a:cubicBezTo>
                    <a:pt x="446517" y="110681"/>
                    <a:pt x="407304" y="96766"/>
                    <a:pt x="368724" y="79690"/>
                  </a:cubicBezTo>
                  <a:cubicBezTo>
                    <a:pt x="331409" y="63246"/>
                    <a:pt x="294726" y="44272"/>
                    <a:pt x="260574" y="22769"/>
                  </a:cubicBezTo>
                  <a:lnTo>
                    <a:pt x="254881" y="19606"/>
                  </a:lnTo>
                  <a:lnTo>
                    <a:pt x="249822" y="22769"/>
                  </a:lnTo>
                  <a:cubicBezTo>
                    <a:pt x="215036" y="44272"/>
                    <a:pt x="178986" y="63878"/>
                    <a:pt x="141671" y="80322"/>
                  </a:cubicBezTo>
                  <a:cubicBezTo>
                    <a:pt x="103723" y="97399"/>
                    <a:pt x="63878" y="111313"/>
                    <a:pt x="23401" y="122065"/>
                  </a:cubicBezTo>
                  <a:lnTo>
                    <a:pt x="15812" y="123330"/>
                  </a:lnTo>
                  <a:close/>
                </a:path>
              </a:pathLst>
            </a:custGeom>
            <a:solidFill>
              <a:schemeClr val="accent2"/>
            </a:solidFill>
            <a:ln w="6271" cap="flat">
              <a:noFill/>
              <a:prstDash val="solid"/>
              <a:miter/>
            </a:ln>
          </p:spPr>
          <p:txBody>
            <a:bodyPr rtlCol="0" anchor="ctr"/>
            <a:lstStyle/>
            <a:p>
              <a:endParaRPr lang="en-US"/>
            </a:p>
          </p:txBody>
        </p:sp>
      </p:grpSp>
      <p:grpSp>
        <p:nvGrpSpPr>
          <p:cNvPr id="40" name="Picture Placeholder 97" descr="Operations">
            <a:extLst>
              <a:ext uri="{FF2B5EF4-FFF2-40B4-BE49-F238E27FC236}">
                <a16:creationId xmlns:a16="http://schemas.microsoft.com/office/drawing/2014/main" id="{2E3456E1-8B56-004B-B469-6A8C19D1F533}"/>
              </a:ext>
            </a:extLst>
          </p:cNvPr>
          <p:cNvGrpSpPr/>
          <p:nvPr/>
        </p:nvGrpSpPr>
        <p:grpSpPr>
          <a:xfrm>
            <a:off x="9805065" y="2511374"/>
            <a:ext cx="855188" cy="905654"/>
            <a:chOff x="7125981" y="3179818"/>
            <a:chExt cx="600637" cy="599168"/>
          </a:xfrm>
          <a:solidFill>
            <a:schemeClr val="accent6"/>
          </a:solidFill>
        </p:grpSpPr>
        <p:sp>
          <p:nvSpPr>
            <p:cNvPr id="41" name="Picture Placeholder 97">
              <a:extLst>
                <a:ext uri="{FF2B5EF4-FFF2-40B4-BE49-F238E27FC236}">
                  <a16:creationId xmlns:a16="http://schemas.microsoft.com/office/drawing/2014/main" id="{7A33B34E-1BF9-6A43-B8DA-03E18F92D803}"/>
                </a:ext>
              </a:extLst>
            </p:cNvPr>
            <p:cNvSpPr/>
            <p:nvPr/>
          </p:nvSpPr>
          <p:spPr>
            <a:xfrm>
              <a:off x="7276406" y="3329940"/>
              <a:ext cx="292196" cy="292196"/>
            </a:xfrm>
            <a:custGeom>
              <a:avLst/>
              <a:gdLst>
                <a:gd name="connsiteX0" fmla="*/ 146098 w 292196"/>
                <a:gd name="connsiteY0" fmla="*/ 292197 h 292196"/>
                <a:gd name="connsiteX1" fmla="*/ 0 w 292196"/>
                <a:gd name="connsiteY1" fmla="*/ 146098 h 292196"/>
                <a:gd name="connsiteX2" fmla="*/ 146098 w 292196"/>
                <a:gd name="connsiteY2" fmla="*/ 0 h 292196"/>
                <a:gd name="connsiteX3" fmla="*/ 292197 w 292196"/>
                <a:gd name="connsiteY3" fmla="*/ 146098 h 292196"/>
                <a:gd name="connsiteX4" fmla="*/ 146098 w 292196"/>
                <a:gd name="connsiteY4" fmla="*/ 292197 h 292196"/>
                <a:gd name="connsiteX5" fmla="*/ 146098 w 292196"/>
                <a:gd name="connsiteY5" fmla="*/ 15812 h 292196"/>
                <a:gd name="connsiteX6" fmla="*/ 15812 w 292196"/>
                <a:gd name="connsiteY6" fmla="*/ 146098 h 292196"/>
                <a:gd name="connsiteX7" fmla="*/ 146098 w 292196"/>
                <a:gd name="connsiteY7" fmla="*/ 276385 h 292196"/>
                <a:gd name="connsiteX8" fmla="*/ 276385 w 292196"/>
                <a:gd name="connsiteY8" fmla="*/ 146098 h 292196"/>
                <a:gd name="connsiteX9" fmla="*/ 146098 w 292196"/>
                <a:gd name="connsiteY9" fmla="*/ 15812 h 29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196" h="292196">
                  <a:moveTo>
                    <a:pt x="146098" y="292197"/>
                  </a:moveTo>
                  <a:cubicBezTo>
                    <a:pt x="65776" y="292197"/>
                    <a:pt x="0" y="226421"/>
                    <a:pt x="0" y="146098"/>
                  </a:cubicBezTo>
                  <a:cubicBezTo>
                    <a:pt x="0" y="65776"/>
                    <a:pt x="65776" y="0"/>
                    <a:pt x="146098" y="0"/>
                  </a:cubicBezTo>
                  <a:cubicBezTo>
                    <a:pt x="226421" y="0"/>
                    <a:pt x="292197" y="65776"/>
                    <a:pt x="292197" y="146098"/>
                  </a:cubicBezTo>
                  <a:cubicBezTo>
                    <a:pt x="292197" y="226421"/>
                    <a:pt x="226421" y="292197"/>
                    <a:pt x="146098" y="292197"/>
                  </a:cubicBezTo>
                  <a:close/>
                  <a:moveTo>
                    <a:pt x="146098" y="15812"/>
                  </a:moveTo>
                  <a:cubicBezTo>
                    <a:pt x="73998" y="15812"/>
                    <a:pt x="15812" y="74630"/>
                    <a:pt x="15812" y="146098"/>
                  </a:cubicBezTo>
                  <a:cubicBezTo>
                    <a:pt x="15812" y="217566"/>
                    <a:pt x="73998" y="276385"/>
                    <a:pt x="146098" y="276385"/>
                  </a:cubicBezTo>
                  <a:cubicBezTo>
                    <a:pt x="218199" y="276385"/>
                    <a:pt x="276385" y="218199"/>
                    <a:pt x="276385" y="146098"/>
                  </a:cubicBezTo>
                  <a:cubicBezTo>
                    <a:pt x="276385" y="73998"/>
                    <a:pt x="218199" y="15812"/>
                    <a:pt x="146098" y="15812"/>
                  </a:cubicBezTo>
                  <a:close/>
                </a:path>
              </a:pathLst>
            </a:custGeom>
            <a:grpFill/>
            <a:ln w="6271" cap="flat">
              <a:noFill/>
              <a:prstDash val="solid"/>
              <a:miter/>
            </a:ln>
          </p:spPr>
          <p:txBody>
            <a:bodyPr rtlCol="0" anchor="ctr"/>
            <a:lstStyle/>
            <a:p>
              <a:endParaRPr lang="en-US"/>
            </a:p>
          </p:txBody>
        </p:sp>
        <p:grpSp>
          <p:nvGrpSpPr>
            <p:cNvPr id="42" name="Picture Placeholder 97">
              <a:extLst>
                <a:ext uri="{FF2B5EF4-FFF2-40B4-BE49-F238E27FC236}">
                  <a16:creationId xmlns:a16="http://schemas.microsoft.com/office/drawing/2014/main" id="{0D1DEE1E-C658-6849-BBD5-D791F1BE9029}"/>
                </a:ext>
              </a:extLst>
            </p:cNvPr>
            <p:cNvGrpSpPr/>
            <p:nvPr/>
          </p:nvGrpSpPr>
          <p:grpSpPr>
            <a:xfrm>
              <a:off x="7511149" y="3563353"/>
              <a:ext cx="215469" cy="215633"/>
              <a:chOff x="7511149" y="3563353"/>
              <a:chExt cx="215469" cy="215633"/>
            </a:xfrm>
            <a:grpFill/>
          </p:grpSpPr>
          <p:sp>
            <p:nvSpPr>
              <p:cNvPr id="63" name="Picture Placeholder 97">
                <a:extLst>
                  <a:ext uri="{FF2B5EF4-FFF2-40B4-BE49-F238E27FC236}">
                    <a16:creationId xmlns:a16="http://schemas.microsoft.com/office/drawing/2014/main" id="{FF14560A-F815-5C4D-8F62-C4507DDC7300}"/>
                  </a:ext>
                </a:extLst>
              </p:cNvPr>
              <p:cNvSpPr/>
              <p:nvPr/>
            </p:nvSpPr>
            <p:spPr>
              <a:xfrm>
                <a:off x="7511149" y="3563353"/>
                <a:ext cx="215469" cy="215633"/>
              </a:xfrm>
              <a:custGeom>
                <a:avLst/>
                <a:gdLst>
                  <a:gd name="connsiteX0" fmla="*/ 107418 w 215469"/>
                  <a:gd name="connsiteY0" fmla="*/ 215634 h 215633"/>
                  <a:gd name="connsiteX1" fmla="*/ 61249 w 215469"/>
                  <a:gd name="connsiteY1" fmla="*/ 204882 h 215633"/>
                  <a:gd name="connsiteX2" fmla="*/ 6225 w 215469"/>
                  <a:gd name="connsiteY2" fmla="*/ 143533 h 215633"/>
                  <a:gd name="connsiteX3" fmla="*/ 10652 w 215469"/>
                  <a:gd name="connsiteY3" fmla="*/ 61313 h 215633"/>
                  <a:gd name="connsiteX4" fmla="*/ 154220 w 215469"/>
                  <a:gd name="connsiteY4" fmla="*/ 10717 h 215633"/>
                  <a:gd name="connsiteX5" fmla="*/ 209244 w 215469"/>
                  <a:gd name="connsiteY5" fmla="*/ 72065 h 215633"/>
                  <a:gd name="connsiteX6" fmla="*/ 204817 w 215469"/>
                  <a:gd name="connsiteY6" fmla="*/ 154285 h 215633"/>
                  <a:gd name="connsiteX7" fmla="*/ 204817 w 215469"/>
                  <a:gd name="connsiteY7" fmla="*/ 154285 h 215633"/>
                  <a:gd name="connsiteX8" fmla="*/ 107418 w 215469"/>
                  <a:gd name="connsiteY8" fmla="*/ 215634 h 215633"/>
                  <a:gd name="connsiteX9" fmla="*/ 108051 w 215469"/>
                  <a:gd name="connsiteY9" fmla="*/ 15776 h 215633"/>
                  <a:gd name="connsiteX10" fmla="*/ 24566 w 215469"/>
                  <a:gd name="connsiteY10" fmla="*/ 68270 h 215633"/>
                  <a:gd name="connsiteX11" fmla="*/ 20771 w 215469"/>
                  <a:gd name="connsiteY11" fmla="*/ 138474 h 215633"/>
                  <a:gd name="connsiteX12" fmla="*/ 68206 w 215469"/>
                  <a:gd name="connsiteY12" fmla="*/ 190968 h 215633"/>
                  <a:gd name="connsiteX13" fmla="*/ 190903 w 215469"/>
                  <a:gd name="connsiteY13" fmla="*/ 147328 h 215633"/>
                  <a:gd name="connsiteX14" fmla="*/ 190903 w 215469"/>
                  <a:gd name="connsiteY14" fmla="*/ 147328 h 215633"/>
                  <a:gd name="connsiteX15" fmla="*/ 194698 w 215469"/>
                  <a:gd name="connsiteY15" fmla="*/ 77125 h 215633"/>
                  <a:gd name="connsiteX16" fmla="*/ 147263 w 215469"/>
                  <a:gd name="connsiteY16" fmla="*/ 24631 h 215633"/>
                  <a:gd name="connsiteX17" fmla="*/ 108051 w 215469"/>
                  <a:gd name="connsiteY17" fmla="*/ 15776 h 2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69" h="215633">
                    <a:moveTo>
                      <a:pt x="107418" y="215634"/>
                    </a:moveTo>
                    <a:cubicBezTo>
                      <a:pt x="91607" y="215634"/>
                      <a:pt x="75795" y="212471"/>
                      <a:pt x="61249" y="204882"/>
                    </a:cubicBezTo>
                    <a:cubicBezTo>
                      <a:pt x="35318" y="192233"/>
                      <a:pt x="15712" y="170729"/>
                      <a:pt x="6225" y="143533"/>
                    </a:cubicBezTo>
                    <a:cubicBezTo>
                      <a:pt x="-3262" y="116337"/>
                      <a:pt x="-1997" y="87244"/>
                      <a:pt x="10652" y="61313"/>
                    </a:cubicBezTo>
                    <a:cubicBezTo>
                      <a:pt x="35950" y="7554"/>
                      <a:pt x="100461" y="-15214"/>
                      <a:pt x="154220" y="10717"/>
                    </a:cubicBezTo>
                    <a:cubicBezTo>
                      <a:pt x="180151" y="23366"/>
                      <a:pt x="199758" y="44869"/>
                      <a:pt x="209244" y="72065"/>
                    </a:cubicBezTo>
                    <a:cubicBezTo>
                      <a:pt x="218731" y="99261"/>
                      <a:pt x="217466" y="128354"/>
                      <a:pt x="204817" y="154285"/>
                    </a:cubicBezTo>
                    <a:lnTo>
                      <a:pt x="204817" y="154285"/>
                    </a:lnTo>
                    <a:cubicBezTo>
                      <a:pt x="186476" y="192865"/>
                      <a:pt x="147896" y="215634"/>
                      <a:pt x="107418" y="215634"/>
                    </a:cubicBezTo>
                    <a:close/>
                    <a:moveTo>
                      <a:pt x="108051" y="15776"/>
                    </a:moveTo>
                    <a:cubicBezTo>
                      <a:pt x="73898" y="15776"/>
                      <a:pt x="40378" y="35383"/>
                      <a:pt x="24566" y="68270"/>
                    </a:cubicBezTo>
                    <a:cubicBezTo>
                      <a:pt x="13814" y="90407"/>
                      <a:pt x="12549" y="115705"/>
                      <a:pt x="20771" y="138474"/>
                    </a:cubicBezTo>
                    <a:cubicBezTo>
                      <a:pt x="28993" y="161875"/>
                      <a:pt x="45437" y="180216"/>
                      <a:pt x="68206" y="190968"/>
                    </a:cubicBezTo>
                    <a:cubicBezTo>
                      <a:pt x="113743" y="213104"/>
                      <a:pt x="168767" y="193498"/>
                      <a:pt x="190903" y="147328"/>
                    </a:cubicBezTo>
                    <a:lnTo>
                      <a:pt x="190903" y="147328"/>
                    </a:lnTo>
                    <a:cubicBezTo>
                      <a:pt x="201655" y="125192"/>
                      <a:pt x="202920" y="99893"/>
                      <a:pt x="194698" y="77125"/>
                    </a:cubicBezTo>
                    <a:cubicBezTo>
                      <a:pt x="186476" y="53724"/>
                      <a:pt x="170032" y="35383"/>
                      <a:pt x="147263" y="24631"/>
                    </a:cubicBezTo>
                    <a:cubicBezTo>
                      <a:pt x="134614" y="18939"/>
                      <a:pt x="121333" y="15776"/>
                      <a:pt x="108051" y="15776"/>
                    </a:cubicBezTo>
                    <a:close/>
                  </a:path>
                </a:pathLst>
              </a:custGeom>
              <a:grpFill/>
              <a:ln w="6271" cap="flat">
                <a:noFill/>
                <a:prstDash val="solid"/>
                <a:miter/>
              </a:ln>
            </p:spPr>
            <p:txBody>
              <a:bodyPr rtlCol="0" anchor="ctr"/>
              <a:lstStyle/>
              <a:p>
                <a:endParaRPr lang="en-US"/>
              </a:p>
            </p:txBody>
          </p:sp>
          <p:sp>
            <p:nvSpPr>
              <p:cNvPr id="64" name="Picture Placeholder 97">
                <a:extLst>
                  <a:ext uri="{FF2B5EF4-FFF2-40B4-BE49-F238E27FC236}">
                    <a16:creationId xmlns:a16="http://schemas.microsoft.com/office/drawing/2014/main" id="{D4AF2598-3EBF-DA4B-9FED-8FFB87496D04}"/>
                  </a:ext>
                </a:extLst>
              </p:cNvPr>
              <p:cNvSpPr/>
              <p:nvPr/>
            </p:nvSpPr>
            <p:spPr>
              <a:xfrm>
                <a:off x="7555321" y="3608728"/>
                <a:ext cx="111945" cy="65270"/>
              </a:xfrm>
              <a:custGeom>
                <a:avLst/>
                <a:gdLst>
                  <a:gd name="connsiteX0" fmla="*/ 60716 w 111945"/>
                  <a:gd name="connsiteY0" fmla="*/ 127 h 65270"/>
                  <a:gd name="connsiteX1" fmla="*/ 15179 w 111945"/>
                  <a:gd name="connsiteY1" fmla="*/ 24161 h 65270"/>
                  <a:gd name="connsiteX2" fmla="*/ 0 w 111945"/>
                  <a:gd name="connsiteY2" fmla="*/ 19101 h 65270"/>
                  <a:gd name="connsiteX3" fmla="*/ 10119 w 111945"/>
                  <a:gd name="connsiteY3" fmla="*/ 65271 h 65270"/>
                  <a:gd name="connsiteX4" fmla="*/ 44905 w 111945"/>
                  <a:gd name="connsiteY4" fmla="*/ 33648 h 65270"/>
                  <a:gd name="connsiteX5" fmla="*/ 31623 w 111945"/>
                  <a:gd name="connsiteY5" fmla="*/ 29853 h 65270"/>
                  <a:gd name="connsiteX6" fmla="*/ 61981 w 111945"/>
                  <a:gd name="connsiteY6" fmla="*/ 15939 h 65270"/>
                  <a:gd name="connsiteX7" fmla="*/ 99929 w 111945"/>
                  <a:gd name="connsiteY7" fmla="*/ 32383 h 65270"/>
                  <a:gd name="connsiteX8" fmla="*/ 111945 w 111945"/>
                  <a:gd name="connsiteY8" fmla="*/ 22263 h 65270"/>
                  <a:gd name="connsiteX9" fmla="*/ 60716 w 111945"/>
                  <a:gd name="connsiteY9" fmla="*/ 127 h 6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945" h="65270">
                    <a:moveTo>
                      <a:pt x="60716" y="127"/>
                    </a:moveTo>
                    <a:cubicBezTo>
                      <a:pt x="43007" y="1392"/>
                      <a:pt x="25931" y="10247"/>
                      <a:pt x="15179" y="24161"/>
                    </a:cubicBezTo>
                    <a:lnTo>
                      <a:pt x="0" y="19101"/>
                    </a:lnTo>
                    <a:lnTo>
                      <a:pt x="10119" y="65271"/>
                    </a:lnTo>
                    <a:lnTo>
                      <a:pt x="44905" y="33648"/>
                    </a:lnTo>
                    <a:lnTo>
                      <a:pt x="31623" y="29853"/>
                    </a:lnTo>
                    <a:cubicBezTo>
                      <a:pt x="39845" y="21631"/>
                      <a:pt x="50597" y="16571"/>
                      <a:pt x="61981" y="15939"/>
                    </a:cubicBezTo>
                    <a:cubicBezTo>
                      <a:pt x="76528" y="15306"/>
                      <a:pt x="90442" y="20998"/>
                      <a:pt x="99929" y="32383"/>
                    </a:cubicBezTo>
                    <a:lnTo>
                      <a:pt x="111945" y="22263"/>
                    </a:lnTo>
                    <a:cubicBezTo>
                      <a:pt x="98664" y="7084"/>
                      <a:pt x="80322" y="-1138"/>
                      <a:pt x="60716" y="127"/>
                    </a:cubicBezTo>
                    <a:close/>
                  </a:path>
                </a:pathLst>
              </a:custGeom>
              <a:grpFill/>
              <a:ln w="6271" cap="flat">
                <a:noFill/>
                <a:prstDash val="solid"/>
                <a:miter/>
              </a:ln>
            </p:spPr>
            <p:txBody>
              <a:bodyPr rtlCol="0" anchor="ctr"/>
              <a:lstStyle/>
              <a:p>
                <a:endParaRPr lang="en-US"/>
              </a:p>
            </p:txBody>
          </p:sp>
          <p:sp>
            <p:nvSpPr>
              <p:cNvPr id="65" name="Picture Placeholder 97">
                <a:extLst>
                  <a:ext uri="{FF2B5EF4-FFF2-40B4-BE49-F238E27FC236}">
                    <a16:creationId xmlns:a16="http://schemas.microsoft.com/office/drawing/2014/main" id="{3A80EE9D-7D7A-3042-97E1-1AE53901B190}"/>
                  </a:ext>
                </a:extLst>
              </p:cNvPr>
              <p:cNvSpPr/>
              <p:nvPr/>
            </p:nvSpPr>
            <p:spPr>
              <a:xfrm>
                <a:off x="7572398" y="3667674"/>
                <a:ext cx="111945" cy="65143"/>
              </a:xfrm>
              <a:custGeom>
                <a:avLst/>
                <a:gdLst>
                  <a:gd name="connsiteX0" fmla="*/ 111945 w 111945"/>
                  <a:gd name="connsiteY0" fmla="*/ 46170 h 65143"/>
                  <a:gd name="connsiteX1" fmla="*/ 101826 w 111945"/>
                  <a:gd name="connsiteY1" fmla="*/ 0 h 65143"/>
                  <a:gd name="connsiteX2" fmla="*/ 67041 w 111945"/>
                  <a:gd name="connsiteY2" fmla="*/ 31623 h 65143"/>
                  <a:gd name="connsiteX3" fmla="*/ 80322 w 111945"/>
                  <a:gd name="connsiteY3" fmla="*/ 36050 h 65143"/>
                  <a:gd name="connsiteX4" fmla="*/ 49964 w 111945"/>
                  <a:gd name="connsiteY4" fmla="*/ 49964 h 65143"/>
                  <a:gd name="connsiteX5" fmla="*/ 12017 w 111945"/>
                  <a:gd name="connsiteY5" fmla="*/ 33520 h 65143"/>
                  <a:gd name="connsiteX6" fmla="*/ 0 w 111945"/>
                  <a:gd name="connsiteY6" fmla="*/ 43640 h 65143"/>
                  <a:gd name="connsiteX7" fmla="*/ 47435 w 111945"/>
                  <a:gd name="connsiteY7" fmla="*/ 65143 h 65143"/>
                  <a:gd name="connsiteX8" fmla="*/ 51229 w 111945"/>
                  <a:gd name="connsiteY8" fmla="*/ 65143 h 65143"/>
                  <a:gd name="connsiteX9" fmla="*/ 96766 w 111945"/>
                  <a:gd name="connsiteY9" fmla="*/ 41110 h 65143"/>
                  <a:gd name="connsiteX10" fmla="*/ 111945 w 111945"/>
                  <a:gd name="connsiteY10" fmla="*/ 46170 h 6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45" h="65143">
                    <a:moveTo>
                      <a:pt x="111945" y="46170"/>
                    </a:moveTo>
                    <a:lnTo>
                      <a:pt x="101826" y="0"/>
                    </a:lnTo>
                    <a:lnTo>
                      <a:pt x="67041" y="31623"/>
                    </a:lnTo>
                    <a:lnTo>
                      <a:pt x="80322" y="36050"/>
                    </a:lnTo>
                    <a:cubicBezTo>
                      <a:pt x="72100" y="44272"/>
                      <a:pt x="61981" y="49332"/>
                      <a:pt x="49964" y="49964"/>
                    </a:cubicBezTo>
                    <a:cubicBezTo>
                      <a:pt x="35418" y="50597"/>
                      <a:pt x="21504" y="44905"/>
                      <a:pt x="12017" y="33520"/>
                    </a:cubicBezTo>
                    <a:lnTo>
                      <a:pt x="0" y="43640"/>
                    </a:lnTo>
                    <a:cubicBezTo>
                      <a:pt x="12017" y="57554"/>
                      <a:pt x="29093" y="65143"/>
                      <a:pt x="47435" y="65143"/>
                    </a:cubicBezTo>
                    <a:cubicBezTo>
                      <a:pt x="48699" y="65143"/>
                      <a:pt x="49964" y="65143"/>
                      <a:pt x="51229" y="65143"/>
                    </a:cubicBezTo>
                    <a:cubicBezTo>
                      <a:pt x="68938" y="63878"/>
                      <a:pt x="86015" y="55024"/>
                      <a:pt x="96766" y="41110"/>
                    </a:cubicBezTo>
                    <a:lnTo>
                      <a:pt x="111945" y="46170"/>
                    </a:lnTo>
                    <a:close/>
                  </a:path>
                </a:pathLst>
              </a:custGeom>
              <a:grpFill/>
              <a:ln w="6271" cap="flat">
                <a:noFill/>
                <a:prstDash val="solid"/>
                <a:miter/>
              </a:ln>
            </p:spPr>
            <p:txBody>
              <a:bodyPr rtlCol="0" anchor="ctr"/>
              <a:lstStyle/>
              <a:p>
                <a:endParaRPr lang="en-US"/>
              </a:p>
            </p:txBody>
          </p:sp>
        </p:grpSp>
        <p:grpSp>
          <p:nvGrpSpPr>
            <p:cNvPr id="43" name="Picture Placeholder 97">
              <a:extLst>
                <a:ext uri="{FF2B5EF4-FFF2-40B4-BE49-F238E27FC236}">
                  <a16:creationId xmlns:a16="http://schemas.microsoft.com/office/drawing/2014/main" id="{9EC2ADAB-AA62-924E-9632-B9AA3DED4298}"/>
                </a:ext>
              </a:extLst>
            </p:cNvPr>
            <p:cNvGrpSpPr/>
            <p:nvPr/>
          </p:nvGrpSpPr>
          <p:grpSpPr>
            <a:xfrm>
              <a:off x="7125981" y="3179818"/>
              <a:ext cx="212306" cy="211470"/>
              <a:chOff x="7125981" y="3179818"/>
              <a:chExt cx="212306" cy="211470"/>
            </a:xfrm>
            <a:grpFill/>
          </p:grpSpPr>
          <p:sp>
            <p:nvSpPr>
              <p:cNvPr id="60" name="Picture Placeholder 97">
                <a:extLst>
                  <a:ext uri="{FF2B5EF4-FFF2-40B4-BE49-F238E27FC236}">
                    <a16:creationId xmlns:a16="http://schemas.microsoft.com/office/drawing/2014/main" id="{8C0811D6-84B2-1349-BE87-8467C8039B93}"/>
                  </a:ext>
                </a:extLst>
              </p:cNvPr>
              <p:cNvSpPr/>
              <p:nvPr/>
            </p:nvSpPr>
            <p:spPr>
              <a:xfrm>
                <a:off x="7125981" y="3179818"/>
                <a:ext cx="212306" cy="211470"/>
              </a:xfrm>
              <a:custGeom>
                <a:avLst/>
                <a:gdLst>
                  <a:gd name="connsiteX0" fmla="*/ 106153 w 212306"/>
                  <a:gd name="connsiteY0" fmla="*/ 211471 h 211470"/>
                  <a:gd name="connsiteX1" fmla="*/ 60616 w 212306"/>
                  <a:gd name="connsiteY1" fmla="*/ 201351 h 211470"/>
                  <a:gd name="connsiteX2" fmla="*/ 6225 w 212306"/>
                  <a:gd name="connsiteY2" fmla="*/ 141268 h 211470"/>
                  <a:gd name="connsiteX3" fmla="*/ 10652 w 212306"/>
                  <a:gd name="connsiteY3" fmla="*/ 60313 h 211470"/>
                  <a:gd name="connsiteX4" fmla="*/ 151691 w 212306"/>
                  <a:gd name="connsiteY4" fmla="*/ 10349 h 211470"/>
                  <a:gd name="connsiteX5" fmla="*/ 206082 w 212306"/>
                  <a:gd name="connsiteY5" fmla="*/ 70432 h 211470"/>
                  <a:gd name="connsiteX6" fmla="*/ 201655 w 212306"/>
                  <a:gd name="connsiteY6" fmla="*/ 151387 h 211470"/>
                  <a:gd name="connsiteX7" fmla="*/ 201655 w 212306"/>
                  <a:gd name="connsiteY7" fmla="*/ 151387 h 211470"/>
                  <a:gd name="connsiteX8" fmla="*/ 106153 w 212306"/>
                  <a:gd name="connsiteY8" fmla="*/ 211471 h 211470"/>
                  <a:gd name="connsiteX9" fmla="*/ 106153 w 212306"/>
                  <a:gd name="connsiteY9" fmla="*/ 15408 h 211470"/>
                  <a:gd name="connsiteX10" fmla="*/ 24566 w 212306"/>
                  <a:gd name="connsiteY10" fmla="*/ 66637 h 211470"/>
                  <a:gd name="connsiteX11" fmla="*/ 20771 w 212306"/>
                  <a:gd name="connsiteY11" fmla="*/ 135576 h 211470"/>
                  <a:gd name="connsiteX12" fmla="*/ 66941 w 212306"/>
                  <a:gd name="connsiteY12" fmla="*/ 186805 h 211470"/>
                  <a:gd name="connsiteX13" fmla="*/ 187108 w 212306"/>
                  <a:gd name="connsiteY13" fmla="*/ 144430 h 211470"/>
                  <a:gd name="connsiteX14" fmla="*/ 187108 w 212306"/>
                  <a:gd name="connsiteY14" fmla="*/ 144430 h 211470"/>
                  <a:gd name="connsiteX15" fmla="*/ 190903 w 212306"/>
                  <a:gd name="connsiteY15" fmla="*/ 75492 h 211470"/>
                  <a:gd name="connsiteX16" fmla="*/ 144734 w 212306"/>
                  <a:gd name="connsiteY16" fmla="*/ 24263 h 211470"/>
                  <a:gd name="connsiteX17" fmla="*/ 106153 w 212306"/>
                  <a:gd name="connsiteY17" fmla="*/ 15408 h 21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306" h="211470">
                    <a:moveTo>
                      <a:pt x="106153" y="211471"/>
                    </a:moveTo>
                    <a:cubicBezTo>
                      <a:pt x="90974" y="211471"/>
                      <a:pt x="75163" y="208309"/>
                      <a:pt x="60616" y="201351"/>
                    </a:cubicBezTo>
                    <a:cubicBezTo>
                      <a:pt x="35318" y="189335"/>
                      <a:pt x="15712" y="167831"/>
                      <a:pt x="6225" y="141268"/>
                    </a:cubicBezTo>
                    <a:cubicBezTo>
                      <a:pt x="-3262" y="114704"/>
                      <a:pt x="-1997" y="85611"/>
                      <a:pt x="10652" y="60313"/>
                    </a:cubicBezTo>
                    <a:cubicBezTo>
                      <a:pt x="35950" y="7819"/>
                      <a:pt x="99196" y="-14950"/>
                      <a:pt x="151691" y="10349"/>
                    </a:cubicBezTo>
                    <a:cubicBezTo>
                      <a:pt x="176989" y="22365"/>
                      <a:pt x="196595" y="43869"/>
                      <a:pt x="206082" y="70432"/>
                    </a:cubicBezTo>
                    <a:cubicBezTo>
                      <a:pt x="215569" y="96996"/>
                      <a:pt x="214304" y="126089"/>
                      <a:pt x="201655" y="151387"/>
                    </a:cubicBezTo>
                    <a:lnTo>
                      <a:pt x="201655" y="151387"/>
                    </a:lnTo>
                    <a:cubicBezTo>
                      <a:pt x="183314" y="189335"/>
                      <a:pt x="145366" y="211471"/>
                      <a:pt x="106153" y="211471"/>
                    </a:cubicBezTo>
                    <a:close/>
                    <a:moveTo>
                      <a:pt x="106153" y="15408"/>
                    </a:moveTo>
                    <a:cubicBezTo>
                      <a:pt x="72633" y="15408"/>
                      <a:pt x="39745" y="34382"/>
                      <a:pt x="24566" y="66637"/>
                    </a:cubicBezTo>
                    <a:cubicBezTo>
                      <a:pt x="14447" y="88141"/>
                      <a:pt x="13182" y="112807"/>
                      <a:pt x="20771" y="135576"/>
                    </a:cubicBezTo>
                    <a:cubicBezTo>
                      <a:pt x="28993" y="158344"/>
                      <a:pt x="45437" y="176686"/>
                      <a:pt x="66941" y="186805"/>
                    </a:cubicBezTo>
                    <a:cubicBezTo>
                      <a:pt x="111846" y="208309"/>
                      <a:pt x="165605" y="189335"/>
                      <a:pt x="187108" y="144430"/>
                    </a:cubicBezTo>
                    <a:lnTo>
                      <a:pt x="187108" y="144430"/>
                    </a:lnTo>
                    <a:cubicBezTo>
                      <a:pt x="197228" y="122926"/>
                      <a:pt x="198493" y="98260"/>
                      <a:pt x="190903" y="75492"/>
                    </a:cubicBezTo>
                    <a:cubicBezTo>
                      <a:pt x="182681" y="52723"/>
                      <a:pt x="166237" y="34382"/>
                      <a:pt x="144734" y="24263"/>
                    </a:cubicBezTo>
                    <a:cubicBezTo>
                      <a:pt x="132084" y="17938"/>
                      <a:pt x="119435" y="15408"/>
                      <a:pt x="106153" y="15408"/>
                    </a:cubicBezTo>
                    <a:close/>
                  </a:path>
                </a:pathLst>
              </a:custGeom>
              <a:grpFill/>
              <a:ln w="6271" cap="flat">
                <a:noFill/>
                <a:prstDash val="solid"/>
                <a:miter/>
              </a:ln>
            </p:spPr>
            <p:txBody>
              <a:bodyPr rtlCol="0" anchor="ctr"/>
              <a:lstStyle/>
              <a:p>
                <a:endParaRPr lang="en-US"/>
              </a:p>
            </p:txBody>
          </p:sp>
          <p:sp>
            <p:nvSpPr>
              <p:cNvPr id="61" name="Picture Placeholder 97">
                <a:extLst>
                  <a:ext uri="{FF2B5EF4-FFF2-40B4-BE49-F238E27FC236}">
                    <a16:creationId xmlns:a16="http://schemas.microsoft.com/office/drawing/2014/main" id="{28EBE872-8320-8F4A-802A-62944CD56F7D}"/>
                  </a:ext>
                </a:extLst>
              </p:cNvPr>
              <p:cNvSpPr/>
              <p:nvPr/>
            </p:nvSpPr>
            <p:spPr>
              <a:xfrm>
                <a:off x="7190511" y="3216730"/>
                <a:ext cx="84246" cy="140406"/>
              </a:xfrm>
              <a:custGeom>
                <a:avLst/>
                <a:gdLst>
                  <a:gd name="connsiteX0" fmla="*/ 41623 w 84246"/>
                  <a:gd name="connsiteY0" fmla="*/ 140406 h 140406"/>
                  <a:gd name="connsiteX1" fmla="*/ 41623 w 84246"/>
                  <a:gd name="connsiteY1" fmla="*/ 140406 h 140406"/>
                  <a:gd name="connsiteX2" fmla="*/ 41623 w 84246"/>
                  <a:gd name="connsiteY2" fmla="*/ 140406 h 140406"/>
                  <a:gd name="connsiteX3" fmla="*/ 34666 w 84246"/>
                  <a:gd name="connsiteY3" fmla="*/ 126492 h 140406"/>
                  <a:gd name="connsiteX4" fmla="*/ 6205 w 84246"/>
                  <a:gd name="connsiteY4" fmla="*/ 69571 h 140406"/>
                  <a:gd name="connsiteX5" fmla="*/ 1146 w 84246"/>
                  <a:gd name="connsiteY5" fmla="*/ 55024 h 140406"/>
                  <a:gd name="connsiteX6" fmla="*/ 1778 w 84246"/>
                  <a:gd name="connsiteY6" fmla="*/ 30991 h 140406"/>
                  <a:gd name="connsiteX7" fmla="*/ 42256 w 84246"/>
                  <a:gd name="connsiteY7" fmla="*/ 0 h 140406"/>
                  <a:gd name="connsiteX8" fmla="*/ 82733 w 84246"/>
                  <a:gd name="connsiteY8" fmla="*/ 30991 h 140406"/>
                  <a:gd name="connsiteX9" fmla="*/ 83365 w 84246"/>
                  <a:gd name="connsiteY9" fmla="*/ 54392 h 140406"/>
                  <a:gd name="connsiteX10" fmla="*/ 83365 w 84246"/>
                  <a:gd name="connsiteY10" fmla="*/ 54392 h 140406"/>
                  <a:gd name="connsiteX11" fmla="*/ 78306 w 84246"/>
                  <a:gd name="connsiteY11" fmla="*/ 68938 h 140406"/>
                  <a:gd name="connsiteX12" fmla="*/ 41623 w 84246"/>
                  <a:gd name="connsiteY12" fmla="*/ 140406 h 140406"/>
                  <a:gd name="connsiteX13" fmla="*/ 41623 w 84246"/>
                  <a:gd name="connsiteY13" fmla="*/ 16444 h 140406"/>
                  <a:gd name="connsiteX14" fmla="*/ 16325 w 84246"/>
                  <a:gd name="connsiteY14" fmla="*/ 35418 h 140406"/>
                  <a:gd name="connsiteX15" fmla="*/ 16325 w 84246"/>
                  <a:gd name="connsiteY15" fmla="*/ 52494 h 140406"/>
                  <a:gd name="connsiteX16" fmla="*/ 20119 w 84246"/>
                  <a:gd name="connsiteY16" fmla="*/ 63246 h 140406"/>
                  <a:gd name="connsiteX17" fmla="*/ 41623 w 84246"/>
                  <a:gd name="connsiteY17" fmla="*/ 106253 h 140406"/>
                  <a:gd name="connsiteX18" fmla="*/ 63127 w 84246"/>
                  <a:gd name="connsiteY18" fmla="*/ 63246 h 140406"/>
                  <a:gd name="connsiteX19" fmla="*/ 66921 w 84246"/>
                  <a:gd name="connsiteY19" fmla="*/ 52494 h 140406"/>
                  <a:gd name="connsiteX20" fmla="*/ 66921 w 84246"/>
                  <a:gd name="connsiteY20" fmla="*/ 35418 h 140406"/>
                  <a:gd name="connsiteX21" fmla="*/ 41623 w 84246"/>
                  <a:gd name="connsiteY21" fmla="*/ 16444 h 14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246" h="140406">
                    <a:moveTo>
                      <a:pt x="41623" y="140406"/>
                    </a:moveTo>
                    <a:lnTo>
                      <a:pt x="41623" y="140406"/>
                    </a:lnTo>
                    <a:lnTo>
                      <a:pt x="41623" y="140406"/>
                    </a:lnTo>
                    <a:lnTo>
                      <a:pt x="34666" y="126492"/>
                    </a:lnTo>
                    <a:lnTo>
                      <a:pt x="6205" y="69571"/>
                    </a:lnTo>
                    <a:cubicBezTo>
                      <a:pt x="3675" y="64511"/>
                      <a:pt x="1778" y="59451"/>
                      <a:pt x="1146" y="55024"/>
                    </a:cubicBezTo>
                    <a:cubicBezTo>
                      <a:pt x="-752" y="46802"/>
                      <a:pt x="-119" y="38580"/>
                      <a:pt x="1778" y="30991"/>
                    </a:cubicBezTo>
                    <a:cubicBezTo>
                      <a:pt x="6838" y="11384"/>
                      <a:pt x="20752" y="0"/>
                      <a:pt x="42256" y="0"/>
                    </a:cubicBezTo>
                    <a:cubicBezTo>
                      <a:pt x="63759" y="0"/>
                      <a:pt x="77673" y="10752"/>
                      <a:pt x="82733" y="30991"/>
                    </a:cubicBezTo>
                    <a:cubicBezTo>
                      <a:pt x="84630" y="38580"/>
                      <a:pt x="84630" y="46802"/>
                      <a:pt x="83365" y="54392"/>
                    </a:cubicBezTo>
                    <a:lnTo>
                      <a:pt x="83365" y="54392"/>
                    </a:lnTo>
                    <a:cubicBezTo>
                      <a:pt x="82101" y="58819"/>
                      <a:pt x="80836" y="63878"/>
                      <a:pt x="78306" y="68938"/>
                    </a:cubicBezTo>
                    <a:lnTo>
                      <a:pt x="41623" y="140406"/>
                    </a:lnTo>
                    <a:close/>
                    <a:moveTo>
                      <a:pt x="41623" y="16444"/>
                    </a:moveTo>
                    <a:cubicBezTo>
                      <a:pt x="27709" y="16444"/>
                      <a:pt x="19487" y="22136"/>
                      <a:pt x="16325" y="35418"/>
                    </a:cubicBezTo>
                    <a:cubicBezTo>
                      <a:pt x="15060" y="40477"/>
                      <a:pt x="15060" y="46802"/>
                      <a:pt x="16325" y="52494"/>
                    </a:cubicBezTo>
                    <a:cubicBezTo>
                      <a:pt x="16957" y="55656"/>
                      <a:pt x="18222" y="59451"/>
                      <a:pt x="20119" y="63246"/>
                    </a:cubicBezTo>
                    <a:lnTo>
                      <a:pt x="41623" y="106253"/>
                    </a:lnTo>
                    <a:lnTo>
                      <a:pt x="63127" y="63246"/>
                    </a:lnTo>
                    <a:cubicBezTo>
                      <a:pt x="65024" y="59451"/>
                      <a:pt x="66289" y="55656"/>
                      <a:pt x="66921" y="52494"/>
                    </a:cubicBezTo>
                    <a:cubicBezTo>
                      <a:pt x="68186" y="46802"/>
                      <a:pt x="68186" y="41110"/>
                      <a:pt x="66921" y="35418"/>
                    </a:cubicBezTo>
                    <a:cubicBezTo>
                      <a:pt x="63759" y="22136"/>
                      <a:pt x="55537" y="16444"/>
                      <a:pt x="41623" y="16444"/>
                    </a:cubicBezTo>
                    <a:close/>
                  </a:path>
                </a:pathLst>
              </a:custGeom>
              <a:grpFill/>
              <a:ln w="6271" cap="flat">
                <a:noFill/>
                <a:prstDash val="solid"/>
                <a:miter/>
              </a:ln>
            </p:spPr>
            <p:txBody>
              <a:bodyPr rtlCol="0" anchor="ctr"/>
              <a:lstStyle/>
              <a:p>
                <a:endParaRPr lang="en-US"/>
              </a:p>
            </p:txBody>
          </p:sp>
          <p:sp>
            <p:nvSpPr>
              <p:cNvPr id="62" name="Picture Placeholder 97">
                <a:extLst>
                  <a:ext uri="{FF2B5EF4-FFF2-40B4-BE49-F238E27FC236}">
                    <a16:creationId xmlns:a16="http://schemas.microsoft.com/office/drawing/2014/main" id="{2003490D-65AC-FF45-BFC3-89FD7E30FA86}"/>
                  </a:ext>
                </a:extLst>
              </p:cNvPr>
              <p:cNvSpPr/>
              <p:nvPr/>
            </p:nvSpPr>
            <p:spPr>
              <a:xfrm>
                <a:off x="7218220" y="3247720"/>
                <a:ext cx="27828" cy="27828"/>
              </a:xfrm>
              <a:custGeom>
                <a:avLst/>
                <a:gdLst>
                  <a:gd name="connsiteX0" fmla="*/ 27828 w 27828"/>
                  <a:gd name="connsiteY0" fmla="*/ 13914 h 27828"/>
                  <a:gd name="connsiteX1" fmla="*/ 13914 w 27828"/>
                  <a:gd name="connsiteY1" fmla="*/ 27828 h 27828"/>
                  <a:gd name="connsiteX2" fmla="*/ 0 w 27828"/>
                  <a:gd name="connsiteY2" fmla="*/ 13914 h 27828"/>
                  <a:gd name="connsiteX3" fmla="*/ 13914 w 27828"/>
                  <a:gd name="connsiteY3" fmla="*/ 0 h 27828"/>
                  <a:gd name="connsiteX4" fmla="*/ 27828 w 27828"/>
                  <a:gd name="connsiteY4" fmla="*/ 13914 h 2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8" h="27828">
                    <a:moveTo>
                      <a:pt x="27828" y="13914"/>
                    </a:moveTo>
                    <a:cubicBezTo>
                      <a:pt x="27828" y="21599"/>
                      <a:pt x="21599" y="27828"/>
                      <a:pt x="13914" y="27828"/>
                    </a:cubicBezTo>
                    <a:cubicBezTo>
                      <a:pt x="6230" y="27828"/>
                      <a:pt x="0" y="21599"/>
                      <a:pt x="0" y="13914"/>
                    </a:cubicBezTo>
                    <a:cubicBezTo>
                      <a:pt x="0" y="6230"/>
                      <a:pt x="6230" y="0"/>
                      <a:pt x="13914" y="0"/>
                    </a:cubicBezTo>
                    <a:cubicBezTo>
                      <a:pt x="21599" y="0"/>
                      <a:pt x="27828" y="6230"/>
                      <a:pt x="27828" y="13914"/>
                    </a:cubicBezTo>
                    <a:close/>
                  </a:path>
                </a:pathLst>
              </a:custGeom>
              <a:grpFill/>
              <a:ln w="6271" cap="flat">
                <a:noFill/>
                <a:prstDash val="solid"/>
                <a:miter/>
              </a:ln>
            </p:spPr>
            <p:txBody>
              <a:bodyPr rtlCol="0" anchor="ctr"/>
              <a:lstStyle/>
              <a:p>
                <a:endParaRPr lang="en-US"/>
              </a:p>
            </p:txBody>
          </p:sp>
        </p:grpSp>
        <p:grpSp>
          <p:nvGrpSpPr>
            <p:cNvPr id="44" name="Picture Placeholder 97">
              <a:extLst>
                <a:ext uri="{FF2B5EF4-FFF2-40B4-BE49-F238E27FC236}">
                  <a16:creationId xmlns:a16="http://schemas.microsoft.com/office/drawing/2014/main" id="{BD55109F-6DC9-8B46-AE56-5B7BB33CE6AA}"/>
                </a:ext>
              </a:extLst>
            </p:cNvPr>
            <p:cNvGrpSpPr/>
            <p:nvPr/>
          </p:nvGrpSpPr>
          <p:grpSpPr>
            <a:xfrm>
              <a:off x="7125981" y="3567516"/>
              <a:ext cx="212306" cy="211470"/>
              <a:chOff x="7125981" y="3567516"/>
              <a:chExt cx="212306" cy="211470"/>
            </a:xfrm>
            <a:grpFill/>
          </p:grpSpPr>
          <p:sp>
            <p:nvSpPr>
              <p:cNvPr id="55" name="Picture Placeholder 97">
                <a:extLst>
                  <a:ext uri="{FF2B5EF4-FFF2-40B4-BE49-F238E27FC236}">
                    <a16:creationId xmlns:a16="http://schemas.microsoft.com/office/drawing/2014/main" id="{5F4EDD16-A596-E442-BA9D-9E72F16B19BB}"/>
                  </a:ext>
                </a:extLst>
              </p:cNvPr>
              <p:cNvSpPr/>
              <p:nvPr/>
            </p:nvSpPr>
            <p:spPr>
              <a:xfrm>
                <a:off x="7125981" y="3567516"/>
                <a:ext cx="212306" cy="211470"/>
              </a:xfrm>
              <a:custGeom>
                <a:avLst/>
                <a:gdLst>
                  <a:gd name="connsiteX0" fmla="*/ 106153 w 212306"/>
                  <a:gd name="connsiteY0" fmla="*/ 211471 h 211470"/>
                  <a:gd name="connsiteX1" fmla="*/ 60616 w 212306"/>
                  <a:gd name="connsiteY1" fmla="*/ 201351 h 211470"/>
                  <a:gd name="connsiteX2" fmla="*/ 6225 w 212306"/>
                  <a:gd name="connsiteY2" fmla="*/ 141268 h 211470"/>
                  <a:gd name="connsiteX3" fmla="*/ 10652 w 212306"/>
                  <a:gd name="connsiteY3" fmla="*/ 60313 h 211470"/>
                  <a:gd name="connsiteX4" fmla="*/ 151691 w 212306"/>
                  <a:gd name="connsiteY4" fmla="*/ 10349 h 211470"/>
                  <a:gd name="connsiteX5" fmla="*/ 206082 w 212306"/>
                  <a:gd name="connsiteY5" fmla="*/ 70432 h 211470"/>
                  <a:gd name="connsiteX6" fmla="*/ 201655 w 212306"/>
                  <a:gd name="connsiteY6" fmla="*/ 151387 h 211470"/>
                  <a:gd name="connsiteX7" fmla="*/ 106153 w 212306"/>
                  <a:gd name="connsiteY7" fmla="*/ 211471 h 211470"/>
                  <a:gd name="connsiteX8" fmla="*/ 106153 w 212306"/>
                  <a:gd name="connsiteY8" fmla="*/ 15408 h 211470"/>
                  <a:gd name="connsiteX9" fmla="*/ 24566 w 212306"/>
                  <a:gd name="connsiteY9" fmla="*/ 66637 h 211470"/>
                  <a:gd name="connsiteX10" fmla="*/ 20771 w 212306"/>
                  <a:gd name="connsiteY10" fmla="*/ 135576 h 211470"/>
                  <a:gd name="connsiteX11" fmla="*/ 66941 w 212306"/>
                  <a:gd name="connsiteY11" fmla="*/ 186805 h 211470"/>
                  <a:gd name="connsiteX12" fmla="*/ 187108 w 212306"/>
                  <a:gd name="connsiteY12" fmla="*/ 144430 h 211470"/>
                  <a:gd name="connsiteX13" fmla="*/ 190903 w 212306"/>
                  <a:gd name="connsiteY13" fmla="*/ 75492 h 211470"/>
                  <a:gd name="connsiteX14" fmla="*/ 144734 w 212306"/>
                  <a:gd name="connsiteY14" fmla="*/ 24263 h 211470"/>
                  <a:gd name="connsiteX15" fmla="*/ 106153 w 212306"/>
                  <a:gd name="connsiteY15" fmla="*/ 15408 h 21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2306" h="211470">
                    <a:moveTo>
                      <a:pt x="106153" y="211471"/>
                    </a:moveTo>
                    <a:cubicBezTo>
                      <a:pt x="90974" y="211471"/>
                      <a:pt x="75163" y="208308"/>
                      <a:pt x="60616" y="201351"/>
                    </a:cubicBezTo>
                    <a:cubicBezTo>
                      <a:pt x="35318" y="189335"/>
                      <a:pt x="15712" y="167831"/>
                      <a:pt x="6225" y="141268"/>
                    </a:cubicBezTo>
                    <a:cubicBezTo>
                      <a:pt x="-3262" y="114704"/>
                      <a:pt x="-1997" y="85611"/>
                      <a:pt x="10652" y="60313"/>
                    </a:cubicBezTo>
                    <a:cubicBezTo>
                      <a:pt x="35950" y="7819"/>
                      <a:pt x="99196" y="-14950"/>
                      <a:pt x="151691" y="10349"/>
                    </a:cubicBezTo>
                    <a:cubicBezTo>
                      <a:pt x="176989" y="22365"/>
                      <a:pt x="196595" y="43869"/>
                      <a:pt x="206082" y="70432"/>
                    </a:cubicBezTo>
                    <a:cubicBezTo>
                      <a:pt x="215569" y="96996"/>
                      <a:pt x="214304" y="126089"/>
                      <a:pt x="201655" y="151387"/>
                    </a:cubicBezTo>
                    <a:cubicBezTo>
                      <a:pt x="183314" y="189335"/>
                      <a:pt x="145366" y="211471"/>
                      <a:pt x="106153" y="211471"/>
                    </a:cubicBezTo>
                    <a:close/>
                    <a:moveTo>
                      <a:pt x="106153" y="15408"/>
                    </a:moveTo>
                    <a:cubicBezTo>
                      <a:pt x="72633" y="15408"/>
                      <a:pt x="39745" y="34382"/>
                      <a:pt x="24566" y="66637"/>
                    </a:cubicBezTo>
                    <a:cubicBezTo>
                      <a:pt x="14447" y="88141"/>
                      <a:pt x="13182" y="112807"/>
                      <a:pt x="20771" y="135576"/>
                    </a:cubicBezTo>
                    <a:cubicBezTo>
                      <a:pt x="28993" y="158344"/>
                      <a:pt x="45437" y="176685"/>
                      <a:pt x="66941" y="186805"/>
                    </a:cubicBezTo>
                    <a:cubicBezTo>
                      <a:pt x="111846" y="208308"/>
                      <a:pt x="165605" y="189335"/>
                      <a:pt x="187108" y="144430"/>
                    </a:cubicBezTo>
                    <a:cubicBezTo>
                      <a:pt x="197228" y="122926"/>
                      <a:pt x="198493" y="98260"/>
                      <a:pt x="190903" y="75492"/>
                    </a:cubicBezTo>
                    <a:cubicBezTo>
                      <a:pt x="182681" y="52723"/>
                      <a:pt x="166237" y="34382"/>
                      <a:pt x="144734" y="24263"/>
                    </a:cubicBezTo>
                    <a:cubicBezTo>
                      <a:pt x="132084" y="17938"/>
                      <a:pt x="119435" y="15408"/>
                      <a:pt x="106153" y="15408"/>
                    </a:cubicBezTo>
                    <a:close/>
                  </a:path>
                </a:pathLst>
              </a:custGeom>
              <a:grpFill/>
              <a:ln w="6271" cap="flat">
                <a:noFill/>
                <a:prstDash val="solid"/>
                <a:miter/>
              </a:ln>
            </p:spPr>
            <p:txBody>
              <a:bodyPr rtlCol="0" anchor="ctr"/>
              <a:lstStyle/>
              <a:p>
                <a:endParaRPr lang="en-US"/>
              </a:p>
            </p:txBody>
          </p:sp>
          <p:sp>
            <p:nvSpPr>
              <p:cNvPr id="56" name="Picture Placeholder 97">
                <a:extLst>
                  <a:ext uri="{FF2B5EF4-FFF2-40B4-BE49-F238E27FC236}">
                    <a16:creationId xmlns:a16="http://schemas.microsoft.com/office/drawing/2014/main" id="{734E53E0-1307-6F49-894B-F0536791731E}"/>
                  </a:ext>
                </a:extLst>
              </p:cNvPr>
              <p:cNvSpPr/>
              <p:nvPr/>
            </p:nvSpPr>
            <p:spPr>
              <a:xfrm>
                <a:off x="7183435" y="3612650"/>
                <a:ext cx="97398" cy="36682"/>
              </a:xfrm>
              <a:custGeom>
                <a:avLst/>
                <a:gdLst>
                  <a:gd name="connsiteX0" fmla="*/ 48699 w 97398"/>
                  <a:gd name="connsiteY0" fmla="*/ 36683 h 36682"/>
                  <a:gd name="connsiteX1" fmla="*/ 0 w 97398"/>
                  <a:gd name="connsiteY1" fmla="*/ 18341 h 36682"/>
                  <a:gd name="connsiteX2" fmla="*/ 48699 w 97398"/>
                  <a:gd name="connsiteY2" fmla="*/ 0 h 36682"/>
                  <a:gd name="connsiteX3" fmla="*/ 97399 w 97398"/>
                  <a:gd name="connsiteY3" fmla="*/ 18341 h 36682"/>
                  <a:gd name="connsiteX4" fmla="*/ 48699 w 97398"/>
                  <a:gd name="connsiteY4" fmla="*/ 36683 h 36682"/>
                  <a:gd name="connsiteX5" fmla="*/ 22769 w 97398"/>
                  <a:gd name="connsiteY5" fmla="*/ 18341 h 36682"/>
                  <a:gd name="connsiteX6" fmla="*/ 48067 w 97398"/>
                  <a:gd name="connsiteY6" fmla="*/ 20871 h 36682"/>
                  <a:gd name="connsiteX7" fmla="*/ 73365 w 97398"/>
                  <a:gd name="connsiteY7" fmla="*/ 18341 h 36682"/>
                  <a:gd name="connsiteX8" fmla="*/ 48067 w 97398"/>
                  <a:gd name="connsiteY8" fmla="*/ 15812 h 36682"/>
                  <a:gd name="connsiteX9" fmla="*/ 22769 w 97398"/>
                  <a:gd name="connsiteY9" fmla="*/ 18341 h 3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398" h="36682">
                    <a:moveTo>
                      <a:pt x="48699" y="36683"/>
                    </a:moveTo>
                    <a:cubicBezTo>
                      <a:pt x="34153" y="36683"/>
                      <a:pt x="0" y="34785"/>
                      <a:pt x="0" y="18341"/>
                    </a:cubicBezTo>
                    <a:cubicBezTo>
                      <a:pt x="0" y="1897"/>
                      <a:pt x="34153" y="0"/>
                      <a:pt x="48699" y="0"/>
                    </a:cubicBezTo>
                    <a:cubicBezTo>
                      <a:pt x="63246" y="0"/>
                      <a:pt x="97399" y="1897"/>
                      <a:pt x="97399" y="18341"/>
                    </a:cubicBezTo>
                    <a:cubicBezTo>
                      <a:pt x="97399" y="34785"/>
                      <a:pt x="63246" y="36683"/>
                      <a:pt x="48699" y="36683"/>
                    </a:cubicBezTo>
                    <a:close/>
                    <a:moveTo>
                      <a:pt x="22769" y="18341"/>
                    </a:moveTo>
                    <a:cubicBezTo>
                      <a:pt x="28461" y="19606"/>
                      <a:pt x="37315" y="20871"/>
                      <a:pt x="48067" y="20871"/>
                    </a:cubicBezTo>
                    <a:cubicBezTo>
                      <a:pt x="58819" y="20871"/>
                      <a:pt x="67673" y="19606"/>
                      <a:pt x="73365" y="18341"/>
                    </a:cubicBezTo>
                    <a:cubicBezTo>
                      <a:pt x="67673" y="17076"/>
                      <a:pt x="58819" y="15812"/>
                      <a:pt x="48067" y="15812"/>
                    </a:cubicBezTo>
                    <a:cubicBezTo>
                      <a:pt x="37315" y="15812"/>
                      <a:pt x="29093" y="17076"/>
                      <a:pt x="22769" y="18341"/>
                    </a:cubicBezTo>
                    <a:close/>
                  </a:path>
                </a:pathLst>
              </a:custGeom>
              <a:grpFill/>
              <a:ln w="6271" cap="flat">
                <a:noFill/>
                <a:prstDash val="solid"/>
                <a:miter/>
              </a:ln>
            </p:spPr>
            <p:txBody>
              <a:bodyPr rtlCol="0" anchor="ctr"/>
              <a:lstStyle/>
              <a:p>
                <a:endParaRPr lang="en-US"/>
              </a:p>
            </p:txBody>
          </p:sp>
          <p:sp>
            <p:nvSpPr>
              <p:cNvPr id="57" name="Picture Placeholder 97">
                <a:extLst>
                  <a:ext uri="{FF2B5EF4-FFF2-40B4-BE49-F238E27FC236}">
                    <a16:creationId xmlns:a16="http://schemas.microsoft.com/office/drawing/2014/main" id="{C3DE1088-68B7-6640-99AF-44FAF48ABE6F}"/>
                  </a:ext>
                </a:extLst>
              </p:cNvPr>
              <p:cNvSpPr/>
              <p:nvPr/>
            </p:nvSpPr>
            <p:spPr>
              <a:xfrm>
                <a:off x="7183435" y="3679690"/>
                <a:ext cx="93604" cy="29725"/>
              </a:xfrm>
              <a:custGeom>
                <a:avLst/>
                <a:gdLst>
                  <a:gd name="connsiteX0" fmla="*/ 48699 w 93604"/>
                  <a:gd name="connsiteY0" fmla="*/ 29726 h 29725"/>
                  <a:gd name="connsiteX1" fmla="*/ 0 w 93604"/>
                  <a:gd name="connsiteY1" fmla="*/ 11384 h 29725"/>
                  <a:gd name="connsiteX2" fmla="*/ 0 w 93604"/>
                  <a:gd name="connsiteY2" fmla="*/ 0 h 29725"/>
                  <a:gd name="connsiteX3" fmla="*/ 15812 w 93604"/>
                  <a:gd name="connsiteY3" fmla="*/ 0 h 29725"/>
                  <a:gd name="connsiteX4" fmla="*/ 15812 w 93604"/>
                  <a:gd name="connsiteY4" fmla="*/ 8854 h 29725"/>
                  <a:gd name="connsiteX5" fmla="*/ 48699 w 93604"/>
                  <a:gd name="connsiteY5" fmla="*/ 13914 h 29725"/>
                  <a:gd name="connsiteX6" fmla="*/ 82852 w 93604"/>
                  <a:gd name="connsiteY6" fmla="*/ 7590 h 29725"/>
                  <a:gd name="connsiteX7" fmla="*/ 93604 w 93604"/>
                  <a:gd name="connsiteY7" fmla="*/ 18974 h 29725"/>
                  <a:gd name="connsiteX8" fmla="*/ 48699 w 93604"/>
                  <a:gd name="connsiteY8" fmla="*/ 29726 h 2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04" h="29725">
                    <a:moveTo>
                      <a:pt x="48699" y="29726"/>
                    </a:moveTo>
                    <a:cubicBezTo>
                      <a:pt x="34153" y="29726"/>
                      <a:pt x="0" y="27828"/>
                      <a:pt x="0" y="11384"/>
                    </a:cubicBezTo>
                    <a:lnTo>
                      <a:pt x="0" y="0"/>
                    </a:lnTo>
                    <a:lnTo>
                      <a:pt x="15812" y="0"/>
                    </a:lnTo>
                    <a:lnTo>
                      <a:pt x="15812" y="8854"/>
                    </a:lnTo>
                    <a:cubicBezTo>
                      <a:pt x="19606" y="10752"/>
                      <a:pt x="30991" y="13914"/>
                      <a:pt x="48699" y="13914"/>
                    </a:cubicBezTo>
                    <a:cubicBezTo>
                      <a:pt x="68306" y="13914"/>
                      <a:pt x="80955" y="9487"/>
                      <a:pt x="82852" y="7590"/>
                    </a:cubicBezTo>
                    <a:lnTo>
                      <a:pt x="93604" y="18974"/>
                    </a:lnTo>
                    <a:cubicBezTo>
                      <a:pt x="86015" y="26563"/>
                      <a:pt x="64511" y="29726"/>
                      <a:pt x="48699" y="29726"/>
                    </a:cubicBezTo>
                    <a:close/>
                  </a:path>
                </a:pathLst>
              </a:custGeom>
              <a:grpFill/>
              <a:ln w="6271" cap="flat">
                <a:noFill/>
                <a:prstDash val="solid"/>
                <a:miter/>
              </a:ln>
            </p:spPr>
            <p:txBody>
              <a:bodyPr rtlCol="0" anchor="ctr"/>
              <a:lstStyle/>
              <a:p>
                <a:endParaRPr lang="en-US"/>
              </a:p>
            </p:txBody>
          </p:sp>
          <p:sp>
            <p:nvSpPr>
              <p:cNvPr id="58" name="Picture Placeholder 97">
                <a:extLst>
                  <a:ext uri="{FF2B5EF4-FFF2-40B4-BE49-F238E27FC236}">
                    <a16:creationId xmlns:a16="http://schemas.microsoft.com/office/drawing/2014/main" id="{8B76F650-7E72-6345-AB90-F65D9AC597E0}"/>
                  </a:ext>
                </a:extLst>
              </p:cNvPr>
              <p:cNvSpPr/>
              <p:nvPr/>
            </p:nvSpPr>
            <p:spPr>
              <a:xfrm>
                <a:off x="7183435" y="3651862"/>
                <a:ext cx="93604" cy="29725"/>
              </a:xfrm>
              <a:custGeom>
                <a:avLst/>
                <a:gdLst>
                  <a:gd name="connsiteX0" fmla="*/ 48699 w 93604"/>
                  <a:gd name="connsiteY0" fmla="*/ 29726 h 29725"/>
                  <a:gd name="connsiteX1" fmla="*/ 0 w 93604"/>
                  <a:gd name="connsiteY1" fmla="*/ 11384 h 29725"/>
                  <a:gd name="connsiteX2" fmla="*/ 0 w 93604"/>
                  <a:gd name="connsiteY2" fmla="*/ 0 h 29725"/>
                  <a:gd name="connsiteX3" fmla="*/ 15812 w 93604"/>
                  <a:gd name="connsiteY3" fmla="*/ 0 h 29725"/>
                  <a:gd name="connsiteX4" fmla="*/ 15812 w 93604"/>
                  <a:gd name="connsiteY4" fmla="*/ 8854 h 29725"/>
                  <a:gd name="connsiteX5" fmla="*/ 48699 w 93604"/>
                  <a:gd name="connsiteY5" fmla="*/ 13914 h 29725"/>
                  <a:gd name="connsiteX6" fmla="*/ 82852 w 93604"/>
                  <a:gd name="connsiteY6" fmla="*/ 7590 h 29725"/>
                  <a:gd name="connsiteX7" fmla="*/ 93604 w 93604"/>
                  <a:gd name="connsiteY7" fmla="*/ 18974 h 29725"/>
                  <a:gd name="connsiteX8" fmla="*/ 48699 w 93604"/>
                  <a:gd name="connsiteY8" fmla="*/ 29726 h 2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04" h="29725">
                    <a:moveTo>
                      <a:pt x="48699" y="29726"/>
                    </a:moveTo>
                    <a:cubicBezTo>
                      <a:pt x="34153" y="29726"/>
                      <a:pt x="0" y="27828"/>
                      <a:pt x="0" y="11384"/>
                    </a:cubicBezTo>
                    <a:lnTo>
                      <a:pt x="0" y="0"/>
                    </a:lnTo>
                    <a:lnTo>
                      <a:pt x="15812" y="0"/>
                    </a:lnTo>
                    <a:lnTo>
                      <a:pt x="15812" y="8854"/>
                    </a:lnTo>
                    <a:cubicBezTo>
                      <a:pt x="19606" y="10752"/>
                      <a:pt x="30991" y="13914"/>
                      <a:pt x="48699" y="13914"/>
                    </a:cubicBezTo>
                    <a:cubicBezTo>
                      <a:pt x="68306" y="13914"/>
                      <a:pt x="80955" y="9487"/>
                      <a:pt x="82852" y="7590"/>
                    </a:cubicBezTo>
                    <a:lnTo>
                      <a:pt x="93604" y="18974"/>
                    </a:lnTo>
                    <a:cubicBezTo>
                      <a:pt x="86015" y="26563"/>
                      <a:pt x="64511" y="29726"/>
                      <a:pt x="48699" y="29726"/>
                    </a:cubicBezTo>
                    <a:close/>
                  </a:path>
                </a:pathLst>
              </a:custGeom>
              <a:grpFill/>
              <a:ln w="6271" cap="flat">
                <a:noFill/>
                <a:prstDash val="solid"/>
                <a:miter/>
              </a:ln>
            </p:spPr>
            <p:txBody>
              <a:bodyPr rtlCol="0" anchor="ctr"/>
              <a:lstStyle/>
              <a:p>
                <a:endParaRPr lang="en-US"/>
              </a:p>
            </p:txBody>
          </p:sp>
          <p:sp>
            <p:nvSpPr>
              <p:cNvPr id="59" name="Picture Placeholder 97">
                <a:extLst>
                  <a:ext uri="{FF2B5EF4-FFF2-40B4-BE49-F238E27FC236}">
                    <a16:creationId xmlns:a16="http://schemas.microsoft.com/office/drawing/2014/main" id="{52B7E7B2-D023-984B-A0E1-C698BD039A39}"/>
                  </a:ext>
                </a:extLst>
              </p:cNvPr>
              <p:cNvSpPr/>
              <p:nvPr/>
            </p:nvSpPr>
            <p:spPr>
              <a:xfrm>
                <a:off x="7183435" y="3630991"/>
                <a:ext cx="97398" cy="108150"/>
              </a:xfrm>
              <a:custGeom>
                <a:avLst/>
                <a:gdLst>
                  <a:gd name="connsiteX0" fmla="*/ 48699 w 97398"/>
                  <a:gd name="connsiteY0" fmla="*/ 108151 h 108150"/>
                  <a:gd name="connsiteX1" fmla="*/ 0 w 97398"/>
                  <a:gd name="connsiteY1" fmla="*/ 89809 h 108150"/>
                  <a:gd name="connsiteX2" fmla="*/ 0 w 97398"/>
                  <a:gd name="connsiteY2" fmla="*/ 75895 h 108150"/>
                  <a:gd name="connsiteX3" fmla="*/ 15812 w 97398"/>
                  <a:gd name="connsiteY3" fmla="*/ 75895 h 108150"/>
                  <a:gd name="connsiteX4" fmla="*/ 15812 w 97398"/>
                  <a:gd name="connsiteY4" fmla="*/ 87279 h 108150"/>
                  <a:gd name="connsiteX5" fmla="*/ 48699 w 97398"/>
                  <a:gd name="connsiteY5" fmla="*/ 92339 h 108150"/>
                  <a:gd name="connsiteX6" fmla="*/ 81587 w 97398"/>
                  <a:gd name="connsiteY6" fmla="*/ 87279 h 108150"/>
                  <a:gd name="connsiteX7" fmla="*/ 81587 w 97398"/>
                  <a:gd name="connsiteY7" fmla="*/ 0 h 108150"/>
                  <a:gd name="connsiteX8" fmla="*/ 97399 w 97398"/>
                  <a:gd name="connsiteY8" fmla="*/ 0 h 108150"/>
                  <a:gd name="connsiteX9" fmla="*/ 97399 w 97398"/>
                  <a:gd name="connsiteY9" fmla="*/ 89809 h 108150"/>
                  <a:gd name="connsiteX10" fmla="*/ 48699 w 97398"/>
                  <a:gd name="connsiteY10" fmla="*/ 108151 h 10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398" h="108150">
                    <a:moveTo>
                      <a:pt x="48699" y="108151"/>
                    </a:moveTo>
                    <a:cubicBezTo>
                      <a:pt x="34153" y="108151"/>
                      <a:pt x="0" y="106253"/>
                      <a:pt x="0" y="89809"/>
                    </a:cubicBezTo>
                    <a:lnTo>
                      <a:pt x="0" y="75895"/>
                    </a:lnTo>
                    <a:lnTo>
                      <a:pt x="15812" y="75895"/>
                    </a:lnTo>
                    <a:lnTo>
                      <a:pt x="15812" y="87279"/>
                    </a:lnTo>
                    <a:cubicBezTo>
                      <a:pt x="19606" y="89177"/>
                      <a:pt x="30991" y="92339"/>
                      <a:pt x="48699" y="92339"/>
                    </a:cubicBezTo>
                    <a:cubicBezTo>
                      <a:pt x="66408" y="92339"/>
                      <a:pt x="77793" y="89809"/>
                      <a:pt x="81587" y="87279"/>
                    </a:cubicBezTo>
                    <a:lnTo>
                      <a:pt x="81587" y="0"/>
                    </a:lnTo>
                    <a:lnTo>
                      <a:pt x="97399" y="0"/>
                    </a:lnTo>
                    <a:lnTo>
                      <a:pt x="97399" y="89809"/>
                    </a:lnTo>
                    <a:cubicBezTo>
                      <a:pt x="96766" y="106253"/>
                      <a:pt x="63246" y="108151"/>
                      <a:pt x="48699" y="108151"/>
                    </a:cubicBezTo>
                    <a:close/>
                  </a:path>
                </a:pathLst>
              </a:custGeom>
              <a:grpFill/>
              <a:ln w="6271" cap="flat">
                <a:noFill/>
                <a:prstDash val="solid"/>
                <a:miter/>
              </a:ln>
            </p:spPr>
            <p:txBody>
              <a:bodyPr rtlCol="0" anchor="ctr"/>
              <a:lstStyle/>
              <a:p>
                <a:endParaRPr lang="en-US"/>
              </a:p>
            </p:txBody>
          </p:sp>
        </p:grpSp>
        <p:sp>
          <p:nvSpPr>
            <p:cNvPr id="45" name="Picture Placeholder 97">
              <a:extLst>
                <a:ext uri="{FF2B5EF4-FFF2-40B4-BE49-F238E27FC236}">
                  <a16:creationId xmlns:a16="http://schemas.microsoft.com/office/drawing/2014/main" id="{E188E083-DB48-834F-B2DA-5EB68B11F764}"/>
                </a:ext>
              </a:extLst>
            </p:cNvPr>
            <p:cNvSpPr/>
            <p:nvPr/>
          </p:nvSpPr>
          <p:spPr>
            <a:xfrm rot="-2700000">
              <a:off x="7519807" y="3357569"/>
              <a:ext cx="30990" cy="15811"/>
            </a:xfrm>
            <a:custGeom>
              <a:avLst/>
              <a:gdLst>
                <a:gd name="connsiteX0" fmla="*/ 0 w 30990"/>
                <a:gd name="connsiteY0" fmla="*/ 0 h 15811"/>
                <a:gd name="connsiteX1" fmla="*/ 30990 w 30990"/>
                <a:gd name="connsiteY1" fmla="*/ 0 h 15811"/>
                <a:gd name="connsiteX2" fmla="*/ 30990 w 30990"/>
                <a:gd name="connsiteY2" fmla="*/ 15811 h 15811"/>
                <a:gd name="connsiteX3" fmla="*/ 0 w 30990"/>
                <a:gd name="connsiteY3" fmla="*/ 15811 h 15811"/>
              </a:gdLst>
              <a:ahLst/>
              <a:cxnLst>
                <a:cxn ang="0">
                  <a:pos x="connsiteX0" y="connsiteY0"/>
                </a:cxn>
                <a:cxn ang="0">
                  <a:pos x="connsiteX1" y="connsiteY1"/>
                </a:cxn>
                <a:cxn ang="0">
                  <a:pos x="connsiteX2" y="connsiteY2"/>
                </a:cxn>
                <a:cxn ang="0">
                  <a:pos x="connsiteX3" y="connsiteY3"/>
                </a:cxn>
              </a:cxnLst>
              <a:rect l="l" t="t" r="r" b="b"/>
              <a:pathLst>
                <a:path w="30990" h="15811">
                  <a:moveTo>
                    <a:pt x="0" y="0"/>
                  </a:moveTo>
                  <a:lnTo>
                    <a:pt x="30990" y="0"/>
                  </a:lnTo>
                  <a:lnTo>
                    <a:pt x="30990" y="15811"/>
                  </a:lnTo>
                  <a:lnTo>
                    <a:pt x="0" y="15811"/>
                  </a:lnTo>
                  <a:close/>
                </a:path>
              </a:pathLst>
            </a:custGeom>
            <a:grpFill/>
            <a:ln w="6271" cap="flat">
              <a:noFill/>
              <a:prstDash val="solid"/>
              <a:miter/>
            </a:ln>
          </p:spPr>
          <p:txBody>
            <a:bodyPr rtlCol="0" anchor="ctr"/>
            <a:lstStyle/>
            <a:p>
              <a:endParaRPr lang="en-US"/>
            </a:p>
          </p:txBody>
        </p:sp>
        <p:sp>
          <p:nvSpPr>
            <p:cNvPr id="46" name="Picture Placeholder 97">
              <a:extLst>
                <a:ext uri="{FF2B5EF4-FFF2-40B4-BE49-F238E27FC236}">
                  <a16:creationId xmlns:a16="http://schemas.microsoft.com/office/drawing/2014/main" id="{56FF4526-C202-644D-9BC6-C382BD7F22A1}"/>
                </a:ext>
              </a:extLst>
            </p:cNvPr>
            <p:cNvSpPr/>
            <p:nvPr/>
          </p:nvSpPr>
          <p:spPr>
            <a:xfrm rot="-2700486">
              <a:off x="7297780" y="3577759"/>
              <a:ext cx="32887" cy="15811"/>
            </a:xfrm>
            <a:custGeom>
              <a:avLst/>
              <a:gdLst>
                <a:gd name="connsiteX0" fmla="*/ 0 w 32887"/>
                <a:gd name="connsiteY0" fmla="*/ 0 h 15811"/>
                <a:gd name="connsiteX1" fmla="*/ 32888 w 32887"/>
                <a:gd name="connsiteY1" fmla="*/ 0 h 15811"/>
                <a:gd name="connsiteX2" fmla="*/ 32888 w 32887"/>
                <a:gd name="connsiteY2" fmla="*/ 15811 h 15811"/>
                <a:gd name="connsiteX3" fmla="*/ 0 w 32887"/>
                <a:gd name="connsiteY3" fmla="*/ 15811 h 15811"/>
              </a:gdLst>
              <a:ahLst/>
              <a:cxnLst>
                <a:cxn ang="0">
                  <a:pos x="connsiteX0" y="connsiteY0"/>
                </a:cxn>
                <a:cxn ang="0">
                  <a:pos x="connsiteX1" y="connsiteY1"/>
                </a:cxn>
                <a:cxn ang="0">
                  <a:pos x="connsiteX2" y="connsiteY2"/>
                </a:cxn>
                <a:cxn ang="0">
                  <a:pos x="connsiteX3" y="connsiteY3"/>
                </a:cxn>
              </a:cxnLst>
              <a:rect l="l" t="t" r="r" b="b"/>
              <a:pathLst>
                <a:path w="32887" h="15811">
                  <a:moveTo>
                    <a:pt x="0" y="0"/>
                  </a:moveTo>
                  <a:lnTo>
                    <a:pt x="32888" y="0"/>
                  </a:lnTo>
                  <a:lnTo>
                    <a:pt x="32888" y="15811"/>
                  </a:lnTo>
                  <a:lnTo>
                    <a:pt x="0" y="15811"/>
                  </a:lnTo>
                  <a:close/>
                </a:path>
              </a:pathLst>
            </a:custGeom>
            <a:grpFill/>
            <a:ln w="6271" cap="flat">
              <a:noFill/>
              <a:prstDash val="solid"/>
              <a:miter/>
            </a:ln>
          </p:spPr>
          <p:txBody>
            <a:bodyPr rtlCol="0" anchor="ctr"/>
            <a:lstStyle/>
            <a:p>
              <a:endParaRPr lang="en-US"/>
            </a:p>
          </p:txBody>
        </p:sp>
        <p:sp>
          <p:nvSpPr>
            <p:cNvPr id="47" name="Picture Placeholder 97">
              <a:extLst>
                <a:ext uri="{FF2B5EF4-FFF2-40B4-BE49-F238E27FC236}">
                  <a16:creationId xmlns:a16="http://schemas.microsoft.com/office/drawing/2014/main" id="{0858DB23-C084-E444-8575-5E5B261DE06B}"/>
                </a:ext>
              </a:extLst>
            </p:cNvPr>
            <p:cNvSpPr/>
            <p:nvPr/>
          </p:nvSpPr>
          <p:spPr>
            <a:xfrm rot="-2700000">
              <a:off x="7304779" y="3354826"/>
              <a:ext cx="15811" cy="30357"/>
            </a:xfrm>
            <a:custGeom>
              <a:avLst/>
              <a:gdLst>
                <a:gd name="connsiteX0" fmla="*/ 0 w 15811"/>
                <a:gd name="connsiteY0" fmla="*/ 0 h 30357"/>
                <a:gd name="connsiteX1" fmla="*/ 15811 w 15811"/>
                <a:gd name="connsiteY1" fmla="*/ 0 h 30357"/>
                <a:gd name="connsiteX2" fmla="*/ 15811 w 15811"/>
                <a:gd name="connsiteY2" fmla="*/ 30358 h 30357"/>
                <a:gd name="connsiteX3" fmla="*/ 0 w 15811"/>
                <a:gd name="connsiteY3" fmla="*/ 30358 h 30357"/>
              </a:gdLst>
              <a:ahLst/>
              <a:cxnLst>
                <a:cxn ang="0">
                  <a:pos x="connsiteX0" y="connsiteY0"/>
                </a:cxn>
                <a:cxn ang="0">
                  <a:pos x="connsiteX1" y="connsiteY1"/>
                </a:cxn>
                <a:cxn ang="0">
                  <a:pos x="connsiteX2" y="connsiteY2"/>
                </a:cxn>
                <a:cxn ang="0">
                  <a:pos x="connsiteX3" y="connsiteY3"/>
                </a:cxn>
              </a:cxnLst>
              <a:rect l="l" t="t" r="r" b="b"/>
              <a:pathLst>
                <a:path w="15811" h="30357">
                  <a:moveTo>
                    <a:pt x="0" y="0"/>
                  </a:moveTo>
                  <a:lnTo>
                    <a:pt x="15811" y="0"/>
                  </a:lnTo>
                  <a:lnTo>
                    <a:pt x="15811" y="30358"/>
                  </a:lnTo>
                  <a:lnTo>
                    <a:pt x="0" y="30358"/>
                  </a:lnTo>
                  <a:close/>
                </a:path>
              </a:pathLst>
            </a:custGeom>
            <a:grpFill/>
            <a:ln w="6271" cap="flat">
              <a:noFill/>
              <a:prstDash val="solid"/>
              <a:miter/>
            </a:ln>
          </p:spPr>
          <p:txBody>
            <a:bodyPr rtlCol="0" anchor="ctr"/>
            <a:lstStyle/>
            <a:p>
              <a:endParaRPr lang="en-US"/>
            </a:p>
          </p:txBody>
        </p:sp>
        <p:sp>
          <p:nvSpPr>
            <p:cNvPr id="48" name="Picture Placeholder 97">
              <a:extLst>
                <a:ext uri="{FF2B5EF4-FFF2-40B4-BE49-F238E27FC236}">
                  <a16:creationId xmlns:a16="http://schemas.microsoft.com/office/drawing/2014/main" id="{1F827F44-4A47-2644-89D2-914AF440791D}"/>
                </a:ext>
              </a:extLst>
            </p:cNvPr>
            <p:cNvSpPr/>
            <p:nvPr/>
          </p:nvSpPr>
          <p:spPr>
            <a:xfrm rot="-2700000">
              <a:off x="7523720" y="3570128"/>
              <a:ext cx="15811" cy="29092"/>
            </a:xfrm>
            <a:custGeom>
              <a:avLst/>
              <a:gdLst>
                <a:gd name="connsiteX0" fmla="*/ 0 w 15811"/>
                <a:gd name="connsiteY0" fmla="*/ 0 h 29092"/>
                <a:gd name="connsiteX1" fmla="*/ 15811 w 15811"/>
                <a:gd name="connsiteY1" fmla="*/ 0 h 29092"/>
                <a:gd name="connsiteX2" fmla="*/ 15811 w 15811"/>
                <a:gd name="connsiteY2" fmla="*/ 29093 h 29092"/>
                <a:gd name="connsiteX3" fmla="*/ 0 w 15811"/>
                <a:gd name="connsiteY3" fmla="*/ 29093 h 29092"/>
              </a:gdLst>
              <a:ahLst/>
              <a:cxnLst>
                <a:cxn ang="0">
                  <a:pos x="connsiteX0" y="connsiteY0"/>
                </a:cxn>
                <a:cxn ang="0">
                  <a:pos x="connsiteX1" y="connsiteY1"/>
                </a:cxn>
                <a:cxn ang="0">
                  <a:pos x="connsiteX2" y="connsiteY2"/>
                </a:cxn>
                <a:cxn ang="0">
                  <a:pos x="connsiteX3" y="connsiteY3"/>
                </a:cxn>
              </a:cxnLst>
              <a:rect l="l" t="t" r="r" b="b"/>
              <a:pathLst>
                <a:path w="15811" h="29092">
                  <a:moveTo>
                    <a:pt x="0" y="0"/>
                  </a:moveTo>
                  <a:lnTo>
                    <a:pt x="15811" y="0"/>
                  </a:lnTo>
                  <a:lnTo>
                    <a:pt x="15811" y="29093"/>
                  </a:lnTo>
                  <a:lnTo>
                    <a:pt x="0" y="29093"/>
                  </a:lnTo>
                  <a:close/>
                </a:path>
              </a:pathLst>
            </a:custGeom>
            <a:grpFill/>
            <a:ln w="6271" cap="flat">
              <a:noFill/>
              <a:prstDash val="solid"/>
              <a:miter/>
            </a:ln>
          </p:spPr>
          <p:txBody>
            <a:bodyPr rtlCol="0" anchor="ctr"/>
            <a:lstStyle/>
            <a:p>
              <a:endParaRPr lang="en-US"/>
            </a:p>
          </p:txBody>
        </p:sp>
        <p:sp>
          <p:nvSpPr>
            <p:cNvPr id="49" name="Picture Placeholder 97">
              <a:extLst>
                <a:ext uri="{FF2B5EF4-FFF2-40B4-BE49-F238E27FC236}">
                  <a16:creationId xmlns:a16="http://schemas.microsoft.com/office/drawing/2014/main" id="{1FAA9917-A181-7C4B-8114-E49E3638D203}"/>
                </a:ext>
              </a:extLst>
            </p:cNvPr>
            <p:cNvSpPr/>
            <p:nvPr/>
          </p:nvSpPr>
          <p:spPr>
            <a:xfrm>
              <a:off x="7332063" y="3384964"/>
              <a:ext cx="181516" cy="182780"/>
            </a:xfrm>
            <a:custGeom>
              <a:avLst/>
              <a:gdLst>
                <a:gd name="connsiteX0" fmla="*/ 181516 w 181516"/>
                <a:gd name="connsiteY0" fmla="*/ 106253 h 182780"/>
                <a:gd name="connsiteX1" fmla="*/ 172662 w 181516"/>
                <a:gd name="connsiteY1" fmla="*/ 108783 h 182780"/>
                <a:gd name="connsiteX2" fmla="*/ 163807 w 181516"/>
                <a:gd name="connsiteY2" fmla="*/ 110681 h 182780"/>
                <a:gd name="connsiteX3" fmla="*/ 160012 w 181516"/>
                <a:gd name="connsiteY3" fmla="*/ 120167 h 182780"/>
                <a:gd name="connsiteX4" fmla="*/ 155585 w 181516"/>
                <a:gd name="connsiteY4" fmla="*/ 129022 h 182780"/>
                <a:gd name="connsiteX5" fmla="*/ 160012 w 181516"/>
                <a:gd name="connsiteY5" fmla="*/ 137244 h 182780"/>
                <a:gd name="connsiteX6" fmla="*/ 165072 w 181516"/>
                <a:gd name="connsiteY6" fmla="*/ 144833 h 182780"/>
                <a:gd name="connsiteX7" fmla="*/ 144833 w 181516"/>
                <a:gd name="connsiteY7" fmla="*/ 165705 h 182780"/>
                <a:gd name="connsiteX8" fmla="*/ 128389 w 181516"/>
                <a:gd name="connsiteY8" fmla="*/ 156218 h 182780"/>
                <a:gd name="connsiteX9" fmla="*/ 110681 w 181516"/>
                <a:gd name="connsiteY9" fmla="*/ 163175 h 182780"/>
                <a:gd name="connsiteX10" fmla="*/ 107518 w 181516"/>
                <a:gd name="connsiteY10" fmla="*/ 172662 h 182780"/>
                <a:gd name="connsiteX11" fmla="*/ 104356 w 181516"/>
                <a:gd name="connsiteY11" fmla="*/ 182781 h 182780"/>
                <a:gd name="connsiteX12" fmla="*/ 76528 w 181516"/>
                <a:gd name="connsiteY12" fmla="*/ 182781 h 182780"/>
                <a:gd name="connsiteX13" fmla="*/ 73998 w 181516"/>
                <a:gd name="connsiteY13" fmla="*/ 173294 h 182780"/>
                <a:gd name="connsiteX14" fmla="*/ 71468 w 181516"/>
                <a:gd name="connsiteY14" fmla="*/ 163807 h 182780"/>
                <a:gd name="connsiteX15" fmla="*/ 53759 w 181516"/>
                <a:gd name="connsiteY15" fmla="*/ 155585 h 182780"/>
                <a:gd name="connsiteX16" fmla="*/ 44905 w 181516"/>
                <a:gd name="connsiteY16" fmla="*/ 160012 h 182780"/>
                <a:gd name="connsiteX17" fmla="*/ 36683 w 181516"/>
                <a:gd name="connsiteY17" fmla="*/ 164440 h 182780"/>
                <a:gd name="connsiteX18" fmla="*/ 16444 w 181516"/>
                <a:gd name="connsiteY18" fmla="*/ 144833 h 182780"/>
                <a:gd name="connsiteX19" fmla="*/ 25298 w 181516"/>
                <a:gd name="connsiteY19" fmla="*/ 128389 h 182780"/>
                <a:gd name="connsiteX20" fmla="*/ 21504 w 181516"/>
                <a:gd name="connsiteY20" fmla="*/ 118902 h 182780"/>
                <a:gd name="connsiteX21" fmla="*/ 18341 w 181516"/>
                <a:gd name="connsiteY21" fmla="*/ 108783 h 182780"/>
                <a:gd name="connsiteX22" fmla="*/ 8854 w 181516"/>
                <a:gd name="connsiteY22" fmla="*/ 106886 h 182780"/>
                <a:gd name="connsiteX23" fmla="*/ 0 w 181516"/>
                <a:gd name="connsiteY23" fmla="*/ 104356 h 182780"/>
                <a:gd name="connsiteX24" fmla="*/ 0 w 181516"/>
                <a:gd name="connsiteY24" fmla="*/ 76528 h 182780"/>
                <a:gd name="connsiteX25" fmla="*/ 8854 w 181516"/>
                <a:gd name="connsiteY25" fmla="*/ 73998 h 182780"/>
                <a:gd name="connsiteX26" fmla="*/ 17709 w 181516"/>
                <a:gd name="connsiteY26" fmla="*/ 72100 h 182780"/>
                <a:gd name="connsiteX27" fmla="*/ 22136 w 181516"/>
                <a:gd name="connsiteY27" fmla="*/ 62614 h 182780"/>
                <a:gd name="connsiteX28" fmla="*/ 26563 w 181516"/>
                <a:gd name="connsiteY28" fmla="*/ 53759 h 182780"/>
                <a:gd name="connsiteX29" fmla="*/ 17076 w 181516"/>
                <a:gd name="connsiteY29" fmla="*/ 37948 h 182780"/>
                <a:gd name="connsiteX30" fmla="*/ 37315 w 181516"/>
                <a:gd name="connsiteY30" fmla="*/ 17076 h 182780"/>
                <a:gd name="connsiteX31" fmla="*/ 53759 w 181516"/>
                <a:gd name="connsiteY31" fmla="*/ 26563 h 182780"/>
                <a:gd name="connsiteX32" fmla="*/ 72100 w 181516"/>
                <a:gd name="connsiteY32" fmla="*/ 19606 h 182780"/>
                <a:gd name="connsiteX33" fmla="*/ 74630 w 181516"/>
                <a:gd name="connsiteY33" fmla="*/ 9487 h 182780"/>
                <a:gd name="connsiteX34" fmla="*/ 77160 w 181516"/>
                <a:gd name="connsiteY34" fmla="*/ 0 h 182780"/>
                <a:gd name="connsiteX35" fmla="*/ 104988 w 181516"/>
                <a:gd name="connsiteY35" fmla="*/ 0 h 182780"/>
                <a:gd name="connsiteX36" fmla="*/ 110048 w 181516"/>
                <a:gd name="connsiteY36" fmla="*/ 18341 h 182780"/>
                <a:gd name="connsiteX37" fmla="*/ 118903 w 181516"/>
                <a:gd name="connsiteY37" fmla="*/ 22136 h 182780"/>
                <a:gd name="connsiteX38" fmla="*/ 127757 w 181516"/>
                <a:gd name="connsiteY38" fmla="*/ 26563 h 182780"/>
                <a:gd name="connsiteX39" fmla="*/ 136611 w 181516"/>
                <a:gd name="connsiteY39" fmla="*/ 22136 h 182780"/>
                <a:gd name="connsiteX40" fmla="*/ 144833 w 181516"/>
                <a:gd name="connsiteY40" fmla="*/ 17709 h 182780"/>
                <a:gd name="connsiteX41" fmla="*/ 155585 w 181516"/>
                <a:gd name="connsiteY41" fmla="*/ 27196 h 182780"/>
                <a:gd name="connsiteX42" fmla="*/ 165705 w 181516"/>
                <a:gd name="connsiteY42" fmla="*/ 37315 h 182780"/>
                <a:gd name="connsiteX43" fmla="*/ 156218 w 181516"/>
                <a:gd name="connsiteY43" fmla="*/ 53759 h 182780"/>
                <a:gd name="connsiteX44" fmla="*/ 163175 w 181516"/>
                <a:gd name="connsiteY44" fmla="*/ 72733 h 182780"/>
                <a:gd name="connsiteX45" fmla="*/ 172662 w 181516"/>
                <a:gd name="connsiteY45" fmla="*/ 74630 h 182780"/>
                <a:gd name="connsiteX46" fmla="*/ 181516 w 181516"/>
                <a:gd name="connsiteY46" fmla="*/ 77160 h 182780"/>
                <a:gd name="connsiteX47" fmla="*/ 181516 w 181516"/>
                <a:gd name="connsiteY47" fmla="*/ 106253 h 182780"/>
                <a:gd name="connsiteX48" fmla="*/ 141039 w 181516"/>
                <a:gd name="connsiteY48" fmla="*/ 118270 h 182780"/>
                <a:gd name="connsiteX49" fmla="*/ 147996 w 181516"/>
                <a:gd name="connsiteY49" fmla="*/ 86015 h 182780"/>
                <a:gd name="connsiteX50" fmla="*/ 137244 w 181516"/>
                <a:gd name="connsiteY50" fmla="*/ 58819 h 182780"/>
                <a:gd name="connsiteX51" fmla="*/ 114475 w 181516"/>
                <a:gd name="connsiteY51" fmla="*/ 40477 h 182780"/>
                <a:gd name="connsiteX52" fmla="*/ 86015 w 181516"/>
                <a:gd name="connsiteY52" fmla="*/ 34785 h 182780"/>
                <a:gd name="connsiteX53" fmla="*/ 50597 w 181516"/>
                <a:gd name="connsiteY53" fmla="*/ 49964 h 182780"/>
                <a:gd name="connsiteX54" fmla="*/ 34785 w 181516"/>
                <a:gd name="connsiteY54" fmla="*/ 80322 h 182780"/>
                <a:gd name="connsiteX55" fmla="*/ 38580 w 181516"/>
                <a:gd name="connsiteY55" fmla="*/ 114475 h 182780"/>
                <a:gd name="connsiteX56" fmla="*/ 61981 w 181516"/>
                <a:gd name="connsiteY56" fmla="*/ 140406 h 182780"/>
                <a:gd name="connsiteX57" fmla="*/ 107518 w 181516"/>
                <a:gd name="connsiteY57" fmla="*/ 144201 h 182780"/>
                <a:gd name="connsiteX58" fmla="*/ 141039 w 181516"/>
                <a:gd name="connsiteY58" fmla="*/ 118270 h 18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1516" h="182780">
                  <a:moveTo>
                    <a:pt x="181516" y="106253"/>
                  </a:moveTo>
                  <a:cubicBezTo>
                    <a:pt x="180251" y="106886"/>
                    <a:pt x="177089" y="107518"/>
                    <a:pt x="172662" y="108783"/>
                  </a:cubicBezTo>
                  <a:cubicBezTo>
                    <a:pt x="168867" y="110048"/>
                    <a:pt x="166337" y="110681"/>
                    <a:pt x="163807" y="110681"/>
                  </a:cubicBezTo>
                  <a:cubicBezTo>
                    <a:pt x="163175" y="111945"/>
                    <a:pt x="161277" y="115108"/>
                    <a:pt x="160012" y="120167"/>
                  </a:cubicBezTo>
                  <a:cubicBezTo>
                    <a:pt x="158747" y="124595"/>
                    <a:pt x="156850" y="127124"/>
                    <a:pt x="155585" y="129022"/>
                  </a:cubicBezTo>
                  <a:cubicBezTo>
                    <a:pt x="156218" y="129654"/>
                    <a:pt x="157483" y="132817"/>
                    <a:pt x="160012" y="137244"/>
                  </a:cubicBezTo>
                  <a:cubicBezTo>
                    <a:pt x="161910" y="140406"/>
                    <a:pt x="163807" y="142936"/>
                    <a:pt x="165072" y="144833"/>
                  </a:cubicBezTo>
                  <a:cubicBezTo>
                    <a:pt x="163175" y="147363"/>
                    <a:pt x="156850" y="154320"/>
                    <a:pt x="144833" y="165705"/>
                  </a:cubicBezTo>
                  <a:cubicBezTo>
                    <a:pt x="139141" y="163175"/>
                    <a:pt x="133449" y="160012"/>
                    <a:pt x="128389" y="156218"/>
                  </a:cubicBezTo>
                  <a:cubicBezTo>
                    <a:pt x="122065" y="160012"/>
                    <a:pt x="116373" y="161910"/>
                    <a:pt x="110681" y="163175"/>
                  </a:cubicBezTo>
                  <a:cubicBezTo>
                    <a:pt x="109416" y="165072"/>
                    <a:pt x="108151" y="168234"/>
                    <a:pt x="107518" y="172662"/>
                  </a:cubicBezTo>
                  <a:cubicBezTo>
                    <a:pt x="106253" y="177721"/>
                    <a:pt x="105621" y="180884"/>
                    <a:pt x="104356" y="182781"/>
                  </a:cubicBezTo>
                  <a:lnTo>
                    <a:pt x="76528" y="182781"/>
                  </a:lnTo>
                  <a:cubicBezTo>
                    <a:pt x="75895" y="180884"/>
                    <a:pt x="74630" y="177721"/>
                    <a:pt x="73998" y="173294"/>
                  </a:cubicBezTo>
                  <a:cubicBezTo>
                    <a:pt x="72733" y="168867"/>
                    <a:pt x="72100" y="165705"/>
                    <a:pt x="71468" y="163807"/>
                  </a:cubicBezTo>
                  <a:cubicBezTo>
                    <a:pt x="60084" y="158747"/>
                    <a:pt x="54392" y="156218"/>
                    <a:pt x="53759" y="155585"/>
                  </a:cubicBezTo>
                  <a:cubicBezTo>
                    <a:pt x="51229" y="156218"/>
                    <a:pt x="48699" y="157483"/>
                    <a:pt x="44905" y="160012"/>
                  </a:cubicBezTo>
                  <a:cubicBezTo>
                    <a:pt x="41110" y="162542"/>
                    <a:pt x="38580" y="163807"/>
                    <a:pt x="36683" y="164440"/>
                  </a:cubicBezTo>
                  <a:cubicBezTo>
                    <a:pt x="34153" y="162542"/>
                    <a:pt x="27196" y="156218"/>
                    <a:pt x="16444" y="144833"/>
                  </a:cubicBezTo>
                  <a:cubicBezTo>
                    <a:pt x="17076" y="142936"/>
                    <a:pt x="19606" y="137244"/>
                    <a:pt x="25298" y="128389"/>
                  </a:cubicBezTo>
                  <a:cubicBezTo>
                    <a:pt x="24666" y="127124"/>
                    <a:pt x="23401" y="124595"/>
                    <a:pt x="21504" y="118902"/>
                  </a:cubicBezTo>
                  <a:cubicBezTo>
                    <a:pt x="19606" y="115108"/>
                    <a:pt x="18974" y="111945"/>
                    <a:pt x="18341" y="108783"/>
                  </a:cubicBezTo>
                  <a:cubicBezTo>
                    <a:pt x="15812" y="108151"/>
                    <a:pt x="12649" y="107518"/>
                    <a:pt x="8854" y="106886"/>
                  </a:cubicBezTo>
                  <a:cubicBezTo>
                    <a:pt x="4427" y="105621"/>
                    <a:pt x="1265" y="104988"/>
                    <a:pt x="0" y="104356"/>
                  </a:cubicBezTo>
                  <a:lnTo>
                    <a:pt x="0" y="76528"/>
                  </a:lnTo>
                  <a:cubicBezTo>
                    <a:pt x="1265" y="75895"/>
                    <a:pt x="4427" y="75263"/>
                    <a:pt x="8854" y="73998"/>
                  </a:cubicBezTo>
                  <a:cubicBezTo>
                    <a:pt x="12649" y="72733"/>
                    <a:pt x="15179" y="72100"/>
                    <a:pt x="17709" y="72100"/>
                  </a:cubicBezTo>
                  <a:cubicBezTo>
                    <a:pt x="18341" y="70836"/>
                    <a:pt x="20239" y="67673"/>
                    <a:pt x="22136" y="62614"/>
                  </a:cubicBezTo>
                  <a:cubicBezTo>
                    <a:pt x="24034" y="58819"/>
                    <a:pt x="25298" y="55656"/>
                    <a:pt x="26563" y="53759"/>
                  </a:cubicBezTo>
                  <a:cubicBezTo>
                    <a:pt x="22136" y="45537"/>
                    <a:pt x="18974" y="39845"/>
                    <a:pt x="17076" y="37948"/>
                  </a:cubicBezTo>
                  <a:cubicBezTo>
                    <a:pt x="18974" y="35418"/>
                    <a:pt x="25298" y="28461"/>
                    <a:pt x="37315" y="17076"/>
                  </a:cubicBezTo>
                  <a:cubicBezTo>
                    <a:pt x="44905" y="20871"/>
                    <a:pt x="49964" y="24033"/>
                    <a:pt x="53759" y="26563"/>
                  </a:cubicBezTo>
                  <a:cubicBezTo>
                    <a:pt x="64511" y="22136"/>
                    <a:pt x="70203" y="19606"/>
                    <a:pt x="72100" y="19606"/>
                  </a:cubicBezTo>
                  <a:cubicBezTo>
                    <a:pt x="72733" y="18341"/>
                    <a:pt x="73365" y="15179"/>
                    <a:pt x="74630" y="9487"/>
                  </a:cubicBezTo>
                  <a:cubicBezTo>
                    <a:pt x="75895" y="5692"/>
                    <a:pt x="76528" y="2530"/>
                    <a:pt x="77160" y="0"/>
                  </a:cubicBezTo>
                  <a:lnTo>
                    <a:pt x="104988" y="0"/>
                  </a:lnTo>
                  <a:cubicBezTo>
                    <a:pt x="106253" y="2530"/>
                    <a:pt x="107518" y="8854"/>
                    <a:pt x="110048" y="18341"/>
                  </a:cubicBezTo>
                  <a:cubicBezTo>
                    <a:pt x="111313" y="18974"/>
                    <a:pt x="114475" y="20239"/>
                    <a:pt x="118903" y="22136"/>
                  </a:cubicBezTo>
                  <a:cubicBezTo>
                    <a:pt x="122697" y="23401"/>
                    <a:pt x="125860" y="25298"/>
                    <a:pt x="127757" y="26563"/>
                  </a:cubicBezTo>
                  <a:cubicBezTo>
                    <a:pt x="130287" y="25931"/>
                    <a:pt x="132817" y="24666"/>
                    <a:pt x="136611" y="22136"/>
                  </a:cubicBezTo>
                  <a:cubicBezTo>
                    <a:pt x="140406" y="19606"/>
                    <a:pt x="142936" y="18341"/>
                    <a:pt x="144833" y="17709"/>
                  </a:cubicBezTo>
                  <a:cubicBezTo>
                    <a:pt x="147996" y="19606"/>
                    <a:pt x="151790" y="22769"/>
                    <a:pt x="155585" y="27196"/>
                  </a:cubicBezTo>
                  <a:cubicBezTo>
                    <a:pt x="160645" y="32255"/>
                    <a:pt x="163807" y="35418"/>
                    <a:pt x="165705" y="37315"/>
                  </a:cubicBezTo>
                  <a:cubicBezTo>
                    <a:pt x="161277" y="44905"/>
                    <a:pt x="158115" y="50597"/>
                    <a:pt x="156218" y="53759"/>
                  </a:cubicBezTo>
                  <a:cubicBezTo>
                    <a:pt x="161277" y="67673"/>
                    <a:pt x="163175" y="73998"/>
                    <a:pt x="163175" y="72733"/>
                  </a:cubicBezTo>
                  <a:cubicBezTo>
                    <a:pt x="165705" y="72733"/>
                    <a:pt x="168867" y="73365"/>
                    <a:pt x="172662" y="74630"/>
                  </a:cubicBezTo>
                  <a:cubicBezTo>
                    <a:pt x="177089" y="75895"/>
                    <a:pt x="180251" y="76528"/>
                    <a:pt x="181516" y="77160"/>
                  </a:cubicBezTo>
                  <a:lnTo>
                    <a:pt x="181516" y="106253"/>
                  </a:lnTo>
                  <a:close/>
                  <a:moveTo>
                    <a:pt x="141039" y="118270"/>
                  </a:moveTo>
                  <a:cubicBezTo>
                    <a:pt x="146731" y="107518"/>
                    <a:pt x="149261" y="96766"/>
                    <a:pt x="147996" y="86015"/>
                  </a:cubicBezTo>
                  <a:cubicBezTo>
                    <a:pt x="147363" y="75895"/>
                    <a:pt x="143568" y="67041"/>
                    <a:pt x="137244" y="58819"/>
                  </a:cubicBezTo>
                  <a:cubicBezTo>
                    <a:pt x="131552" y="50597"/>
                    <a:pt x="123962" y="44905"/>
                    <a:pt x="114475" y="40477"/>
                  </a:cubicBezTo>
                  <a:cubicBezTo>
                    <a:pt x="104988" y="36050"/>
                    <a:pt x="95501" y="34153"/>
                    <a:pt x="86015" y="34785"/>
                  </a:cubicBezTo>
                  <a:cubicBezTo>
                    <a:pt x="71468" y="36050"/>
                    <a:pt x="60084" y="41110"/>
                    <a:pt x="50597" y="49964"/>
                  </a:cubicBezTo>
                  <a:cubicBezTo>
                    <a:pt x="42375" y="58186"/>
                    <a:pt x="36683" y="68306"/>
                    <a:pt x="34785" y="80322"/>
                  </a:cubicBezTo>
                  <a:cubicBezTo>
                    <a:pt x="32888" y="92339"/>
                    <a:pt x="34153" y="103723"/>
                    <a:pt x="38580" y="114475"/>
                  </a:cubicBezTo>
                  <a:cubicBezTo>
                    <a:pt x="43640" y="125860"/>
                    <a:pt x="51229" y="134714"/>
                    <a:pt x="61981" y="140406"/>
                  </a:cubicBezTo>
                  <a:cubicBezTo>
                    <a:pt x="75895" y="147996"/>
                    <a:pt x="91074" y="149261"/>
                    <a:pt x="107518" y="144201"/>
                  </a:cubicBezTo>
                  <a:cubicBezTo>
                    <a:pt x="123330" y="140406"/>
                    <a:pt x="134082" y="131552"/>
                    <a:pt x="141039" y="118270"/>
                  </a:cubicBezTo>
                  <a:close/>
                </a:path>
              </a:pathLst>
            </a:custGeom>
            <a:grpFill/>
            <a:ln w="6271" cap="flat">
              <a:noFill/>
              <a:prstDash val="solid"/>
              <a:miter/>
            </a:ln>
          </p:spPr>
          <p:txBody>
            <a:bodyPr rtlCol="0" anchor="ctr"/>
            <a:lstStyle/>
            <a:p>
              <a:endParaRPr lang="en-US"/>
            </a:p>
          </p:txBody>
        </p:sp>
        <p:grpSp>
          <p:nvGrpSpPr>
            <p:cNvPr id="50" name="Picture Placeholder 97">
              <a:extLst>
                <a:ext uri="{FF2B5EF4-FFF2-40B4-BE49-F238E27FC236}">
                  <a16:creationId xmlns:a16="http://schemas.microsoft.com/office/drawing/2014/main" id="{EEE39445-C191-A040-9DB6-2067E797C646}"/>
                </a:ext>
              </a:extLst>
            </p:cNvPr>
            <p:cNvGrpSpPr/>
            <p:nvPr/>
          </p:nvGrpSpPr>
          <p:grpSpPr>
            <a:xfrm>
              <a:off x="7514311" y="3179818"/>
              <a:ext cx="212307" cy="211470"/>
              <a:chOff x="7514311" y="3179818"/>
              <a:chExt cx="212307" cy="211470"/>
            </a:xfrm>
            <a:grpFill/>
          </p:grpSpPr>
          <p:sp>
            <p:nvSpPr>
              <p:cNvPr id="51" name="Picture Placeholder 97">
                <a:extLst>
                  <a:ext uri="{FF2B5EF4-FFF2-40B4-BE49-F238E27FC236}">
                    <a16:creationId xmlns:a16="http://schemas.microsoft.com/office/drawing/2014/main" id="{FA8AD4BE-2954-BF44-9350-9C0F0E65613B}"/>
                  </a:ext>
                </a:extLst>
              </p:cNvPr>
              <p:cNvSpPr/>
              <p:nvPr/>
            </p:nvSpPr>
            <p:spPr>
              <a:xfrm>
                <a:off x="7514311" y="3179818"/>
                <a:ext cx="212307" cy="211470"/>
              </a:xfrm>
              <a:custGeom>
                <a:avLst/>
                <a:gdLst>
                  <a:gd name="connsiteX0" fmla="*/ 106153 w 212307"/>
                  <a:gd name="connsiteY0" fmla="*/ 211471 h 211470"/>
                  <a:gd name="connsiteX1" fmla="*/ 60616 w 212307"/>
                  <a:gd name="connsiteY1" fmla="*/ 201351 h 211470"/>
                  <a:gd name="connsiteX2" fmla="*/ 6225 w 212307"/>
                  <a:gd name="connsiteY2" fmla="*/ 141268 h 211470"/>
                  <a:gd name="connsiteX3" fmla="*/ 10652 w 212307"/>
                  <a:gd name="connsiteY3" fmla="*/ 60313 h 211470"/>
                  <a:gd name="connsiteX4" fmla="*/ 151691 w 212307"/>
                  <a:gd name="connsiteY4" fmla="*/ 10349 h 211470"/>
                  <a:gd name="connsiteX5" fmla="*/ 206082 w 212307"/>
                  <a:gd name="connsiteY5" fmla="*/ 70432 h 211470"/>
                  <a:gd name="connsiteX6" fmla="*/ 201655 w 212307"/>
                  <a:gd name="connsiteY6" fmla="*/ 151387 h 211470"/>
                  <a:gd name="connsiteX7" fmla="*/ 106153 w 212307"/>
                  <a:gd name="connsiteY7" fmla="*/ 211471 h 211470"/>
                  <a:gd name="connsiteX8" fmla="*/ 106786 w 212307"/>
                  <a:gd name="connsiteY8" fmla="*/ 15408 h 211470"/>
                  <a:gd name="connsiteX9" fmla="*/ 25199 w 212307"/>
                  <a:gd name="connsiteY9" fmla="*/ 66637 h 211470"/>
                  <a:gd name="connsiteX10" fmla="*/ 21404 w 212307"/>
                  <a:gd name="connsiteY10" fmla="*/ 135576 h 211470"/>
                  <a:gd name="connsiteX11" fmla="*/ 67573 w 212307"/>
                  <a:gd name="connsiteY11" fmla="*/ 186805 h 211470"/>
                  <a:gd name="connsiteX12" fmla="*/ 187741 w 212307"/>
                  <a:gd name="connsiteY12" fmla="*/ 144430 h 211470"/>
                  <a:gd name="connsiteX13" fmla="*/ 187741 w 212307"/>
                  <a:gd name="connsiteY13" fmla="*/ 144430 h 211470"/>
                  <a:gd name="connsiteX14" fmla="*/ 191536 w 212307"/>
                  <a:gd name="connsiteY14" fmla="*/ 75492 h 211470"/>
                  <a:gd name="connsiteX15" fmla="*/ 145366 w 212307"/>
                  <a:gd name="connsiteY15" fmla="*/ 24263 h 211470"/>
                  <a:gd name="connsiteX16" fmla="*/ 106786 w 212307"/>
                  <a:gd name="connsiteY16" fmla="*/ 15408 h 21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307" h="211470">
                    <a:moveTo>
                      <a:pt x="106153" y="211471"/>
                    </a:moveTo>
                    <a:cubicBezTo>
                      <a:pt x="90974" y="211471"/>
                      <a:pt x="75163" y="208309"/>
                      <a:pt x="60616" y="201351"/>
                    </a:cubicBezTo>
                    <a:cubicBezTo>
                      <a:pt x="35318" y="189335"/>
                      <a:pt x="15712" y="167831"/>
                      <a:pt x="6225" y="141268"/>
                    </a:cubicBezTo>
                    <a:cubicBezTo>
                      <a:pt x="-3262" y="114704"/>
                      <a:pt x="-1997" y="85611"/>
                      <a:pt x="10652" y="60313"/>
                    </a:cubicBezTo>
                    <a:cubicBezTo>
                      <a:pt x="35950" y="7819"/>
                      <a:pt x="99196" y="-14950"/>
                      <a:pt x="151691" y="10349"/>
                    </a:cubicBezTo>
                    <a:cubicBezTo>
                      <a:pt x="176989" y="22365"/>
                      <a:pt x="196595" y="43869"/>
                      <a:pt x="206082" y="70432"/>
                    </a:cubicBezTo>
                    <a:cubicBezTo>
                      <a:pt x="215569" y="96996"/>
                      <a:pt x="214304" y="126089"/>
                      <a:pt x="201655" y="151387"/>
                    </a:cubicBezTo>
                    <a:cubicBezTo>
                      <a:pt x="183946" y="189335"/>
                      <a:pt x="145998" y="211471"/>
                      <a:pt x="106153" y="211471"/>
                    </a:cubicBezTo>
                    <a:close/>
                    <a:moveTo>
                      <a:pt x="106786" y="15408"/>
                    </a:moveTo>
                    <a:cubicBezTo>
                      <a:pt x="73266" y="15408"/>
                      <a:pt x="40378" y="34382"/>
                      <a:pt x="25199" y="66637"/>
                    </a:cubicBezTo>
                    <a:cubicBezTo>
                      <a:pt x="15079" y="88141"/>
                      <a:pt x="13814" y="112807"/>
                      <a:pt x="21404" y="135576"/>
                    </a:cubicBezTo>
                    <a:cubicBezTo>
                      <a:pt x="29626" y="158344"/>
                      <a:pt x="46070" y="176686"/>
                      <a:pt x="67573" y="186805"/>
                    </a:cubicBezTo>
                    <a:cubicBezTo>
                      <a:pt x="112478" y="208309"/>
                      <a:pt x="166237" y="189335"/>
                      <a:pt x="187741" y="144430"/>
                    </a:cubicBezTo>
                    <a:lnTo>
                      <a:pt x="187741" y="144430"/>
                    </a:lnTo>
                    <a:cubicBezTo>
                      <a:pt x="197860" y="122926"/>
                      <a:pt x="199125" y="98260"/>
                      <a:pt x="191536" y="75492"/>
                    </a:cubicBezTo>
                    <a:cubicBezTo>
                      <a:pt x="183314" y="52723"/>
                      <a:pt x="166870" y="34382"/>
                      <a:pt x="145366" y="24263"/>
                    </a:cubicBezTo>
                    <a:cubicBezTo>
                      <a:pt x="132717" y="17938"/>
                      <a:pt x="119435" y="15408"/>
                      <a:pt x="106786" y="15408"/>
                    </a:cubicBezTo>
                    <a:close/>
                  </a:path>
                </a:pathLst>
              </a:custGeom>
              <a:grpFill/>
              <a:ln w="6271" cap="flat">
                <a:noFill/>
                <a:prstDash val="solid"/>
                <a:miter/>
              </a:ln>
            </p:spPr>
            <p:txBody>
              <a:bodyPr rtlCol="0" anchor="ctr"/>
              <a:lstStyle/>
              <a:p>
                <a:endParaRPr lang="en-US"/>
              </a:p>
            </p:txBody>
          </p:sp>
          <p:grpSp>
            <p:nvGrpSpPr>
              <p:cNvPr id="52" name="Picture Placeholder 97">
                <a:extLst>
                  <a:ext uri="{FF2B5EF4-FFF2-40B4-BE49-F238E27FC236}">
                    <a16:creationId xmlns:a16="http://schemas.microsoft.com/office/drawing/2014/main" id="{8836CA56-A75E-3E46-A7C5-C39AC47AB215}"/>
                  </a:ext>
                </a:extLst>
              </p:cNvPr>
              <p:cNvGrpSpPr/>
              <p:nvPr/>
            </p:nvGrpSpPr>
            <p:grpSpPr>
              <a:xfrm>
                <a:off x="7584415" y="3223054"/>
                <a:ext cx="72732" cy="123962"/>
                <a:chOff x="7584415" y="3223054"/>
                <a:chExt cx="72732" cy="123962"/>
              </a:xfrm>
              <a:grpFill/>
            </p:grpSpPr>
            <p:sp>
              <p:nvSpPr>
                <p:cNvPr id="53" name="Picture Placeholder 97">
                  <a:extLst>
                    <a:ext uri="{FF2B5EF4-FFF2-40B4-BE49-F238E27FC236}">
                      <a16:creationId xmlns:a16="http://schemas.microsoft.com/office/drawing/2014/main" id="{405FE29C-9A33-E041-A4A4-4509F1E407EC}"/>
                    </a:ext>
                  </a:extLst>
                </p:cNvPr>
                <p:cNvSpPr/>
                <p:nvPr/>
              </p:nvSpPr>
              <p:spPr>
                <a:xfrm>
                  <a:off x="7584415" y="3281241"/>
                  <a:ext cx="72732" cy="65775"/>
                </a:xfrm>
                <a:custGeom>
                  <a:avLst/>
                  <a:gdLst>
                    <a:gd name="connsiteX0" fmla="*/ 35418 w 72732"/>
                    <a:gd name="connsiteY0" fmla="*/ 15812 h 65775"/>
                    <a:gd name="connsiteX1" fmla="*/ 56289 w 72732"/>
                    <a:gd name="connsiteY1" fmla="*/ 24666 h 65775"/>
                    <a:gd name="connsiteX2" fmla="*/ 56289 w 72732"/>
                    <a:gd name="connsiteY2" fmla="*/ 50597 h 65775"/>
                    <a:gd name="connsiteX3" fmla="*/ 15179 w 72732"/>
                    <a:gd name="connsiteY3" fmla="*/ 50597 h 65775"/>
                    <a:gd name="connsiteX4" fmla="*/ 15179 w 72732"/>
                    <a:gd name="connsiteY4" fmla="*/ 24033 h 65775"/>
                    <a:gd name="connsiteX5" fmla="*/ 35418 w 72732"/>
                    <a:gd name="connsiteY5" fmla="*/ 15812 h 65775"/>
                    <a:gd name="connsiteX6" fmla="*/ 35418 w 72732"/>
                    <a:gd name="connsiteY6" fmla="*/ 0 h 65775"/>
                    <a:gd name="connsiteX7" fmla="*/ 3162 w 72732"/>
                    <a:gd name="connsiteY7" fmla="*/ 13914 h 65775"/>
                    <a:gd name="connsiteX8" fmla="*/ 1265 w 72732"/>
                    <a:gd name="connsiteY8" fmla="*/ 16444 h 65775"/>
                    <a:gd name="connsiteX9" fmla="*/ 0 w 72732"/>
                    <a:gd name="connsiteY9" fmla="*/ 22136 h 65775"/>
                    <a:gd name="connsiteX10" fmla="*/ 0 w 72732"/>
                    <a:gd name="connsiteY10" fmla="*/ 58186 h 65775"/>
                    <a:gd name="connsiteX11" fmla="*/ 5692 w 72732"/>
                    <a:gd name="connsiteY11" fmla="*/ 65776 h 65775"/>
                    <a:gd name="connsiteX12" fmla="*/ 67041 w 72732"/>
                    <a:gd name="connsiteY12" fmla="*/ 65776 h 65775"/>
                    <a:gd name="connsiteX13" fmla="*/ 72733 w 72732"/>
                    <a:gd name="connsiteY13" fmla="*/ 58186 h 65775"/>
                    <a:gd name="connsiteX14" fmla="*/ 72733 w 72732"/>
                    <a:gd name="connsiteY14" fmla="*/ 22136 h 65775"/>
                    <a:gd name="connsiteX15" fmla="*/ 71468 w 72732"/>
                    <a:gd name="connsiteY15" fmla="*/ 17076 h 65775"/>
                    <a:gd name="connsiteX16" fmla="*/ 35418 w 72732"/>
                    <a:gd name="connsiteY16" fmla="*/ 0 h 65775"/>
                    <a:gd name="connsiteX17" fmla="*/ 35418 w 72732"/>
                    <a:gd name="connsiteY17" fmla="*/ 0 h 6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732" h="65775">
                      <a:moveTo>
                        <a:pt x="35418" y="15812"/>
                      </a:moveTo>
                      <a:cubicBezTo>
                        <a:pt x="43007" y="15812"/>
                        <a:pt x="50597" y="18974"/>
                        <a:pt x="56289" y="24666"/>
                      </a:cubicBezTo>
                      <a:lnTo>
                        <a:pt x="56289" y="50597"/>
                      </a:lnTo>
                      <a:lnTo>
                        <a:pt x="15179" y="50597"/>
                      </a:lnTo>
                      <a:lnTo>
                        <a:pt x="15179" y="24033"/>
                      </a:lnTo>
                      <a:cubicBezTo>
                        <a:pt x="21504" y="18341"/>
                        <a:pt x="28461" y="15812"/>
                        <a:pt x="35418" y="15812"/>
                      </a:cubicBezTo>
                      <a:moveTo>
                        <a:pt x="35418" y="0"/>
                      </a:moveTo>
                      <a:cubicBezTo>
                        <a:pt x="23401" y="0"/>
                        <a:pt x="12017" y="4427"/>
                        <a:pt x="3162" y="13914"/>
                      </a:cubicBezTo>
                      <a:cubicBezTo>
                        <a:pt x="2530" y="14547"/>
                        <a:pt x="1897" y="15812"/>
                        <a:pt x="1265" y="16444"/>
                      </a:cubicBezTo>
                      <a:cubicBezTo>
                        <a:pt x="632" y="17709"/>
                        <a:pt x="0" y="19606"/>
                        <a:pt x="0" y="22136"/>
                      </a:cubicBezTo>
                      <a:lnTo>
                        <a:pt x="0" y="58186"/>
                      </a:lnTo>
                      <a:cubicBezTo>
                        <a:pt x="0" y="62614"/>
                        <a:pt x="2530" y="65776"/>
                        <a:pt x="5692" y="65776"/>
                      </a:cubicBezTo>
                      <a:lnTo>
                        <a:pt x="67041" y="65776"/>
                      </a:lnTo>
                      <a:cubicBezTo>
                        <a:pt x="70203" y="65776"/>
                        <a:pt x="72733" y="61981"/>
                        <a:pt x="72733" y="58186"/>
                      </a:cubicBezTo>
                      <a:lnTo>
                        <a:pt x="72733" y="22136"/>
                      </a:lnTo>
                      <a:cubicBezTo>
                        <a:pt x="72733" y="20239"/>
                        <a:pt x="72100" y="18341"/>
                        <a:pt x="71468" y="17076"/>
                      </a:cubicBezTo>
                      <a:cubicBezTo>
                        <a:pt x="61349" y="5692"/>
                        <a:pt x="48699" y="0"/>
                        <a:pt x="35418" y="0"/>
                      </a:cubicBezTo>
                      <a:lnTo>
                        <a:pt x="35418" y="0"/>
                      </a:lnTo>
                      <a:close/>
                    </a:path>
                  </a:pathLst>
                </a:custGeom>
                <a:grpFill/>
                <a:ln w="6271" cap="flat">
                  <a:noFill/>
                  <a:prstDash val="solid"/>
                  <a:miter/>
                </a:ln>
              </p:spPr>
              <p:txBody>
                <a:bodyPr rtlCol="0" anchor="ctr"/>
                <a:lstStyle/>
                <a:p>
                  <a:endParaRPr lang="en-US"/>
                </a:p>
              </p:txBody>
            </p:sp>
            <p:sp>
              <p:nvSpPr>
                <p:cNvPr id="54" name="Picture Placeholder 97">
                  <a:extLst>
                    <a:ext uri="{FF2B5EF4-FFF2-40B4-BE49-F238E27FC236}">
                      <a16:creationId xmlns:a16="http://schemas.microsoft.com/office/drawing/2014/main" id="{643D259E-E02B-434B-930D-1604194770F9}"/>
                    </a:ext>
                  </a:extLst>
                </p:cNvPr>
                <p:cNvSpPr/>
                <p:nvPr/>
              </p:nvSpPr>
              <p:spPr>
                <a:xfrm>
                  <a:off x="7592636" y="3223054"/>
                  <a:ext cx="51861" cy="51861"/>
                </a:xfrm>
                <a:custGeom>
                  <a:avLst/>
                  <a:gdLst>
                    <a:gd name="connsiteX0" fmla="*/ 25931 w 51861"/>
                    <a:gd name="connsiteY0" fmla="*/ 15812 h 51861"/>
                    <a:gd name="connsiteX1" fmla="*/ 36050 w 51861"/>
                    <a:gd name="connsiteY1" fmla="*/ 25931 h 51861"/>
                    <a:gd name="connsiteX2" fmla="*/ 25931 w 51861"/>
                    <a:gd name="connsiteY2" fmla="*/ 36050 h 51861"/>
                    <a:gd name="connsiteX3" fmla="*/ 15812 w 51861"/>
                    <a:gd name="connsiteY3" fmla="*/ 25931 h 51861"/>
                    <a:gd name="connsiteX4" fmla="*/ 25931 w 51861"/>
                    <a:gd name="connsiteY4" fmla="*/ 15812 h 51861"/>
                    <a:gd name="connsiteX5" fmla="*/ 25931 w 51861"/>
                    <a:gd name="connsiteY5" fmla="*/ 0 h 51861"/>
                    <a:gd name="connsiteX6" fmla="*/ 0 w 51861"/>
                    <a:gd name="connsiteY6" fmla="*/ 25931 h 51861"/>
                    <a:gd name="connsiteX7" fmla="*/ 25931 w 51861"/>
                    <a:gd name="connsiteY7" fmla="*/ 51862 h 51861"/>
                    <a:gd name="connsiteX8" fmla="*/ 51862 w 51861"/>
                    <a:gd name="connsiteY8" fmla="*/ 25931 h 51861"/>
                    <a:gd name="connsiteX9" fmla="*/ 25931 w 51861"/>
                    <a:gd name="connsiteY9" fmla="*/ 0 h 51861"/>
                    <a:gd name="connsiteX10" fmla="*/ 25931 w 51861"/>
                    <a:gd name="connsiteY10" fmla="*/ 0 h 5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61" h="51861">
                      <a:moveTo>
                        <a:pt x="25931" y="15812"/>
                      </a:moveTo>
                      <a:cubicBezTo>
                        <a:pt x="31623" y="15812"/>
                        <a:pt x="36050" y="20239"/>
                        <a:pt x="36050" y="25931"/>
                      </a:cubicBezTo>
                      <a:cubicBezTo>
                        <a:pt x="36050" y="31623"/>
                        <a:pt x="31623" y="36050"/>
                        <a:pt x="25931" y="36050"/>
                      </a:cubicBezTo>
                      <a:cubicBezTo>
                        <a:pt x="20239" y="36050"/>
                        <a:pt x="15812" y="31623"/>
                        <a:pt x="15812" y="25931"/>
                      </a:cubicBezTo>
                      <a:cubicBezTo>
                        <a:pt x="15812" y="20239"/>
                        <a:pt x="20239" y="15812"/>
                        <a:pt x="25931" y="15812"/>
                      </a:cubicBezTo>
                      <a:moveTo>
                        <a:pt x="25931" y="0"/>
                      </a:moveTo>
                      <a:cubicBezTo>
                        <a:pt x="11384" y="0"/>
                        <a:pt x="0" y="11384"/>
                        <a:pt x="0" y="25931"/>
                      </a:cubicBezTo>
                      <a:cubicBezTo>
                        <a:pt x="0" y="40477"/>
                        <a:pt x="11384" y="51862"/>
                        <a:pt x="25931" y="51862"/>
                      </a:cubicBezTo>
                      <a:cubicBezTo>
                        <a:pt x="40477" y="51862"/>
                        <a:pt x="51862" y="40477"/>
                        <a:pt x="51862" y="25931"/>
                      </a:cubicBezTo>
                      <a:cubicBezTo>
                        <a:pt x="51862" y="11384"/>
                        <a:pt x="40477" y="0"/>
                        <a:pt x="25931" y="0"/>
                      </a:cubicBezTo>
                      <a:lnTo>
                        <a:pt x="25931" y="0"/>
                      </a:lnTo>
                      <a:close/>
                    </a:path>
                  </a:pathLst>
                </a:custGeom>
                <a:grpFill/>
                <a:ln w="6271" cap="flat">
                  <a:noFill/>
                  <a:prstDash val="solid"/>
                  <a:miter/>
                </a:ln>
              </p:spPr>
              <p:txBody>
                <a:bodyPr rtlCol="0" anchor="ctr"/>
                <a:lstStyle/>
                <a:p>
                  <a:endParaRPr lang="en-US"/>
                </a:p>
              </p:txBody>
            </p:sp>
          </p:grpSp>
        </p:grpSp>
      </p:grpSp>
      <p:grpSp>
        <p:nvGrpSpPr>
          <p:cNvPr id="19" name="Group 18">
            <a:extLst>
              <a:ext uri="{FF2B5EF4-FFF2-40B4-BE49-F238E27FC236}">
                <a16:creationId xmlns:a16="http://schemas.microsoft.com/office/drawing/2014/main" id="{0882CF4F-0E62-994F-860E-F9EF25FD839C}"/>
              </a:ext>
            </a:extLst>
          </p:cNvPr>
          <p:cNvGrpSpPr/>
          <p:nvPr/>
        </p:nvGrpSpPr>
        <p:grpSpPr>
          <a:xfrm>
            <a:off x="1324671" y="2621824"/>
            <a:ext cx="1273316" cy="697329"/>
            <a:chOff x="1324671" y="2621824"/>
            <a:chExt cx="1273316" cy="697329"/>
          </a:xfrm>
        </p:grpSpPr>
        <p:grpSp>
          <p:nvGrpSpPr>
            <p:cNvPr id="66" name="Group 65" descr="Install">
              <a:extLst>
                <a:ext uri="{FF2B5EF4-FFF2-40B4-BE49-F238E27FC236}">
                  <a16:creationId xmlns:a16="http://schemas.microsoft.com/office/drawing/2014/main" id="{7D1D6EC0-4042-424A-939B-F9B2C8326547}"/>
                </a:ext>
              </a:extLst>
            </p:cNvPr>
            <p:cNvGrpSpPr/>
            <p:nvPr/>
          </p:nvGrpSpPr>
          <p:grpSpPr>
            <a:xfrm>
              <a:off x="1324671" y="2621824"/>
              <a:ext cx="1273316" cy="697329"/>
              <a:chOff x="3162525" y="3302491"/>
              <a:chExt cx="600034" cy="339504"/>
            </a:xfrm>
          </p:grpSpPr>
          <p:sp>
            <p:nvSpPr>
              <p:cNvPr id="67" name="Picture Placeholder 94">
                <a:extLst>
                  <a:ext uri="{FF2B5EF4-FFF2-40B4-BE49-F238E27FC236}">
                    <a16:creationId xmlns:a16="http://schemas.microsoft.com/office/drawing/2014/main" id="{B244AE35-1130-4E4E-8653-B56BE4E4C507}"/>
                  </a:ext>
                </a:extLst>
              </p:cNvPr>
              <p:cNvSpPr/>
              <p:nvPr/>
            </p:nvSpPr>
            <p:spPr>
              <a:xfrm>
                <a:off x="3210159" y="3302491"/>
                <a:ext cx="504323" cy="260573"/>
              </a:xfrm>
              <a:custGeom>
                <a:avLst/>
                <a:gdLst>
                  <a:gd name="connsiteX0" fmla="*/ 15812 w 504323"/>
                  <a:gd name="connsiteY0" fmla="*/ 260574 h 260573"/>
                  <a:gd name="connsiteX1" fmla="*/ 15812 w 504323"/>
                  <a:gd name="connsiteY1" fmla="*/ 24097 h 260573"/>
                  <a:gd name="connsiteX2" fmla="*/ 24033 w 504323"/>
                  <a:gd name="connsiteY2" fmla="*/ 15812 h 260573"/>
                  <a:gd name="connsiteX3" fmla="*/ 480543 w 504323"/>
                  <a:gd name="connsiteY3" fmla="*/ 15812 h 260573"/>
                  <a:gd name="connsiteX4" fmla="*/ 488512 w 504323"/>
                  <a:gd name="connsiteY4" fmla="*/ 24097 h 260573"/>
                  <a:gd name="connsiteX5" fmla="*/ 488512 w 504323"/>
                  <a:gd name="connsiteY5" fmla="*/ 260574 h 260573"/>
                  <a:gd name="connsiteX6" fmla="*/ 504324 w 504323"/>
                  <a:gd name="connsiteY6" fmla="*/ 260574 h 260573"/>
                  <a:gd name="connsiteX7" fmla="*/ 504324 w 504323"/>
                  <a:gd name="connsiteY7" fmla="*/ 24097 h 260573"/>
                  <a:gd name="connsiteX8" fmla="*/ 480290 w 504323"/>
                  <a:gd name="connsiteY8" fmla="*/ 0 h 260573"/>
                  <a:gd name="connsiteX9" fmla="*/ 24033 w 504323"/>
                  <a:gd name="connsiteY9" fmla="*/ 0 h 260573"/>
                  <a:gd name="connsiteX10" fmla="*/ 0 w 504323"/>
                  <a:gd name="connsiteY10" fmla="*/ 24097 h 260573"/>
                  <a:gd name="connsiteX11" fmla="*/ 0 w 504323"/>
                  <a:gd name="connsiteY11" fmla="*/ 260574 h 2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323" h="260573">
                    <a:moveTo>
                      <a:pt x="15812" y="260574"/>
                    </a:moveTo>
                    <a:lnTo>
                      <a:pt x="15812" y="24097"/>
                    </a:lnTo>
                    <a:cubicBezTo>
                      <a:pt x="15812" y="19546"/>
                      <a:pt x="19482" y="15846"/>
                      <a:pt x="24033" y="15812"/>
                    </a:cubicBezTo>
                    <a:lnTo>
                      <a:pt x="480543" y="15812"/>
                    </a:lnTo>
                    <a:cubicBezTo>
                      <a:pt x="484995" y="15982"/>
                      <a:pt x="488515" y="19642"/>
                      <a:pt x="488512" y="24097"/>
                    </a:cubicBezTo>
                    <a:lnTo>
                      <a:pt x="488512" y="260574"/>
                    </a:lnTo>
                    <a:lnTo>
                      <a:pt x="504324" y="260574"/>
                    </a:lnTo>
                    <a:lnTo>
                      <a:pt x="504324" y="24097"/>
                    </a:lnTo>
                    <a:cubicBezTo>
                      <a:pt x="504324" y="10813"/>
                      <a:pt x="493574" y="35"/>
                      <a:pt x="480290" y="0"/>
                    </a:cubicBezTo>
                    <a:lnTo>
                      <a:pt x="24033" y="0"/>
                    </a:lnTo>
                    <a:cubicBezTo>
                      <a:pt x="10750" y="35"/>
                      <a:pt x="0" y="10813"/>
                      <a:pt x="0" y="24097"/>
                    </a:cubicBezTo>
                    <a:lnTo>
                      <a:pt x="0" y="260574"/>
                    </a:lnTo>
                    <a:close/>
                  </a:path>
                </a:pathLst>
              </a:custGeom>
              <a:solidFill>
                <a:schemeClr val="accent5"/>
              </a:solidFill>
              <a:ln w="6271" cap="flat">
                <a:noFill/>
                <a:prstDash val="solid"/>
                <a:miter/>
              </a:ln>
            </p:spPr>
            <p:txBody>
              <a:bodyPr rtlCol="0" anchor="ctr"/>
              <a:lstStyle/>
              <a:p>
                <a:endParaRPr lang="en-US"/>
              </a:p>
            </p:txBody>
          </p:sp>
          <p:sp>
            <p:nvSpPr>
              <p:cNvPr id="68" name="Picture Placeholder 94">
                <a:extLst>
                  <a:ext uri="{FF2B5EF4-FFF2-40B4-BE49-F238E27FC236}">
                    <a16:creationId xmlns:a16="http://schemas.microsoft.com/office/drawing/2014/main" id="{548230ED-8F1D-1647-99C9-0C86E86EE116}"/>
                  </a:ext>
                </a:extLst>
              </p:cNvPr>
              <p:cNvSpPr/>
              <p:nvPr/>
            </p:nvSpPr>
            <p:spPr>
              <a:xfrm>
                <a:off x="3162525" y="3578876"/>
                <a:ext cx="600034" cy="63119"/>
              </a:xfrm>
              <a:custGeom>
                <a:avLst/>
                <a:gdLst>
                  <a:gd name="connsiteX0" fmla="*/ 583897 w 600034"/>
                  <a:gd name="connsiteY0" fmla="*/ 15812 h 63119"/>
                  <a:gd name="connsiteX1" fmla="*/ 583897 w 600034"/>
                  <a:gd name="connsiteY1" fmla="*/ 47435 h 63119"/>
                  <a:gd name="connsiteX2" fmla="*/ 15821 w 600034"/>
                  <a:gd name="connsiteY2" fmla="*/ 47435 h 63119"/>
                  <a:gd name="connsiteX3" fmla="*/ 15821 w 600034"/>
                  <a:gd name="connsiteY3" fmla="*/ 15812 h 63119"/>
                  <a:gd name="connsiteX4" fmla="*/ 218904 w 600034"/>
                  <a:gd name="connsiteY4" fmla="*/ 15812 h 63119"/>
                  <a:gd name="connsiteX5" fmla="*/ 228707 w 600034"/>
                  <a:gd name="connsiteY5" fmla="*/ 23275 h 63119"/>
                  <a:gd name="connsiteX6" fmla="*/ 252172 w 600034"/>
                  <a:gd name="connsiteY6" fmla="*/ 31560 h 63119"/>
                  <a:gd name="connsiteX7" fmla="*/ 350456 w 600034"/>
                  <a:gd name="connsiteY7" fmla="*/ 31560 h 63119"/>
                  <a:gd name="connsiteX8" fmla="*/ 376387 w 600034"/>
                  <a:gd name="connsiteY8" fmla="*/ 22136 h 63119"/>
                  <a:gd name="connsiteX9" fmla="*/ 384103 w 600034"/>
                  <a:gd name="connsiteY9" fmla="*/ 15812 h 63119"/>
                  <a:gd name="connsiteX10" fmla="*/ 583897 w 600034"/>
                  <a:gd name="connsiteY10" fmla="*/ 15812 h 63119"/>
                  <a:gd name="connsiteX11" fmla="*/ 586427 w 600034"/>
                  <a:gd name="connsiteY11" fmla="*/ 0 h 63119"/>
                  <a:gd name="connsiteX12" fmla="*/ 378537 w 600034"/>
                  <a:gd name="connsiteY12" fmla="*/ 0 h 63119"/>
                  <a:gd name="connsiteX13" fmla="*/ 365888 w 600034"/>
                  <a:gd name="connsiteY13" fmla="*/ 10499 h 63119"/>
                  <a:gd name="connsiteX14" fmla="*/ 350772 w 600034"/>
                  <a:gd name="connsiteY14" fmla="*/ 15685 h 63119"/>
                  <a:gd name="connsiteX15" fmla="*/ 259635 w 600034"/>
                  <a:gd name="connsiteY15" fmla="*/ 15685 h 63119"/>
                  <a:gd name="connsiteX16" fmla="*/ 252172 w 600034"/>
                  <a:gd name="connsiteY16" fmla="*/ 15685 h 63119"/>
                  <a:gd name="connsiteX17" fmla="*/ 238890 w 600034"/>
                  <a:gd name="connsiteY17" fmla="*/ 11384 h 63119"/>
                  <a:gd name="connsiteX18" fmla="*/ 223964 w 600034"/>
                  <a:gd name="connsiteY18" fmla="*/ 0 h 63119"/>
                  <a:gd name="connsiteX19" fmla="*/ 13355 w 600034"/>
                  <a:gd name="connsiteY19" fmla="*/ 0 h 63119"/>
                  <a:gd name="connsiteX20" fmla="*/ 9 w 600034"/>
                  <a:gd name="connsiteY20" fmla="*/ 14339 h 63119"/>
                  <a:gd name="connsiteX21" fmla="*/ 10 w 600034"/>
                  <a:gd name="connsiteY21" fmla="*/ 14357 h 63119"/>
                  <a:gd name="connsiteX22" fmla="*/ 10 w 600034"/>
                  <a:gd name="connsiteY22" fmla="*/ 48763 h 63119"/>
                  <a:gd name="connsiteX23" fmla="*/ 13336 w 600034"/>
                  <a:gd name="connsiteY23" fmla="*/ 63119 h 63119"/>
                  <a:gd name="connsiteX24" fmla="*/ 13355 w 600034"/>
                  <a:gd name="connsiteY24" fmla="*/ 63120 h 63119"/>
                  <a:gd name="connsiteX25" fmla="*/ 586743 w 600034"/>
                  <a:gd name="connsiteY25" fmla="*/ 63120 h 63119"/>
                  <a:gd name="connsiteX26" fmla="*/ 600025 w 600034"/>
                  <a:gd name="connsiteY26" fmla="*/ 48763 h 63119"/>
                  <a:gd name="connsiteX27" fmla="*/ 600025 w 600034"/>
                  <a:gd name="connsiteY27" fmla="*/ 14357 h 63119"/>
                  <a:gd name="connsiteX28" fmla="*/ 586743 w 600034"/>
                  <a:gd name="connsiteY28" fmla="*/ 0 h 6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0034" h="63119">
                    <a:moveTo>
                      <a:pt x="583897" y="15812"/>
                    </a:moveTo>
                    <a:lnTo>
                      <a:pt x="583897" y="47435"/>
                    </a:lnTo>
                    <a:lnTo>
                      <a:pt x="15821" y="47435"/>
                    </a:lnTo>
                    <a:lnTo>
                      <a:pt x="15821" y="15812"/>
                    </a:lnTo>
                    <a:lnTo>
                      <a:pt x="218904" y="15812"/>
                    </a:lnTo>
                    <a:lnTo>
                      <a:pt x="228707" y="23275"/>
                    </a:lnTo>
                    <a:cubicBezTo>
                      <a:pt x="235120" y="29039"/>
                      <a:pt x="243561" y="32020"/>
                      <a:pt x="252172" y="31560"/>
                    </a:cubicBezTo>
                    <a:lnTo>
                      <a:pt x="350456" y="31560"/>
                    </a:lnTo>
                    <a:cubicBezTo>
                      <a:pt x="360041" y="32213"/>
                      <a:pt x="369458" y="28791"/>
                      <a:pt x="376387" y="22136"/>
                    </a:cubicBezTo>
                    <a:lnTo>
                      <a:pt x="384103" y="15812"/>
                    </a:lnTo>
                    <a:lnTo>
                      <a:pt x="583897" y="15812"/>
                    </a:lnTo>
                    <a:moveTo>
                      <a:pt x="586427" y="0"/>
                    </a:moveTo>
                    <a:lnTo>
                      <a:pt x="378537" y="0"/>
                    </a:lnTo>
                    <a:lnTo>
                      <a:pt x="365888" y="10499"/>
                    </a:lnTo>
                    <a:cubicBezTo>
                      <a:pt x="361927" y="14480"/>
                      <a:pt x="356343" y="16397"/>
                      <a:pt x="350772" y="15685"/>
                    </a:cubicBezTo>
                    <a:lnTo>
                      <a:pt x="259635" y="15685"/>
                    </a:lnTo>
                    <a:lnTo>
                      <a:pt x="252172" y="15685"/>
                    </a:lnTo>
                    <a:cubicBezTo>
                      <a:pt x="247327" y="16278"/>
                      <a:pt x="242468" y="14704"/>
                      <a:pt x="238890" y="11384"/>
                    </a:cubicBezTo>
                    <a:lnTo>
                      <a:pt x="223964" y="0"/>
                    </a:lnTo>
                    <a:lnTo>
                      <a:pt x="13355" y="0"/>
                    </a:lnTo>
                    <a:cubicBezTo>
                      <a:pt x="5710" y="274"/>
                      <a:pt x="-265" y="6693"/>
                      <a:pt x="9" y="14339"/>
                    </a:cubicBezTo>
                    <a:cubicBezTo>
                      <a:pt x="9" y="14345"/>
                      <a:pt x="10" y="14351"/>
                      <a:pt x="10" y="14357"/>
                    </a:cubicBezTo>
                    <a:lnTo>
                      <a:pt x="10" y="48763"/>
                    </a:lnTo>
                    <a:cubicBezTo>
                      <a:pt x="-275" y="56407"/>
                      <a:pt x="5692" y="62834"/>
                      <a:pt x="13336" y="63119"/>
                    </a:cubicBezTo>
                    <a:cubicBezTo>
                      <a:pt x="13343" y="63119"/>
                      <a:pt x="13348" y="63120"/>
                      <a:pt x="13355" y="63120"/>
                    </a:cubicBezTo>
                    <a:lnTo>
                      <a:pt x="586743" y="63120"/>
                    </a:lnTo>
                    <a:cubicBezTo>
                      <a:pt x="594370" y="62811"/>
                      <a:pt x="600309" y="56391"/>
                      <a:pt x="600025" y="48763"/>
                    </a:cubicBezTo>
                    <a:lnTo>
                      <a:pt x="600025" y="14357"/>
                    </a:lnTo>
                    <a:cubicBezTo>
                      <a:pt x="600309" y="6729"/>
                      <a:pt x="594370" y="309"/>
                      <a:pt x="586743" y="0"/>
                    </a:cubicBezTo>
                    <a:close/>
                  </a:path>
                </a:pathLst>
              </a:custGeom>
              <a:solidFill>
                <a:schemeClr val="accent5"/>
              </a:solidFill>
              <a:ln w="6271"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EA3B4294-055F-3D4C-B106-A29B7FCA4146}"/>
                </a:ext>
              </a:extLst>
            </p:cNvPr>
            <p:cNvGrpSpPr>
              <a:grpSpLocks noChangeAspect="1"/>
            </p:cNvGrpSpPr>
            <p:nvPr/>
          </p:nvGrpSpPr>
          <p:grpSpPr>
            <a:xfrm>
              <a:off x="1641289" y="2821153"/>
              <a:ext cx="640080" cy="187794"/>
              <a:chOff x="1631097" y="2805781"/>
              <a:chExt cx="706737" cy="207351"/>
            </a:xfrm>
          </p:grpSpPr>
          <p:sp>
            <p:nvSpPr>
              <p:cNvPr id="73" name="Picture Placeholder 90">
                <a:extLst>
                  <a:ext uri="{FF2B5EF4-FFF2-40B4-BE49-F238E27FC236}">
                    <a16:creationId xmlns:a16="http://schemas.microsoft.com/office/drawing/2014/main" id="{0DB8B218-11B6-B149-9F13-45501EC51F08}"/>
                  </a:ext>
                </a:extLst>
              </p:cNvPr>
              <p:cNvSpPr/>
              <p:nvPr/>
            </p:nvSpPr>
            <p:spPr>
              <a:xfrm>
                <a:off x="1631097" y="2805781"/>
                <a:ext cx="706737" cy="207351"/>
              </a:xfrm>
              <a:custGeom>
                <a:avLst/>
                <a:gdLst>
                  <a:gd name="connsiteX0" fmla="*/ 571668 w 601477"/>
                  <a:gd name="connsiteY0" fmla="*/ 189738 h 189737"/>
                  <a:gd name="connsiteX1" fmla="*/ 29788 w 601477"/>
                  <a:gd name="connsiteY1" fmla="*/ 189738 h 189737"/>
                  <a:gd name="connsiteX2" fmla="*/ 0 w 601477"/>
                  <a:gd name="connsiteY2" fmla="*/ 160012 h 189737"/>
                  <a:gd name="connsiteX3" fmla="*/ 0 w 601477"/>
                  <a:gd name="connsiteY3" fmla="*/ 29726 h 189737"/>
                  <a:gd name="connsiteX4" fmla="*/ 29788 w 601477"/>
                  <a:gd name="connsiteY4" fmla="*/ 0 h 189737"/>
                  <a:gd name="connsiteX5" fmla="*/ 571668 w 601477"/>
                  <a:gd name="connsiteY5" fmla="*/ 0 h 189737"/>
                  <a:gd name="connsiteX6" fmla="*/ 601456 w 601477"/>
                  <a:gd name="connsiteY6" fmla="*/ 29726 h 189737"/>
                  <a:gd name="connsiteX7" fmla="*/ 601456 w 601477"/>
                  <a:gd name="connsiteY7" fmla="*/ 159380 h 189737"/>
                  <a:gd name="connsiteX8" fmla="*/ 571668 w 601477"/>
                  <a:gd name="connsiteY8" fmla="*/ 189738 h 189737"/>
                  <a:gd name="connsiteX9" fmla="*/ 29788 w 601477"/>
                  <a:gd name="connsiteY9" fmla="*/ 15812 h 189737"/>
                  <a:gd name="connsiteX10" fmla="*/ 15844 w 601477"/>
                  <a:gd name="connsiteY10" fmla="*/ 29726 h 189737"/>
                  <a:gd name="connsiteX11" fmla="*/ 15844 w 601477"/>
                  <a:gd name="connsiteY11" fmla="*/ 159380 h 189737"/>
                  <a:gd name="connsiteX12" fmla="*/ 29788 w 601477"/>
                  <a:gd name="connsiteY12" fmla="*/ 173294 h 189737"/>
                  <a:gd name="connsiteX13" fmla="*/ 571668 w 601477"/>
                  <a:gd name="connsiteY13" fmla="*/ 173294 h 189737"/>
                  <a:gd name="connsiteX14" fmla="*/ 585611 w 601477"/>
                  <a:gd name="connsiteY14" fmla="*/ 159380 h 189737"/>
                  <a:gd name="connsiteX15" fmla="*/ 585611 w 601477"/>
                  <a:gd name="connsiteY15" fmla="*/ 29726 h 189737"/>
                  <a:gd name="connsiteX16" fmla="*/ 571668 w 601477"/>
                  <a:gd name="connsiteY16" fmla="*/ 15812 h 189737"/>
                  <a:gd name="connsiteX17" fmla="*/ 29788 w 601477"/>
                  <a:gd name="connsiteY17" fmla="*/ 15812 h 18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1477" h="189737">
                    <a:moveTo>
                      <a:pt x="571668" y="189738"/>
                    </a:moveTo>
                    <a:lnTo>
                      <a:pt x="29788" y="189738"/>
                    </a:lnTo>
                    <a:cubicBezTo>
                      <a:pt x="13309" y="189738"/>
                      <a:pt x="0" y="176456"/>
                      <a:pt x="0" y="160012"/>
                    </a:cubicBezTo>
                    <a:lnTo>
                      <a:pt x="0" y="29726"/>
                    </a:lnTo>
                    <a:cubicBezTo>
                      <a:pt x="0" y="13282"/>
                      <a:pt x="13309" y="0"/>
                      <a:pt x="29788" y="0"/>
                    </a:cubicBezTo>
                    <a:lnTo>
                      <a:pt x="571668" y="0"/>
                    </a:lnTo>
                    <a:cubicBezTo>
                      <a:pt x="588146" y="0"/>
                      <a:pt x="601456" y="13282"/>
                      <a:pt x="601456" y="29726"/>
                    </a:cubicBezTo>
                    <a:lnTo>
                      <a:pt x="601456" y="159380"/>
                    </a:lnTo>
                    <a:cubicBezTo>
                      <a:pt x="602089" y="175824"/>
                      <a:pt x="588780" y="189738"/>
                      <a:pt x="571668" y="189738"/>
                    </a:cubicBezTo>
                    <a:close/>
                    <a:moveTo>
                      <a:pt x="29788" y="15812"/>
                    </a:moveTo>
                    <a:cubicBezTo>
                      <a:pt x="22182" y="15812"/>
                      <a:pt x="15844" y="22136"/>
                      <a:pt x="15844" y="29726"/>
                    </a:cubicBezTo>
                    <a:lnTo>
                      <a:pt x="15844" y="159380"/>
                    </a:lnTo>
                    <a:cubicBezTo>
                      <a:pt x="15844" y="166969"/>
                      <a:pt x="22182" y="173294"/>
                      <a:pt x="29788" y="173294"/>
                    </a:cubicBezTo>
                    <a:lnTo>
                      <a:pt x="571668" y="173294"/>
                    </a:lnTo>
                    <a:cubicBezTo>
                      <a:pt x="579273" y="173294"/>
                      <a:pt x="585611" y="166969"/>
                      <a:pt x="585611" y="159380"/>
                    </a:cubicBezTo>
                    <a:lnTo>
                      <a:pt x="585611" y="29726"/>
                    </a:lnTo>
                    <a:cubicBezTo>
                      <a:pt x="585611" y="22136"/>
                      <a:pt x="579273" y="15812"/>
                      <a:pt x="571668" y="15812"/>
                    </a:cubicBezTo>
                    <a:lnTo>
                      <a:pt x="29788" y="15812"/>
                    </a:lnTo>
                    <a:close/>
                  </a:path>
                </a:pathLst>
              </a:custGeom>
              <a:solidFill>
                <a:schemeClr val="accent5"/>
              </a:solidFill>
              <a:ln w="6271" cap="flat">
                <a:noFill/>
                <a:prstDash val="solid"/>
                <a:miter/>
              </a:ln>
            </p:spPr>
            <p:txBody>
              <a:bodyPr rtlCol="0" anchor="ctr"/>
              <a:lstStyle/>
              <a:p>
                <a:endParaRPr lang="en-US"/>
              </a:p>
            </p:txBody>
          </p:sp>
          <p:sp>
            <p:nvSpPr>
              <p:cNvPr id="74" name="Picture Placeholder 90">
                <a:extLst>
                  <a:ext uri="{FF2B5EF4-FFF2-40B4-BE49-F238E27FC236}">
                    <a16:creationId xmlns:a16="http://schemas.microsoft.com/office/drawing/2014/main" id="{29C485FD-8CB6-C34A-AA12-D1AEA6B9AD33}"/>
                  </a:ext>
                </a:extLst>
              </p:cNvPr>
              <p:cNvSpPr/>
              <p:nvPr/>
            </p:nvSpPr>
            <p:spPr>
              <a:xfrm>
                <a:off x="1670566" y="2839648"/>
                <a:ext cx="417026" cy="138235"/>
              </a:xfrm>
              <a:custGeom>
                <a:avLst/>
                <a:gdLst>
                  <a:gd name="connsiteX0" fmla="*/ 0 w 354915"/>
                  <a:gd name="connsiteY0" fmla="*/ 632 h 126492"/>
                  <a:gd name="connsiteX1" fmla="*/ 0 w 354915"/>
                  <a:gd name="connsiteY1" fmla="*/ 16444 h 126492"/>
                  <a:gd name="connsiteX2" fmla="*/ 22182 w 354915"/>
                  <a:gd name="connsiteY2" fmla="*/ 16444 h 126492"/>
                  <a:gd name="connsiteX3" fmla="*/ 634 w 354915"/>
                  <a:gd name="connsiteY3" fmla="*/ 37948 h 126492"/>
                  <a:gd name="connsiteX4" fmla="*/ 634 w 354915"/>
                  <a:gd name="connsiteY4" fmla="*/ 60084 h 126492"/>
                  <a:gd name="connsiteX5" fmla="*/ 44364 w 354915"/>
                  <a:gd name="connsiteY5" fmla="*/ 16444 h 126492"/>
                  <a:gd name="connsiteX6" fmla="*/ 66547 w 354915"/>
                  <a:gd name="connsiteY6" fmla="*/ 16444 h 126492"/>
                  <a:gd name="connsiteX7" fmla="*/ 1268 w 354915"/>
                  <a:gd name="connsiteY7" fmla="*/ 82220 h 126492"/>
                  <a:gd name="connsiteX8" fmla="*/ 1268 w 354915"/>
                  <a:gd name="connsiteY8" fmla="*/ 104356 h 126492"/>
                  <a:gd name="connsiteX9" fmla="*/ 89997 w 354915"/>
                  <a:gd name="connsiteY9" fmla="*/ 15812 h 126492"/>
                  <a:gd name="connsiteX10" fmla="*/ 112179 w 354915"/>
                  <a:gd name="connsiteY10" fmla="*/ 15812 h 126492"/>
                  <a:gd name="connsiteX11" fmla="*/ 17112 w 354915"/>
                  <a:gd name="connsiteY11" fmla="*/ 110681 h 126492"/>
                  <a:gd name="connsiteX12" fmla="*/ 0 w 354915"/>
                  <a:gd name="connsiteY12" fmla="*/ 110681 h 126492"/>
                  <a:gd name="connsiteX13" fmla="*/ 0 w 354915"/>
                  <a:gd name="connsiteY13" fmla="*/ 126492 h 126492"/>
                  <a:gd name="connsiteX14" fmla="*/ 354916 w 354915"/>
                  <a:gd name="connsiteY14" fmla="*/ 126492 h 126492"/>
                  <a:gd name="connsiteX15" fmla="*/ 354916 w 354915"/>
                  <a:gd name="connsiteY15" fmla="*/ 0 h 126492"/>
                  <a:gd name="connsiteX16" fmla="*/ 0 w 354915"/>
                  <a:gd name="connsiteY16" fmla="*/ 0 h 126492"/>
                  <a:gd name="connsiteX17" fmla="*/ 330832 w 354915"/>
                  <a:gd name="connsiteY17" fmla="*/ 111313 h 126492"/>
                  <a:gd name="connsiteX18" fmla="*/ 308650 w 354915"/>
                  <a:gd name="connsiteY18" fmla="*/ 111313 h 126492"/>
                  <a:gd name="connsiteX19" fmla="*/ 339071 w 354915"/>
                  <a:gd name="connsiteY19" fmla="*/ 80955 h 126492"/>
                  <a:gd name="connsiteX20" fmla="*/ 339071 w 354915"/>
                  <a:gd name="connsiteY20" fmla="*/ 103091 h 126492"/>
                  <a:gd name="connsiteX21" fmla="*/ 330832 w 354915"/>
                  <a:gd name="connsiteY21" fmla="*/ 111313 h 126492"/>
                  <a:gd name="connsiteX22" fmla="*/ 285834 w 354915"/>
                  <a:gd name="connsiteY22" fmla="*/ 111313 h 126492"/>
                  <a:gd name="connsiteX23" fmla="*/ 263652 w 354915"/>
                  <a:gd name="connsiteY23" fmla="*/ 111313 h 126492"/>
                  <a:gd name="connsiteX24" fmla="*/ 339071 w 354915"/>
                  <a:gd name="connsiteY24" fmla="*/ 36050 h 126492"/>
                  <a:gd name="connsiteX25" fmla="*/ 339071 w 354915"/>
                  <a:gd name="connsiteY25" fmla="*/ 58186 h 126492"/>
                  <a:gd name="connsiteX26" fmla="*/ 285834 w 354915"/>
                  <a:gd name="connsiteY26" fmla="*/ 111313 h 126492"/>
                  <a:gd name="connsiteX27" fmla="*/ 224358 w 354915"/>
                  <a:gd name="connsiteY27" fmla="*/ 16444 h 126492"/>
                  <a:gd name="connsiteX28" fmla="*/ 246540 w 354915"/>
                  <a:gd name="connsiteY28" fmla="*/ 16444 h 126492"/>
                  <a:gd name="connsiteX29" fmla="*/ 151473 w 354915"/>
                  <a:gd name="connsiteY29" fmla="*/ 111313 h 126492"/>
                  <a:gd name="connsiteX30" fmla="*/ 129291 w 354915"/>
                  <a:gd name="connsiteY30" fmla="*/ 111313 h 126492"/>
                  <a:gd name="connsiteX31" fmla="*/ 224358 w 354915"/>
                  <a:gd name="connsiteY31" fmla="*/ 16444 h 126492"/>
                  <a:gd name="connsiteX32" fmla="*/ 106475 w 354915"/>
                  <a:gd name="connsiteY32" fmla="*/ 111313 h 126492"/>
                  <a:gd name="connsiteX33" fmla="*/ 84293 w 354915"/>
                  <a:gd name="connsiteY33" fmla="*/ 111313 h 126492"/>
                  <a:gd name="connsiteX34" fmla="*/ 179359 w 354915"/>
                  <a:gd name="connsiteY34" fmla="*/ 16444 h 126492"/>
                  <a:gd name="connsiteX35" fmla="*/ 201542 w 354915"/>
                  <a:gd name="connsiteY35" fmla="*/ 16444 h 126492"/>
                  <a:gd name="connsiteX36" fmla="*/ 106475 w 354915"/>
                  <a:gd name="connsiteY36" fmla="*/ 111313 h 126492"/>
                  <a:gd name="connsiteX37" fmla="*/ 268722 w 354915"/>
                  <a:gd name="connsiteY37" fmla="*/ 16444 h 126492"/>
                  <a:gd name="connsiteX38" fmla="*/ 290904 w 354915"/>
                  <a:gd name="connsiteY38" fmla="*/ 16444 h 126492"/>
                  <a:gd name="connsiteX39" fmla="*/ 195837 w 354915"/>
                  <a:gd name="connsiteY39" fmla="*/ 111313 h 126492"/>
                  <a:gd name="connsiteX40" fmla="*/ 173655 w 354915"/>
                  <a:gd name="connsiteY40" fmla="*/ 111313 h 126492"/>
                  <a:gd name="connsiteX41" fmla="*/ 268722 w 354915"/>
                  <a:gd name="connsiteY41" fmla="*/ 16444 h 126492"/>
                  <a:gd name="connsiteX42" fmla="*/ 313720 w 354915"/>
                  <a:gd name="connsiteY42" fmla="*/ 16444 h 126492"/>
                  <a:gd name="connsiteX43" fmla="*/ 335902 w 354915"/>
                  <a:gd name="connsiteY43" fmla="*/ 16444 h 126492"/>
                  <a:gd name="connsiteX44" fmla="*/ 240836 w 354915"/>
                  <a:gd name="connsiteY44" fmla="*/ 111313 h 126492"/>
                  <a:gd name="connsiteX45" fmla="*/ 218653 w 354915"/>
                  <a:gd name="connsiteY45" fmla="*/ 111313 h 126492"/>
                  <a:gd name="connsiteX46" fmla="*/ 313720 w 354915"/>
                  <a:gd name="connsiteY46" fmla="*/ 16444 h 126492"/>
                  <a:gd name="connsiteX47" fmla="*/ 134361 w 354915"/>
                  <a:gd name="connsiteY47" fmla="*/ 16444 h 126492"/>
                  <a:gd name="connsiteX48" fmla="*/ 156543 w 354915"/>
                  <a:gd name="connsiteY48" fmla="*/ 16444 h 126492"/>
                  <a:gd name="connsiteX49" fmla="*/ 61476 w 354915"/>
                  <a:gd name="connsiteY49" fmla="*/ 111313 h 126492"/>
                  <a:gd name="connsiteX50" fmla="*/ 39294 w 354915"/>
                  <a:gd name="connsiteY50" fmla="*/ 111313 h 126492"/>
                  <a:gd name="connsiteX51" fmla="*/ 134361 w 354915"/>
                  <a:gd name="connsiteY51" fmla="*/ 16444 h 12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54915" h="126492">
                    <a:moveTo>
                      <a:pt x="0" y="632"/>
                    </a:moveTo>
                    <a:lnTo>
                      <a:pt x="0" y="16444"/>
                    </a:lnTo>
                    <a:lnTo>
                      <a:pt x="22182" y="16444"/>
                    </a:lnTo>
                    <a:lnTo>
                      <a:pt x="634" y="37948"/>
                    </a:lnTo>
                    <a:lnTo>
                      <a:pt x="634" y="60084"/>
                    </a:lnTo>
                    <a:lnTo>
                      <a:pt x="44364" y="16444"/>
                    </a:lnTo>
                    <a:lnTo>
                      <a:pt x="66547" y="16444"/>
                    </a:lnTo>
                    <a:lnTo>
                      <a:pt x="1268" y="82220"/>
                    </a:lnTo>
                    <a:lnTo>
                      <a:pt x="1268" y="104356"/>
                    </a:lnTo>
                    <a:lnTo>
                      <a:pt x="89997" y="15812"/>
                    </a:lnTo>
                    <a:lnTo>
                      <a:pt x="112179" y="15812"/>
                    </a:lnTo>
                    <a:lnTo>
                      <a:pt x="17112" y="110681"/>
                    </a:lnTo>
                    <a:lnTo>
                      <a:pt x="0" y="110681"/>
                    </a:lnTo>
                    <a:lnTo>
                      <a:pt x="0" y="126492"/>
                    </a:lnTo>
                    <a:lnTo>
                      <a:pt x="354916" y="126492"/>
                    </a:lnTo>
                    <a:lnTo>
                      <a:pt x="354916" y="0"/>
                    </a:lnTo>
                    <a:lnTo>
                      <a:pt x="0" y="0"/>
                    </a:lnTo>
                    <a:close/>
                    <a:moveTo>
                      <a:pt x="330832" y="111313"/>
                    </a:moveTo>
                    <a:lnTo>
                      <a:pt x="308650" y="111313"/>
                    </a:lnTo>
                    <a:lnTo>
                      <a:pt x="339071" y="80955"/>
                    </a:lnTo>
                    <a:lnTo>
                      <a:pt x="339071" y="103091"/>
                    </a:lnTo>
                    <a:lnTo>
                      <a:pt x="330832" y="111313"/>
                    </a:lnTo>
                    <a:close/>
                    <a:moveTo>
                      <a:pt x="285834" y="111313"/>
                    </a:moveTo>
                    <a:lnTo>
                      <a:pt x="263652" y="111313"/>
                    </a:lnTo>
                    <a:lnTo>
                      <a:pt x="339071" y="36050"/>
                    </a:lnTo>
                    <a:lnTo>
                      <a:pt x="339071" y="58186"/>
                    </a:lnTo>
                    <a:lnTo>
                      <a:pt x="285834" y="111313"/>
                    </a:lnTo>
                    <a:close/>
                    <a:moveTo>
                      <a:pt x="224358" y="16444"/>
                    </a:moveTo>
                    <a:lnTo>
                      <a:pt x="246540" y="16444"/>
                    </a:lnTo>
                    <a:lnTo>
                      <a:pt x="151473" y="111313"/>
                    </a:lnTo>
                    <a:lnTo>
                      <a:pt x="129291" y="111313"/>
                    </a:lnTo>
                    <a:lnTo>
                      <a:pt x="224358" y="16444"/>
                    </a:lnTo>
                    <a:close/>
                    <a:moveTo>
                      <a:pt x="106475" y="111313"/>
                    </a:moveTo>
                    <a:lnTo>
                      <a:pt x="84293" y="111313"/>
                    </a:lnTo>
                    <a:lnTo>
                      <a:pt x="179359" y="16444"/>
                    </a:lnTo>
                    <a:lnTo>
                      <a:pt x="201542" y="16444"/>
                    </a:lnTo>
                    <a:lnTo>
                      <a:pt x="106475" y="111313"/>
                    </a:lnTo>
                    <a:close/>
                    <a:moveTo>
                      <a:pt x="268722" y="16444"/>
                    </a:moveTo>
                    <a:lnTo>
                      <a:pt x="290904" y="16444"/>
                    </a:lnTo>
                    <a:lnTo>
                      <a:pt x="195837" y="111313"/>
                    </a:lnTo>
                    <a:lnTo>
                      <a:pt x="173655" y="111313"/>
                    </a:lnTo>
                    <a:lnTo>
                      <a:pt x="268722" y="16444"/>
                    </a:lnTo>
                    <a:close/>
                    <a:moveTo>
                      <a:pt x="313720" y="16444"/>
                    </a:moveTo>
                    <a:lnTo>
                      <a:pt x="335902" y="16444"/>
                    </a:lnTo>
                    <a:lnTo>
                      <a:pt x="240836" y="111313"/>
                    </a:lnTo>
                    <a:lnTo>
                      <a:pt x="218653" y="111313"/>
                    </a:lnTo>
                    <a:lnTo>
                      <a:pt x="313720" y="16444"/>
                    </a:lnTo>
                    <a:close/>
                    <a:moveTo>
                      <a:pt x="134361" y="16444"/>
                    </a:moveTo>
                    <a:lnTo>
                      <a:pt x="156543" y="16444"/>
                    </a:lnTo>
                    <a:lnTo>
                      <a:pt x="61476" y="111313"/>
                    </a:lnTo>
                    <a:lnTo>
                      <a:pt x="39294" y="111313"/>
                    </a:lnTo>
                    <a:lnTo>
                      <a:pt x="134361" y="16444"/>
                    </a:lnTo>
                    <a:close/>
                  </a:path>
                </a:pathLst>
              </a:custGeom>
              <a:solidFill>
                <a:schemeClr val="accent5"/>
              </a:solidFill>
              <a:ln w="6271" cap="flat">
                <a:noFill/>
                <a:prstDash val="solid"/>
                <a:miter/>
              </a:ln>
            </p:spPr>
            <p:txBody>
              <a:bodyPr rtlCol="0" anchor="ctr"/>
              <a:lstStyle/>
              <a:p>
                <a:endParaRPr lang="en-US"/>
              </a:p>
            </p:txBody>
          </p:sp>
        </p:grpSp>
      </p:grpSp>
      <p:grpSp>
        <p:nvGrpSpPr>
          <p:cNvPr id="83" name="Group 82">
            <a:extLst>
              <a:ext uri="{FF2B5EF4-FFF2-40B4-BE49-F238E27FC236}">
                <a16:creationId xmlns:a16="http://schemas.microsoft.com/office/drawing/2014/main" id="{5371A317-DB10-DB4B-B301-03F9CFBE0DFB}"/>
              </a:ext>
            </a:extLst>
          </p:cNvPr>
          <p:cNvGrpSpPr/>
          <p:nvPr/>
        </p:nvGrpSpPr>
        <p:grpSpPr>
          <a:xfrm>
            <a:off x="6772785" y="933806"/>
            <a:ext cx="736947" cy="697925"/>
            <a:chOff x="5819776" y="2556228"/>
            <a:chExt cx="956129" cy="905501"/>
          </a:xfrm>
          <a:solidFill>
            <a:schemeClr val="bg1"/>
          </a:solidFill>
        </p:grpSpPr>
        <p:grpSp>
          <p:nvGrpSpPr>
            <p:cNvPr id="84" name="Graphic 694">
              <a:extLst>
                <a:ext uri="{FF2B5EF4-FFF2-40B4-BE49-F238E27FC236}">
                  <a16:creationId xmlns:a16="http://schemas.microsoft.com/office/drawing/2014/main" id="{258943C8-3720-3F4B-8C43-673DA5DBD2DC}"/>
                </a:ext>
              </a:extLst>
            </p:cNvPr>
            <p:cNvGrpSpPr/>
            <p:nvPr/>
          </p:nvGrpSpPr>
          <p:grpSpPr>
            <a:xfrm>
              <a:off x="5819776" y="2556228"/>
              <a:ext cx="956129" cy="905501"/>
              <a:chOff x="5689786" y="2232194"/>
              <a:chExt cx="956129" cy="905501"/>
            </a:xfrm>
            <a:grpFill/>
          </p:grpSpPr>
          <p:sp>
            <p:nvSpPr>
              <p:cNvPr id="88" name="Freeform: Shape 752">
                <a:extLst>
                  <a:ext uri="{FF2B5EF4-FFF2-40B4-BE49-F238E27FC236}">
                    <a16:creationId xmlns:a16="http://schemas.microsoft.com/office/drawing/2014/main" id="{5D20CD3B-DB62-FF43-87AA-AFB4C6CCA8EB}"/>
                  </a:ext>
                </a:extLst>
              </p:cNvPr>
              <p:cNvSpPr/>
              <p:nvPr/>
            </p:nvSpPr>
            <p:spPr>
              <a:xfrm>
                <a:off x="5996304" y="2938081"/>
                <a:ext cx="352585" cy="199614"/>
              </a:xfrm>
              <a:custGeom>
                <a:avLst/>
                <a:gdLst>
                  <a:gd name="connsiteX0" fmla="*/ 332388 w 352585"/>
                  <a:gd name="connsiteY0" fmla="*/ 199614 h 199614"/>
                  <a:gd name="connsiteX1" fmla="*/ 20251 w 352585"/>
                  <a:gd name="connsiteY1" fmla="*/ 199614 h 199614"/>
                  <a:gd name="connsiteX2" fmla="*/ 924 w 352585"/>
                  <a:gd name="connsiteY2" fmla="*/ 185216 h 199614"/>
                  <a:gd name="connsiteX3" fmla="*/ 8983 w 352585"/>
                  <a:gd name="connsiteY3" fmla="*/ 162133 h 199614"/>
                  <a:gd name="connsiteX4" fmla="*/ 83086 w 352585"/>
                  <a:gd name="connsiteY4" fmla="*/ 128407 h 199614"/>
                  <a:gd name="connsiteX5" fmla="*/ 100066 w 352585"/>
                  <a:gd name="connsiteY5" fmla="*/ 0 h 199614"/>
                  <a:gd name="connsiteX6" fmla="*/ 125262 w 352585"/>
                  <a:gd name="connsiteY6" fmla="*/ 3365 h 199614"/>
                  <a:gd name="connsiteX7" fmla="*/ 106326 w 352585"/>
                  <a:gd name="connsiteY7" fmla="*/ 146874 h 199614"/>
                  <a:gd name="connsiteX8" fmla="*/ 99205 w 352585"/>
                  <a:gd name="connsiteY8" fmla="*/ 149535 h 199614"/>
                  <a:gd name="connsiteX9" fmla="*/ 40048 w 352585"/>
                  <a:gd name="connsiteY9" fmla="*/ 174183 h 199614"/>
                  <a:gd name="connsiteX10" fmla="*/ 312826 w 352585"/>
                  <a:gd name="connsiteY10" fmla="*/ 174183 h 199614"/>
                  <a:gd name="connsiteX11" fmla="*/ 253513 w 352585"/>
                  <a:gd name="connsiteY11" fmla="*/ 149535 h 199614"/>
                  <a:gd name="connsiteX12" fmla="*/ 246079 w 352585"/>
                  <a:gd name="connsiteY12" fmla="*/ 146718 h 199614"/>
                  <a:gd name="connsiteX13" fmla="*/ 232307 w 352585"/>
                  <a:gd name="connsiteY13" fmla="*/ 2817 h 199614"/>
                  <a:gd name="connsiteX14" fmla="*/ 257582 w 352585"/>
                  <a:gd name="connsiteY14" fmla="*/ 391 h 199614"/>
                  <a:gd name="connsiteX15" fmla="*/ 269789 w 352585"/>
                  <a:gd name="connsiteY15" fmla="*/ 128485 h 199614"/>
                  <a:gd name="connsiteX16" fmla="*/ 343891 w 352585"/>
                  <a:gd name="connsiteY16" fmla="*/ 162368 h 199614"/>
                  <a:gd name="connsiteX17" fmla="*/ 351638 w 352585"/>
                  <a:gd name="connsiteY17" fmla="*/ 185373 h 199614"/>
                  <a:gd name="connsiteX18" fmla="*/ 332388 w 352585"/>
                  <a:gd name="connsiteY18" fmla="*/ 199614 h 19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2585" h="199614">
                    <a:moveTo>
                      <a:pt x="332388" y="199614"/>
                    </a:moveTo>
                    <a:lnTo>
                      <a:pt x="20251" y="199614"/>
                    </a:lnTo>
                    <a:cubicBezTo>
                      <a:pt x="11331" y="199614"/>
                      <a:pt x="3584" y="193824"/>
                      <a:pt x="924" y="185216"/>
                    </a:cubicBezTo>
                    <a:cubicBezTo>
                      <a:pt x="-1737" y="176531"/>
                      <a:pt x="1471" y="167219"/>
                      <a:pt x="8983" y="162133"/>
                    </a:cubicBezTo>
                    <a:cubicBezTo>
                      <a:pt x="25024" y="151256"/>
                      <a:pt x="65949" y="134980"/>
                      <a:pt x="83086" y="128407"/>
                    </a:cubicBezTo>
                    <a:lnTo>
                      <a:pt x="100066" y="0"/>
                    </a:lnTo>
                    <a:lnTo>
                      <a:pt x="125262" y="3365"/>
                    </a:lnTo>
                    <a:lnTo>
                      <a:pt x="106326" y="146874"/>
                    </a:lnTo>
                    <a:lnTo>
                      <a:pt x="99205" y="149535"/>
                    </a:lnTo>
                    <a:cubicBezTo>
                      <a:pt x="87233" y="153995"/>
                      <a:pt x="59532" y="164871"/>
                      <a:pt x="40048" y="174183"/>
                    </a:cubicBezTo>
                    <a:lnTo>
                      <a:pt x="312826" y="174183"/>
                    </a:lnTo>
                    <a:cubicBezTo>
                      <a:pt x="293420" y="164950"/>
                      <a:pt x="265563" y="153995"/>
                      <a:pt x="253513" y="149535"/>
                    </a:cubicBezTo>
                    <a:lnTo>
                      <a:pt x="246079" y="146718"/>
                    </a:lnTo>
                    <a:lnTo>
                      <a:pt x="232307" y="2817"/>
                    </a:lnTo>
                    <a:lnTo>
                      <a:pt x="257582" y="391"/>
                    </a:lnTo>
                    <a:lnTo>
                      <a:pt x="269789" y="128485"/>
                    </a:lnTo>
                    <a:cubicBezTo>
                      <a:pt x="287238" y="135215"/>
                      <a:pt x="328319" y="151413"/>
                      <a:pt x="343891" y="162368"/>
                    </a:cubicBezTo>
                    <a:cubicBezTo>
                      <a:pt x="351246" y="167532"/>
                      <a:pt x="354298" y="176765"/>
                      <a:pt x="351638" y="185373"/>
                    </a:cubicBezTo>
                    <a:cubicBezTo>
                      <a:pt x="348899" y="193902"/>
                      <a:pt x="341152" y="199614"/>
                      <a:pt x="332388" y="199614"/>
                    </a:cubicBezTo>
                    <a:close/>
                  </a:path>
                </a:pathLst>
              </a:custGeom>
              <a:grpFill/>
              <a:ln w="7807" cap="flat">
                <a:noFill/>
                <a:prstDash val="solid"/>
                <a:miter/>
              </a:ln>
            </p:spPr>
            <p:txBody>
              <a:bodyPr rtlCol="0" anchor="ctr"/>
              <a:lstStyle/>
              <a:p>
                <a:endParaRPr lang="en-US"/>
              </a:p>
            </p:txBody>
          </p:sp>
          <p:sp>
            <p:nvSpPr>
              <p:cNvPr id="89" name="Freeform: Shape 753">
                <a:extLst>
                  <a:ext uri="{FF2B5EF4-FFF2-40B4-BE49-F238E27FC236}">
                    <a16:creationId xmlns:a16="http://schemas.microsoft.com/office/drawing/2014/main" id="{5227FED8-452B-4B42-B5D2-ADDC6C156BC3}"/>
                  </a:ext>
                </a:extLst>
              </p:cNvPr>
              <p:cNvSpPr/>
              <p:nvPr/>
            </p:nvSpPr>
            <p:spPr>
              <a:xfrm>
                <a:off x="5797848" y="2802710"/>
                <a:ext cx="754872" cy="25431"/>
              </a:xfrm>
              <a:custGeom>
                <a:avLst/>
                <a:gdLst>
                  <a:gd name="connsiteX0" fmla="*/ 0 w 754872"/>
                  <a:gd name="connsiteY0" fmla="*/ 0 h 25431"/>
                  <a:gd name="connsiteX1" fmla="*/ 754872 w 754872"/>
                  <a:gd name="connsiteY1" fmla="*/ 0 h 25431"/>
                  <a:gd name="connsiteX2" fmla="*/ 754872 w 754872"/>
                  <a:gd name="connsiteY2" fmla="*/ 25431 h 25431"/>
                  <a:gd name="connsiteX3" fmla="*/ 0 w 754872"/>
                  <a:gd name="connsiteY3" fmla="*/ 25431 h 25431"/>
                </a:gdLst>
                <a:ahLst/>
                <a:cxnLst>
                  <a:cxn ang="0">
                    <a:pos x="connsiteX0" y="connsiteY0"/>
                  </a:cxn>
                  <a:cxn ang="0">
                    <a:pos x="connsiteX1" y="connsiteY1"/>
                  </a:cxn>
                  <a:cxn ang="0">
                    <a:pos x="connsiteX2" y="connsiteY2"/>
                  </a:cxn>
                  <a:cxn ang="0">
                    <a:pos x="connsiteX3" y="connsiteY3"/>
                  </a:cxn>
                </a:cxnLst>
                <a:rect l="l" t="t" r="r" b="b"/>
                <a:pathLst>
                  <a:path w="754872" h="25431">
                    <a:moveTo>
                      <a:pt x="0" y="0"/>
                    </a:moveTo>
                    <a:lnTo>
                      <a:pt x="754872" y="0"/>
                    </a:lnTo>
                    <a:lnTo>
                      <a:pt x="754872" y="25431"/>
                    </a:lnTo>
                    <a:lnTo>
                      <a:pt x="0" y="25431"/>
                    </a:lnTo>
                    <a:close/>
                  </a:path>
                </a:pathLst>
              </a:custGeom>
              <a:grpFill/>
              <a:ln w="7807" cap="flat">
                <a:noFill/>
                <a:prstDash val="solid"/>
                <a:miter/>
              </a:ln>
            </p:spPr>
            <p:txBody>
              <a:bodyPr rtlCol="0" anchor="ctr"/>
              <a:lstStyle/>
              <a:p>
                <a:endParaRPr lang="en-US"/>
              </a:p>
            </p:txBody>
          </p:sp>
          <p:sp>
            <p:nvSpPr>
              <p:cNvPr id="90" name="Freeform: Shape 754">
                <a:extLst>
                  <a:ext uri="{FF2B5EF4-FFF2-40B4-BE49-F238E27FC236}">
                    <a16:creationId xmlns:a16="http://schemas.microsoft.com/office/drawing/2014/main" id="{CAC82378-B6BC-6F4C-B372-CAF7CFF02E89}"/>
                  </a:ext>
                </a:extLst>
              </p:cNvPr>
              <p:cNvSpPr/>
              <p:nvPr/>
            </p:nvSpPr>
            <p:spPr>
              <a:xfrm>
                <a:off x="5689786" y="2346985"/>
                <a:ext cx="956129" cy="559561"/>
              </a:xfrm>
              <a:custGeom>
                <a:avLst/>
                <a:gdLst>
                  <a:gd name="connsiteX0" fmla="*/ 930777 w 956129"/>
                  <a:gd name="connsiteY0" fmla="*/ 184434 h 559561"/>
                  <a:gd name="connsiteX1" fmla="*/ 930777 w 956129"/>
                  <a:gd name="connsiteY1" fmla="*/ 515820 h 559561"/>
                  <a:gd name="connsiteX2" fmla="*/ 906520 w 956129"/>
                  <a:gd name="connsiteY2" fmla="*/ 534052 h 559561"/>
                  <a:gd name="connsiteX3" fmla="*/ 47967 w 956129"/>
                  <a:gd name="connsiteY3" fmla="*/ 534052 h 559561"/>
                  <a:gd name="connsiteX4" fmla="*/ 25431 w 956129"/>
                  <a:gd name="connsiteY4" fmla="*/ 517307 h 559561"/>
                  <a:gd name="connsiteX5" fmla="*/ 25431 w 956129"/>
                  <a:gd name="connsiteY5" fmla="*/ 41942 h 559561"/>
                  <a:gd name="connsiteX6" fmla="*/ 47732 w 956129"/>
                  <a:gd name="connsiteY6" fmla="*/ 25431 h 559561"/>
                  <a:gd name="connsiteX7" fmla="*/ 524897 w 956129"/>
                  <a:gd name="connsiteY7" fmla="*/ 25431 h 559561"/>
                  <a:gd name="connsiteX8" fmla="*/ 530766 w 956129"/>
                  <a:gd name="connsiteY8" fmla="*/ 0 h 559561"/>
                  <a:gd name="connsiteX9" fmla="*/ 47732 w 956129"/>
                  <a:gd name="connsiteY9" fmla="*/ 0 h 559561"/>
                  <a:gd name="connsiteX10" fmla="*/ 0 w 956129"/>
                  <a:gd name="connsiteY10" fmla="*/ 41942 h 559561"/>
                  <a:gd name="connsiteX11" fmla="*/ 0 w 956129"/>
                  <a:gd name="connsiteY11" fmla="*/ 517385 h 559561"/>
                  <a:gd name="connsiteX12" fmla="*/ 47967 w 956129"/>
                  <a:gd name="connsiteY12" fmla="*/ 559561 h 559561"/>
                  <a:gd name="connsiteX13" fmla="*/ 906441 w 956129"/>
                  <a:gd name="connsiteY13" fmla="*/ 559561 h 559561"/>
                  <a:gd name="connsiteX14" fmla="*/ 956130 w 956129"/>
                  <a:gd name="connsiteY14" fmla="*/ 515898 h 559561"/>
                  <a:gd name="connsiteX15" fmla="*/ 956130 w 956129"/>
                  <a:gd name="connsiteY15" fmla="*/ 130911 h 559561"/>
                  <a:gd name="connsiteX16" fmla="*/ 930777 w 956129"/>
                  <a:gd name="connsiteY16" fmla="*/ 184434 h 55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6129" h="559561">
                    <a:moveTo>
                      <a:pt x="930777" y="184434"/>
                    </a:moveTo>
                    <a:lnTo>
                      <a:pt x="930777" y="515820"/>
                    </a:lnTo>
                    <a:cubicBezTo>
                      <a:pt x="930777" y="525679"/>
                      <a:pt x="919666" y="534052"/>
                      <a:pt x="906520" y="534052"/>
                    </a:cubicBezTo>
                    <a:lnTo>
                      <a:pt x="47967" y="534052"/>
                    </a:lnTo>
                    <a:cubicBezTo>
                      <a:pt x="35760" y="534052"/>
                      <a:pt x="25431" y="526384"/>
                      <a:pt x="25431" y="517307"/>
                    </a:cubicBezTo>
                    <a:lnTo>
                      <a:pt x="25431" y="41942"/>
                    </a:lnTo>
                    <a:cubicBezTo>
                      <a:pt x="25431" y="33021"/>
                      <a:pt x="35682" y="25431"/>
                      <a:pt x="47732" y="25431"/>
                    </a:cubicBezTo>
                    <a:lnTo>
                      <a:pt x="524897" y="25431"/>
                    </a:lnTo>
                    <a:cubicBezTo>
                      <a:pt x="526384" y="16745"/>
                      <a:pt x="528340" y="8294"/>
                      <a:pt x="530766" y="0"/>
                    </a:cubicBezTo>
                    <a:lnTo>
                      <a:pt x="47732" y="0"/>
                    </a:lnTo>
                    <a:cubicBezTo>
                      <a:pt x="21362" y="0"/>
                      <a:pt x="0" y="18780"/>
                      <a:pt x="0" y="41942"/>
                    </a:cubicBezTo>
                    <a:lnTo>
                      <a:pt x="0" y="517385"/>
                    </a:lnTo>
                    <a:cubicBezTo>
                      <a:pt x="0" y="540625"/>
                      <a:pt x="21519" y="559561"/>
                      <a:pt x="47967" y="559561"/>
                    </a:cubicBezTo>
                    <a:lnTo>
                      <a:pt x="906441" y="559561"/>
                    </a:lnTo>
                    <a:cubicBezTo>
                      <a:pt x="933907" y="559561"/>
                      <a:pt x="956130" y="539999"/>
                      <a:pt x="956130" y="515898"/>
                    </a:cubicBezTo>
                    <a:lnTo>
                      <a:pt x="956130" y="130911"/>
                    </a:lnTo>
                    <a:cubicBezTo>
                      <a:pt x="950105" y="150004"/>
                      <a:pt x="941497" y="167923"/>
                      <a:pt x="930777" y="184434"/>
                    </a:cubicBezTo>
                    <a:close/>
                  </a:path>
                </a:pathLst>
              </a:custGeom>
              <a:grpFill/>
              <a:ln w="7807" cap="flat">
                <a:noFill/>
                <a:prstDash val="solid"/>
                <a:miter/>
              </a:ln>
            </p:spPr>
            <p:txBody>
              <a:bodyPr rtlCol="0" anchor="ctr"/>
              <a:lstStyle/>
              <a:p>
                <a:endParaRPr lang="en-US"/>
              </a:p>
            </p:txBody>
          </p:sp>
          <p:sp>
            <p:nvSpPr>
              <p:cNvPr id="91" name="Freeform: Shape 755">
                <a:extLst>
                  <a:ext uri="{FF2B5EF4-FFF2-40B4-BE49-F238E27FC236}">
                    <a16:creationId xmlns:a16="http://schemas.microsoft.com/office/drawing/2014/main" id="{24AD845E-6056-AE4B-9807-3F6389C74F75}"/>
                  </a:ext>
                </a:extLst>
              </p:cNvPr>
              <p:cNvSpPr/>
              <p:nvPr/>
            </p:nvSpPr>
            <p:spPr>
              <a:xfrm>
                <a:off x="6255998" y="2232194"/>
                <a:ext cx="356034" cy="356034"/>
              </a:xfrm>
              <a:custGeom>
                <a:avLst/>
                <a:gdLst>
                  <a:gd name="connsiteX0" fmla="*/ 178017 w 356034"/>
                  <a:gd name="connsiteY0" fmla="*/ 356035 h 356034"/>
                  <a:gd name="connsiteX1" fmla="*/ 0 w 356034"/>
                  <a:gd name="connsiteY1" fmla="*/ 178017 h 356034"/>
                  <a:gd name="connsiteX2" fmla="*/ 178017 w 356034"/>
                  <a:gd name="connsiteY2" fmla="*/ 0 h 356034"/>
                  <a:gd name="connsiteX3" fmla="*/ 356035 w 356034"/>
                  <a:gd name="connsiteY3" fmla="*/ 178017 h 356034"/>
                  <a:gd name="connsiteX4" fmla="*/ 178017 w 356034"/>
                  <a:gd name="connsiteY4" fmla="*/ 356035 h 356034"/>
                  <a:gd name="connsiteX5" fmla="*/ 178017 w 356034"/>
                  <a:gd name="connsiteY5" fmla="*/ 25431 h 356034"/>
                  <a:gd name="connsiteX6" fmla="*/ 25431 w 356034"/>
                  <a:gd name="connsiteY6" fmla="*/ 178017 h 356034"/>
                  <a:gd name="connsiteX7" fmla="*/ 178017 w 356034"/>
                  <a:gd name="connsiteY7" fmla="*/ 330604 h 356034"/>
                  <a:gd name="connsiteX8" fmla="*/ 330604 w 356034"/>
                  <a:gd name="connsiteY8" fmla="*/ 178017 h 356034"/>
                  <a:gd name="connsiteX9" fmla="*/ 178017 w 356034"/>
                  <a:gd name="connsiteY9" fmla="*/ 25431 h 35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034" h="356034">
                    <a:moveTo>
                      <a:pt x="178017" y="356035"/>
                    </a:moveTo>
                    <a:cubicBezTo>
                      <a:pt x="79893" y="356035"/>
                      <a:pt x="0" y="276142"/>
                      <a:pt x="0" y="178017"/>
                    </a:cubicBezTo>
                    <a:cubicBezTo>
                      <a:pt x="0" y="79893"/>
                      <a:pt x="79814" y="0"/>
                      <a:pt x="178017" y="0"/>
                    </a:cubicBezTo>
                    <a:cubicBezTo>
                      <a:pt x="276221" y="0"/>
                      <a:pt x="356035" y="79893"/>
                      <a:pt x="356035" y="178017"/>
                    </a:cubicBezTo>
                    <a:cubicBezTo>
                      <a:pt x="356035" y="276142"/>
                      <a:pt x="276142" y="356035"/>
                      <a:pt x="178017" y="356035"/>
                    </a:cubicBezTo>
                    <a:close/>
                    <a:moveTo>
                      <a:pt x="178017" y="25431"/>
                    </a:moveTo>
                    <a:cubicBezTo>
                      <a:pt x="93899" y="25431"/>
                      <a:pt x="25431" y="93899"/>
                      <a:pt x="25431" y="178017"/>
                    </a:cubicBezTo>
                    <a:cubicBezTo>
                      <a:pt x="25431" y="262135"/>
                      <a:pt x="93899" y="330604"/>
                      <a:pt x="178017" y="330604"/>
                    </a:cubicBezTo>
                    <a:cubicBezTo>
                      <a:pt x="262136" y="330604"/>
                      <a:pt x="330604" y="262135"/>
                      <a:pt x="330604" y="178017"/>
                    </a:cubicBezTo>
                    <a:cubicBezTo>
                      <a:pt x="330604" y="93899"/>
                      <a:pt x="262136" y="25431"/>
                      <a:pt x="178017" y="25431"/>
                    </a:cubicBezTo>
                    <a:close/>
                  </a:path>
                </a:pathLst>
              </a:custGeom>
              <a:grpFill/>
              <a:ln w="7807" cap="flat">
                <a:noFill/>
                <a:prstDash val="solid"/>
                <a:miter/>
              </a:ln>
            </p:spPr>
            <p:txBody>
              <a:bodyPr rtlCol="0" anchor="ctr"/>
              <a:lstStyle/>
              <a:p>
                <a:endParaRPr lang="en-US"/>
              </a:p>
            </p:txBody>
          </p:sp>
        </p:grpSp>
        <p:grpSp>
          <p:nvGrpSpPr>
            <p:cNvPr id="85" name="Group 84">
              <a:extLst>
                <a:ext uri="{FF2B5EF4-FFF2-40B4-BE49-F238E27FC236}">
                  <a16:creationId xmlns:a16="http://schemas.microsoft.com/office/drawing/2014/main" id="{064CE477-5D45-2243-B4A2-F45B17F9E326}"/>
                </a:ext>
              </a:extLst>
            </p:cNvPr>
            <p:cNvGrpSpPr/>
            <p:nvPr/>
          </p:nvGrpSpPr>
          <p:grpSpPr>
            <a:xfrm>
              <a:off x="6493749" y="2664359"/>
              <a:ext cx="133435" cy="132748"/>
              <a:chOff x="6343977" y="2340325"/>
              <a:chExt cx="133435" cy="132748"/>
            </a:xfrm>
            <a:grpFill/>
          </p:grpSpPr>
          <p:cxnSp>
            <p:nvCxnSpPr>
              <p:cNvPr id="86" name="Straight Connector 85">
                <a:extLst>
                  <a:ext uri="{FF2B5EF4-FFF2-40B4-BE49-F238E27FC236}">
                    <a16:creationId xmlns:a16="http://schemas.microsoft.com/office/drawing/2014/main" id="{833179E2-E219-F64E-A667-5A081434A1C9}"/>
                  </a:ext>
                </a:extLst>
              </p:cNvPr>
              <p:cNvCxnSpPr>
                <a:cxnSpLocks/>
              </p:cNvCxnSpPr>
              <p:nvPr/>
            </p:nvCxnSpPr>
            <p:spPr bwMode="gray">
              <a:xfrm>
                <a:off x="6343977" y="2340325"/>
                <a:ext cx="132748" cy="132748"/>
              </a:xfrm>
              <a:prstGeom prst="line">
                <a:avLst/>
              </a:prstGeom>
              <a:grpFill/>
              <a:ln w="19050"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3C49542-6C36-6A4F-9BB1-195A669B7956}"/>
                  </a:ext>
                </a:extLst>
              </p:cNvPr>
              <p:cNvCxnSpPr>
                <a:cxnSpLocks/>
              </p:cNvCxnSpPr>
              <p:nvPr/>
            </p:nvCxnSpPr>
            <p:spPr bwMode="gray">
              <a:xfrm flipH="1">
                <a:off x="6344664" y="2340325"/>
                <a:ext cx="132748" cy="132748"/>
              </a:xfrm>
              <a:prstGeom prst="line">
                <a:avLst/>
              </a:prstGeom>
              <a:grpFill/>
              <a:ln w="19050" cap="rnd">
                <a:solidFill>
                  <a:schemeClr val="bg1"/>
                </a:solidFill>
                <a:round/>
                <a:tailEnd type="none"/>
              </a:ln>
            </p:spPr>
            <p:style>
              <a:lnRef idx="1">
                <a:schemeClr val="accent1"/>
              </a:lnRef>
              <a:fillRef idx="0">
                <a:schemeClr val="accent1"/>
              </a:fillRef>
              <a:effectRef idx="0">
                <a:schemeClr val="accent1"/>
              </a:effectRef>
              <a:fontRef idx="minor">
                <a:schemeClr val="tx1"/>
              </a:fontRef>
            </p:style>
          </p:cxnSp>
        </p:grpSp>
      </p:grpSp>
      <p:grpSp>
        <p:nvGrpSpPr>
          <p:cNvPr id="70" name="Group 69">
            <a:extLst>
              <a:ext uri="{FF2B5EF4-FFF2-40B4-BE49-F238E27FC236}">
                <a16:creationId xmlns:a16="http://schemas.microsoft.com/office/drawing/2014/main" id="{DB7DA2CA-37DC-A548-9467-A1670C197FF3}"/>
              </a:ext>
            </a:extLst>
          </p:cNvPr>
          <p:cNvGrpSpPr/>
          <p:nvPr/>
        </p:nvGrpSpPr>
        <p:grpSpPr>
          <a:xfrm>
            <a:off x="4194470" y="2474479"/>
            <a:ext cx="1101100" cy="1073966"/>
            <a:chOff x="4194470" y="2474479"/>
            <a:chExt cx="1101100" cy="1073966"/>
          </a:xfrm>
        </p:grpSpPr>
        <p:grpSp>
          <p:nvGrpSpPr>
            <p:cNvPr id="98" name="Picture Placeholder 81" descr="Desktop">
              <a:extLst>
                <a:ext uri="{FF2B5EF4-FFF2-40B4-BE49-F238E27FC236}">
                  <a16:creationId xmlns:a16="http://schemas.microsoft.com/office/drawing/2014/main" id="{939C2EF1-82F7-FC43-8152-CE7841CA2934}"/>
                </a:ext>
              </a:extLst>
            </p:cNvPr>
            <p:cNvGrpSpPr/>
            <p:nvPr/>
          </p:nvGrpSpPr>
          <p:grpSpPr>
            <a:xfrm>
              <a:off x="4194470" y="2566537"/>
              <a:ext cx="1070203" cy="981908"/>
              <a:chOff x="5804913" y="754028"/>
              <a:chExt cx="600836" cy="551265"/>
            </a:xfrm>
            <a:solidFill>
              <a:schemeClr val="accent1"/>
            </a:solidFill>
          </p:grpSpPr>
          <p:sp>
            <p:nvSpPr>
              <p:cNvPr id="99" name="Picture Placeholder 81">
                <a:extLst>
                  <a:ext uri="{FF2B5EF4-FFF2-40B4-BE49-F238E27FC236}">
                    <a16:creationId xmlns:a16="http://schemas.microsoft.com/office/drawing/2014/main" id="{949466DD-A7CA-3F4E-B859-EDF57AB85FD9}"/>
                  </a:ext>
                </a:extLst>
              </p:cNvPr>
              <p:cNvSpPr/>
              <p:nvPr/>
            </p:nvSpPr>
            <p:spPr>
              <a:xfrm>
                <a:off x="5994014" y="1178659"/>
                <a:ext cx="221466" cy="125488"/>
              </a:xfrm>
              <a:custGeom>
                <a:avLst/>
                <a:gdLst>
                  <a:gd name="connsiteX0" fmla="*/ 216306 w 221466"/>
                  <a:gd name="connsiteY0" fmla="*/ 102038 h 125488"/>
                  <a:gd name="connsiteX1" fmla="*/ 169504 w 221466"/>
                  <a:gd name="connsiteY1" fmla="*/ 80490 h 125488"/>
                  <a:gd name="connsiteX2" fmla="*/ 161915 w 221466"/>
                  <a:gd name="connsiteY2" fmla="*/ 0 h 125488"/>
                  <a:gd name="connsiteX3" fmla="*/ 146103 w 221466"/>
                  <a:gd name="connsiteY3" fmla="*/ 0 h 125488"/>
                  <a:gd name="connsiteX4" fmla="*/ 154958 w 221466"/>
                  <a:gd name="connsiteY4" fmla="*/ 91898 h 125488"/>
                  <a:gd name="connsiteX5" fmla="*/ 159385 w 221466"/>
                  <a:gd name="connsiteY5" fmla="*/ 93799 h 125488"/>
                  <a:gd name="connsiteX6" fmla="*/ 197332 w 221466"/>
                  <a:gd name="connsiteY6" fmla="*/ 109644 h 125488"/>
                  <a:gd name="connsiteX7" fmla="*/ 24671 w 221466"/>
                  <a:gd name="connsiteY7" fmla="*/ 109644 h 125488"/>
                  <a:gd name="connsiteX8" fmla="*/ 62618 w 221466"/>
                  <a:gd name="connsiteY8" fmla="*/ 93799 h 125488"/>
                  <a:gd name="connsiteX9" fmla="*/ 67046 w 221466"/>
                  <a:gd name="connsiteY9" fmla="*/ 91898 h 125488"/>
                  <a:gd name="connsiteX10" fmla="*/ 79062 w 221466"/>
                  <a:gd name="connsiteY10" fmla="*/ 0 h 125488"/>
                  <a:gd name="connsiteX11" fmla="*/ 63251 w 221466"/>
                  <a:gd name="connsiteY11" fmla="*/ 0 h 125488"/>
                  <a:gd name="connsiteX12" fmla="*/ 52499 w 221466"/>
                  <a:gd name="connsiteY12" fmla="*/ 80490 h 125488"/>
                  <a:gd name="connsiteX13" fmla="*/ 5697 w 221466"/>
                  <a:gd name="connsiteY13" fmla="*/ 102038 h 125488"/>
                  <a:gd name="connsiteX14" fmla="*/ 637 w 221466"/>
                  <a:gd name="connsiteY14" fmla="*/ 116615 h 125488"/>
                  <a:gd name="connsiteX15" fmla="*/ 12654 w 221466"/>
                  <a:gd name="connsiteY15" fmla="*/ 125488 h 125488"/>
                  <a:gd name="connsiteX16" fmla="*/ 208717 w 221466"/>
                  <a:gd name="connsiteY16" fmla="*/ 125488 h 125488"/>
                  <a:gd name="connsiteX17" fmla="*/ 220733 w 221466"/>
                  <a:gd name="connsiteY17" fmla="*/ 116615 h 125488"/>
                  <a:gd name="connsiteX18" fmla="*/ 216306 w 221466"/>
                  <a:gd name="connsiteY18" fmla="*/ 102038 h 1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466" h="125488">
                    <a:moveTo>
                      <a:pt x="216306" y="102038"/>
                    </a:moveTo>
                    <a:cubicBezTo>
                      <a:pt x="206187" y="95067"/>
                      <a:pt x="180888" y="84926"/>
                      <a:pt x="169504" y="80490"/>
                    </a:cubicBezTo>
                    <a:lnTo>
                      <a:pt x="161915" y="0"/>
                    </a:lnTo>
                    <a:lnTo>
                      <a:pt x="146103" y="0"/>
                    </a:lnTo>
                    <a:lnTo>
                      <a:pt x="154958" y="91898"/>
                    </a:lnTo>
                    <a:lnTo>
                      <a:pt x="159385" y="93799"/>
                    </a:lnTo>
                    <a:cubicBezTo>
                      <a:pt x="166974" y="96968"/>
                      <a:pt x="185316" y="103940"/>
                      <a:pt x="197332" y="109644"/>
                    </a:cubicBezTo>
                    <a:lnTo>
                      <a:pt x="24671" y="109644"/>
                    </a:lnTo>
                    <a:cubicBezTo>
                      <a:pt x="36688" y="103940"/>
                      <a:pt x="55029" y="96334"/>
                      <a:pt x="62618" y="93799"/>
                    </a:cubicBezTo>
                    <a:lnTo>
                      <a:pt x="67046" y="91898"/>
                    </a:lnTo>
                    <a:lnTo>
                      <a:pt x="79062" y="0"/>
                    </a:lnTo>
                    <a:lnTo>
                      <a:pt x="63251" y="0"/>
                    </a:lnTo>
                    <a:lnTo>
                      <a:pt x="52499" y="80490"/>
                    </a:lnTo>
                    <a:cubicBezTo>
                      <a:pt x="41747" y="84926"/>
                      <a:pt x="15816" y="95067"/>
                      <a:pt x="5697" y="102038"/>
                    </a:cubicBezTo>
                    <a:cubicBezTo>
                      <a:pt x="1270" y="105207"/>
                      <a:pt x="-1260" y="110911"/>
                      <a:pt x="637" y="116615"/>
                    </a:cubicBezTo>
                    <a:cubicBezTo>
                      <a:pt x="2535" y="121685"/>
                      <a:pt x="6962" y="125488"/>
                      <a:pt x="12654" y="125488"/>
                    </a:cubicBezTo>
                    <a:lnTo>
                      <a:pt x="208717" y="125488"/>
                    </a:lnTo>
                    <a:cubicBezTo>
                      <a:pt x="214409" y="125488"/>
                      <a:pt x="218836" y="121685"/>
                      <a:pt x="220733" y="116615"/>
                    </a:cubicBezTo>
                    <a:cubicBezTo>
                      <a:pt x="222631" y="110911"/>
                      <a:pt x="220733" y="105207"/>
                      <a:pt x="216306" y="102038"/>
                    </a:cubicBezTo>
                    <a:close/>
                  </a:path>
                </a:pathLst>
              </a:custGeom>
              <a:grpFill/>
              <a:ln w="6271" cap="flat">
                <a:solidFill>
                  <a:schemeClr val="accent1"/>
                </a:solidFill>
                <a:prstDash val="solid"/>
                <a:miter/>
              </a:ln>
            </p:spPr>
            <p:txBody>
              <a:bodyPr rtlCol="0" anchor="ctr"/>
              <a:lstStyle/>
              <a:p>
                <a:endParaRPr lang="en-US"/>
              </a:p>
            </p:txBody>
          </p:sp>
          <p:sp>
            <p:nvSpPr>
              <p:cNvPr id="100" name="Picture Placeholder 81">
                <a:extLst>
                  <a:ext uri="{FF2B5EF4-FFF2-40B4-BE49-F238E27FC236}">
                    <a16:creationId xmlns:a16="http://schemas.microsoft.com/office/drawing/2014/main" id="{023F2DC7-AE9C-8A42-9187-C27D6327B394}"/>
                  </a:ext>
                </a:extLst>
              </p:cNvPr>
              <p:cNvSpPr/>
              <p:nvPr/>
            </p:nvSpPr>
            <p:spPr>
              <a:xfrm>
                <a:off x="5804913" y="754028"/>
                <a:ext cx="600836" cy="404350"/>
              </a:xfrm>
              <a:custGeom>
                <a:avLst/>
                <a:gdLst>
                  <a:gd name="connsiteX0" fmla="*/ 568582 w 600836"/>
                  <a:gd name="connsiteY0" fmla="*/ 0 h 404350"/>
                  <a:gd name="connsiteX1" fmla="*/ 29726 w 600836"/>
                  <a:gd name="connsiteY1" fmla="*/ 0 h 404350"/>
                  <a:gd name="connsiteX2" fmla="*/ 0 w 600836"/>
                  <a:gd name="connsiteY2" fmla="*/ 30421 h 404350"/>
                  <a:gd name="connsiteX3" fmla="*/ 0 w 600836"/>
                  <a:gd name="connsiteY3" fmla="*/ 373929 h 404350"/>
                  <a:gd name="connsiteX4" fmla="*/ 30358 w 600836"/>
                  <a:gd name="connsiteY4" fmla="*/ 404351 h 404350"/>
                  <a:gd name="connsiteX5" fmla="*/ 569846 w 600836"/>
                  <a:gd name="connsiteY5" fmla="*/ 404351 h 404350"/>
                  <a:gd name="connsiteX6" fmla="*/ 600837 w 600836"/>
                  <a:gd name="connsiteY6" fmla="*/ 372662 h 404350"/>
                  <a:gd name="connsiteX7" fmla="*/ 600837 w 600836"/>
                  <a:gd name="connsiteY7" fmla="*/ 32956 h 404350"/>
                  <a:gd name="connsiteX8" fmla="*/ 568582 w 600836"/>
                  <a:gd name="connsiteY8" fmla="*/ 0 h 404350"/>
                  <a:gd name="connsiteX9" fmla="*/ 585026 w 600836"/>
                  <a:gd name="connsiteY9" fmla="*/ 372662 h 404350"/>
                  <a:gd name="connsiteX10" fmla="*/ 569846 w 600836"/>
                  <a:gd name="connsiteY10" fmla="*/ 388506 h 404350"/>
                  <a:gd name="connsiteX11" fmla="*/ 30358 w 600836"/>
                  <a:gd name="connsiteY11" fmla="*/ 388506 h 404350"/>
                  <a:gd name="connsiteX12" fmla="*/ 15812 w 600836"/>
                  <a:gd name="connsiteY12" fmla="*/ 373929 h 404350"/>
                  <a:gd name="connsiteX13" fmla="*/ 15812 w 600836"/>
                  <a:gd name="connsiteY13" fmla="*/ 30421 h 404350"/>
                  <a:gd name="connsiteX14" fmla="*/ 29726 w 600836"/>
                  <a:gd name="connsiteY14" fmla="*/ 15844 h 404350"/>
                  <a:gd name="connsiteX15" fmla="*/ 568582 w 600836"/>
                  <a:gd name="connsiteY15" fmla="*/ 15844 h 404350"/>
                  <a:gd name="connsiteX16" fmla="*/ 585658 w 600836"/>
                  <a:gd name="connsiteY16" fmla="*/ 32956 h 404350"/>
                  <a:gd name="connsiteX17" fmla="*/ 585658 w 600836"/>
                  <a:gd name="connsiteY17" fmla="*/ 372662 h 40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404350">
                    <a:moveTo>
                      <a:pt x="568582" y="0"/>
                    </a:moveTo>
                    <a:lnTo>
                      <a:pt x="29726" y="0"/>
                    </a:lnTo>
                    <a:cubicBezTo>
                      <a:pt x="13282" y="0"/>
                      <a:pt x="0" y="13309"/>
                      <a:pt x="0" y="30421"/>
                    </a:cubicBezTo>
                    <a:lnTo>
                      <a:pt x="0" y="373929"/>
                    </a:lnTo>
                    <a:cubicBezTo>
                      <a:pt x="0" y="391041"/>
                      <a:pt x="13282" y="404351"/>
                      <a:pt x="30358" y="404351"/>
                    </a:cubicBezTo>
                    <a:lnTo>
                      <a:pt x="569846" y="404351"/>
                    </a:lnTo>
                    <a:cubicBezTo>
                      <a:pt x="586923" y="404351"/>
                      <a:pt x="600837" y="390407"/>
                      <a:pt x="600837" y="372662"/>
                    </a:cubicBezTo>
                    <a:lnTo>
                      <a:pt x="600837" y="32956"/>
                    </a:lnTo>
                    <a:cubicBezTo>
                      <a:pt x="600837" y="14577"/>
                      <a:pt x="586290" y="0"/>
                      <a:pt x="568582" y="0"/>
                    </a:cubicBezTo>
                    <a:close/>
                    <a:moveTo>
                      <a:pt x="585026" y="372662"/>
                    </a:moveTo>
                    <a:cubicBezTo>
                      <a:pt x="585026" y="381535"/>
                      <a:pt x="578068" y="388506"/>
                      <a:pt x="569846" y="388506"/>
                    </a:cubicBezTo>
                    <a:lnTo>
                      <a:pt x="30358" y="388506"/>
                    </a:lnTo>
                    <a:cubicBezTo>
                      <a:pt x="22136" y="388506"/>
                      <a:pt x="15812" y="382168"/>
                      <a:pt x="15812" y="373929"/>
                    </a:cubicBezTo>
                    <a:lnTo>
                      <a:pt x="15812" y="30421"/>
                    </a:lnTo>
                    <a:cubicBezTo>
                      <a:pt x="15812" y="22182"/>
                      <a:pt x="22136" y="15844"/>
                      <a:pt x="29726" y="15844"/>
                    </a:cubicBezTo>
                    <a:lnTo>
                      <a:pt x="568582" y="15844"/>
                    </a:lnTo>
                    <a:cubicBezTo>
                      <a:pt x="578068" y="15844"/>
                      <a:pt x="585658" y="23450"/>
                      <a:pt x="585658" y="32956"/>
                    </a:cubicBezTo>
                    <a:lnTo>
                      <a:pt x="585658" y="372662"/>
                    </a:lnTo>
                    <a:close/>
                  </a:path>
                </a:pathLst>
              </a:custGeom>
              <a:grpFill/>
              <a:ln w="6271" cap="flat">
                <a:solidFill>
                  <a:schemeClr val="accent1"/>
                </a:solidFill>
                <a:prstDash val="solid"/>
                <a:miter/>
              </a:ln>
            </p:spPr>
            <p:txBody>
              <a:bodyPr rtlCol="0" anchor="ctr"/>
              <a:lstStyle/>
              <a:p>
                <a:endParaRPr lang="en-US"/>
              </a:p>
            </p:txBody>
          </p:sp>
          <p:sp>
            <p:nvSpPr>
              <p:cNvPr id="101" name="Picture Placeholder 81">
                <a:extLst>
                  <a:ext uri="{FF2B5EF4-FFF2-40B4-BE49-F238E27FC236}">
                    <a16:creationId xmlns:a16="http://schemas.microsoft.com/office/drawing/2014/main" id="{566F51FE-16E6-034D-94FC-2567795DFB1D}"/>
                  </a:ext>
                </a:extLst>
              </p:cNvPr>
              <p:cNvSpPr/>
              <p:nvPr/>
            </p:nvSpPr>
            <p:spPr>
              <a:xfrm>
                <a:off x="5869424" y="1105141"/>
                <a:ext cx="474345" cy="15844"/>
              </a:xfrm>
              <a:custGeom>
                <a:avLst/>
                <a:gdLst>
                  <a:gd name="connsiteX0" fmla="*/ 0 w 474345"/>
                  <a:gd name="connsiteY0" fmla="*/ 0 h 15844"/>
                  <a:gd name="connsiteX1" fmla="*/ 474345 w 474345"/>
                  <a:gd name="connsiteY1" fmla="*/ 0 h 15844"/>
                  <a:gd name="connsiteX2" fmla="*/ 474345 w 474345"/>
                  <a:gd name="connsiteY2" fmla="*/ 15844 h 15844"/>
                  <a:gd name="connsiteX3" fmla="*/ 0 w 474345"/>
                  <a:gd name="connsiteY3" fmla="*/ 15844 h 15844"/>
                </a:gdLst>
                <a:ahLst/>
                <a:cxnLst>
                  <a:cxn ang="0">
                    <a:pos x="connsiteX0" y="connsiteY0"/>
                  </a:cxn>
                  <a:cxn ang="0">
                    <a:pos x="connsiteX1" y="connsiteY1"/>
                  </a:cxn>
                  <a:cxn ang="0">
                    <a:pos x="connsiteX2" y="connsiteY2"/>
                  </a:cxn>
                  <a:cxn ang="0">
                    <a:pos x="connsiteX3" y="connsiteY3"/>
                  </a:cxn>
                </a:cxnLst>
                <a:rect l="l" t="t" r="r" b="b"/>
                <a:pathLst>
                  <a:path w="474345" h="15844">
                    <a:moveTo>
                      <a:pt x="0" y="0"/>
                    </a:moveTo>
                    <a:lnTo>
                      <a:pt x="474345" y="0"/>
                    </a:lnTo>
                    <a:lnTo>
                      <a:pt x="474345" y="15844"/>
                    </a:lnTo>
                    <a:lnTo>
                      <a:pt x="0" y="15844"/>
                    </a:lnTo>
                    <a:close/>
                  </a:path>
                </a:pathLst>
              </a:custGeom>
              <a:grpFill/>
              <a:ln w="6271" cap="flat">
                <a:solidFill>
                  <a:schemeClr val="accent1"/>
                </a:solid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FEC18BFC-A14A-3749-8B2C-27C1B4B3991C}"/>
                </a:ext>
              </a:extLst>
            </p:cNvPr>
            <p:cNvGrpSpPr/>
            <p:nvPr/>
          </p:nvGrpSpPr>
          <p:grpSpPr>
            <a:xfrm>
              <a:off x="4949581" y="2474479"/>
              <a:ext cx="345989" cy="369332"/>
              <a:chOff x="4991991" y="2444458"/>
              <a:chExt cx="345989" cy="369332"/>
            </a:xfrm>
          </p:grpSpPr>
          <p:sp>
            <p:nvSpPr>
              <p:cNvPr id="20" name="Oval 19">
                <a:extLst>
                  <a:ext uri="{FF2B5EF4-FFF2-40B4-BE49-F238E27FC236}">
                    <a16:creationId xmlns:a16="http://schemas.microsoft.com/office/drawing/2014/main" id="{108914EC-92C8-2049-95D9-12473E323EB3}"/>
                  </a:ext>
                </a:extLst>
              </p:cNvPr>
              <p:cNvSpPr/>
              <p:nvPr/>
            </p:nvSpPr>
            <p:spPr>
              <a:xfrm>
                <a:off x="4991991" y="2456130"/>
                <a:ext cx="345989" cy="345989"/>
              </a:xfrm>
              <a:prstGeom prst="ellipse">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7" name="Rectangle 36">
                <a:extLst>
                  <a:ext uri="{FF2B5EF4-FFF2-40B4-BE49-F238E27FC236}">
                    <a16:creationId xmlns:a16="http://schemas.microsoft.com/office/drawing/2014/main" id="{2F3F79C3-5159-434C-9B64-97CF14B9C09E}"/>
                  </a:ext>
                </a:extLst>
              </p:cNvPr>
              <p:cNvSpPr/>
              <p:nvPr/>
            </p:nvSpPr>
            <p:spPr>
              <a:xfrm>
                <a:off x="4994906" y="2444458"/>
                <a:ext cx="340158" cy="369332"/>
              </a:xfrm>
              <a:prstGeom prst="rect">
                <a:avLst/>
              </a:prstGeom>
            </p:spPr>
            <p:txBody>
              <a:bodyPr wrap="none">
                <a:spAutoFit/>
              </a:bodyPr>
              <a:lstStyle/>
              <a:p>
                <a:r>
                  <a:rPr lang="en-US">
                    <a:solidFill>
                      <a:schemeClr val="accent1"/>
                    </a:solidFill>
                  </a:rPr>
                  <a:t>X</a:t>
                </a:r>
                <a:endParaRPr lang="en-US"/>
              </a:p>
            </p:txBody>
          </p:sp>
        </p:grpSp>
      </p:grpSp>
    </p:spTree>
    <p:extLst>
      <p:ext uri="{BB962C8B-B14F-4D97-AF65-F5344CB8AC3E}">
        <p14:creationId xmlns:p14="http://schemas.microsoft.com/office/powerpoint/2010/main" val="129213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C03272B-7D85-0A34-5CAF-A3FC3CC16071}"/>
              </a:ext>
            </a:extLst>
          </p:cNvPr>
          <p:cNvGrpSpPr/>
          <p:nvPr/>
        </p:nvGrpSpPr>
        <p:grpSpPr>
          <a:xfrm>
            <a:off x="1874319" y="2828522"/>
            <a:ext cx="7780648" cy="2011156"/>
            <a:chOff x="1874319" y="2828522"/>
            <a:chExt cx="7780648" cy="2011156"/>
          </a:xfrm>
        </p:grpSpPr>
        <p:sp>
          <p:nvSpPr>
            <p:cNvPr id="158" name="Rectangle 157">
              <a:extLst>
                <a:ext uri="{FF2B5EF4-FFF2-40B4-BE49-F238E27FC236}">
                  <a16:creationId xmlns:a16="http://schemas.microsoft.com/office/drawing/2014/main" id="{5CAC9886-DAE5-BC4D-BAED-92F515A53D60}"/>
                </a:ext>
              </a:extLst>
            </p:cNvPr>
            <p:cNvSpPr/>
            <p:nvPr/>
          </p:nvSpPr>
          <p:spPr>
            <a:xfrm>
              <a:off x="1874319" y="2828522"/>
              <a:ext cx="2389425" cy="2011156"/>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9" name="Rectangle 158">
              <a:extLst>
                <a:ext uri="{FF2B5EF4-FFF2-40B4-BE49-F238E27FC236}">
                  <a16:creationId xmlns:a16="http://schemas.microsoft.com/office/drawing/2014/main" id="{275F90B8-2BC4-2042-8D1E-AEC5B1EEAA3C}"/>
                </a:ext>
              </a:extLst>
            </p:cNvPr>
            <p:cNvSpPr/>
            <p:nvPr/>
          </p:nvSpPr>
          <p:spPr>
            <a:xfrm>
              <a:off x="7077140" y="2828522"/>
              <a:ext cx="2577827" cy="2011156"/>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36" name="Group 35">
            <a:extLst>
              <a:ext uri="{FF2B5EF4-FFF2-40B4-BE49-F238E27FC236}">
                <a16:creationId xmlns:a16="http://schemas.microsoft.com/office/drawing/2014/main" id="{A3E14E37-6643-34BF-7325-48F97233008A}"/>
              </a:ext>
            </a:extLst>
          </p:cNvPr>
          <p:cNvGrpSpPr/>
          <p:nvPr/>
        </p:nvGrpSpPr>
        <p:grpSpPr>
          <a:xfrm>
            <a:off x="256238" y="1676575"/>
            <a:ext cx="2961773" cy="4296561"/>
            <a:chOff x="256238" y="1676575"/>
            <a:chExt cx="2961773" cy="4296561"/>
          </a:xfrm>
        </p:grpSpPr>
        <p:grpSp>
          <p:nvGrpSpPr>
            <p:cNvPr id="26" name="Group 25">
              <a:extLst>
                <a:ext uri="{FF2B5EF4-FFF2-40B4-BE49-F238E27FC236}">
                  <a16:creationId xmlns:a16="http://schemas.microsoft.com/office/drawing/2014/main" id="{31362F2F-1905-90E9-3D8F-F58555218FED}"/>
                </a:ext>
              </a:extLst>
            </p:cNvPr>
            <p:cNvGrpSpPr/>
            <p:nvPr/>
          </p:nvGrpSpPr>
          <p:grpSpPr>
            <a:xfrm>
              <a:off x="903674" y="1676575"/>
              <a:ext cx="1110166" cy="4296561"/>
              <a:chOff x="937127" y="1676575"/>
              <a:chExt cx="1110166" cy="4296561"/>
            </a:xfrm>
          </p:grpSpPr>
          <p:cxnSp>
            <p:nvCxnSpPr>
              <p:cNvPr id="13" name="Straight Arrow Connector 12">
                <a:extLst>
                  <a:ext uri="{FF2B5EF4-FFF2-40B4-BE49-F238E27FC236}">
                    <a16:creationId xmlns:a16="http://schemas.microsoft.com/office/drawing/2014/main" id="{A6D9A60A-5E04-904D-A594-D0042C6B1DFA}"/>
                  </a:ext>
                </a:extLst>
              </p:cNvPr>
              <p:cNvCxnSpPr>
                <a:cxnSpLocks/>
              </p:cNvCxnSpPr>
              <p:nvPr/>
            </p:nvCxnSpPr>
            <p:spPr bwMode="gray">
              <a:xfrm flipH="1">
                <a:off x="2020643" y="1676575"/>
                <a:ext cx="26650" cy="4296561"/>
              </a:xfrm>
              <a:prstGeom prst="straightConnector1">
                <a:avLst/>
              </a:prstGeom>
              <a:ln w="63500">
                <a:gradFill>
                  <a:gsLst>
                    <a:gs pos="0">
                      <a:schemeClr val="accent1"/>
                    </a:gs>
                    <a:gs pos="74000">
                      <a:schemeClr val="accent3"/>
                    </a:gs>
                    <a:gs pos="83000">
                      <a:schemeClr val="accent2"/>
                    </a:gs>
                    <a:gs pos="100000">
                      <a:schemeClr val="accent1">
                        <a:lumMod val="30000"/>
                        <a:lumOff val="70000"/>
                      </a:schemeClr>
                    </a:gs>
                  </a:gsLst>
                  <a:lin ang="5400000" scaled="1"/>
                </a:gradFill>
                <a:miter lim="800000"/>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6073C98A-C23A-4B4E-B19C-B2005C02A22A}"/>
                  </a:ext>
                </a:extLst>
              </p:cNvPr>
              <p:cNvSpPr txBox="1"/>
              <p:nvPr/>
            </p:nvSpPr>
            <p:spPr>
              <a:xfrm>
                <a:off x="1088874" y="5572627"/>
                <a:ext cx="761229" cy="246157"/>
              </a:xfrm>
              <a:prstGeom prst="rect">
                <a:avLst/>
              </a:prstGeom>
            </p:spPr>
            <p:txBody>
              <a:bodyPr wrap="none" lIns="0" tIns="0" rIns="0" bIns="0" rtlCol="0">
                <a:spAutoFit/>
              </a:bodyPr>
              <a:lstStyle/>
              <a:p>
                <a:pPr algn="r">
                  <a:spcAft>
                    <a:spcPts val="600"/>
                  </a:spcAft>
                </a:pPr>
                <a:r>
                  <a:rPr lang="en-US" sz="1600">
                    <a:solidFill>
                      <a:schemeClr val="accent2"/>
                    </a:solidFill>
                  </a:rPr>
                  <a:t>Devices</a:t>
                </a:r>
              </a:p>
            </p:txBody>
          </p:sp>
          <p:sp>
            <p:nvSpPr>
              <p:cNvPr id="144" name="TextBox 143">
                <a:extLst>
                  <a:ext uri="{FF2B5EF4-FFF2-40B4-BE49-F238E27FC236}">
                    <a16:creationId xmlns:a16="http://schemas.microsoft.com/office/drawing/2014/main" id="{B167CAE3-F073-A84C-A342-AD2E86DA9BAD}"/>
                  </a:ext>
                </a:extLst>
              </p:cNvPr>
              <p:cNvSpPr txBox="1"/>
              <p:nvPr/>
            </p:nvSpPr>
            <p:spPr>
              <a:xfrm>
                <a:off x="937127" y="1850326"/>
                <a:ext cx="935910" cy="246157"/>
              </a:xfrm>
              <a:prstGeom prst="rect">
                <a:avLst/>
              </a:prstGeom>
            </p:spPr>
            <p:txBody>
              <a:bodyPr wrap="none" lIns="0" tIns="0" rIns="0" bIns="0" rtlCol="0">
                <a:spAutoFit/>
              </a:bodyPr>
              <a:lstStyle/>
              <a:p>
                <a:pPr algn="r">
                  <a:spcAft>
                    <a:spcPts val="600"/>
                  </a:spcAft>
                </a:pPr>
                <a:r>
                  <a:rPr lang="en-US" sz="1600">
                    <a:solidFill>
                      <a:schemeClr val="accent2"/>
                    </a:solidFill>
                  </a:rPr>
                  <a:t>Locations</a:t>
                </a:r>
              </a:p>
            </p:txBody>
          </p:sp>
        </p:grpSp>
        <p:grpSp>
          <p:nvGrpSpPr>
            <p:cNvPr id="32" name="Group 31">
              <a:extLst>
                <a:ext uri="{FF2B5EF4-FFF2-40B4-BE49-F238E27FC236}">
                  <a16:creationId xmlns:a16="http://schemas.microsoft.com/office/drawing/2014/main" id="{B5C84CEE-E73A-9766-2D43-C6307BBCC4FF}"/>
                </a:ext>
              </a:extLst>
            </p:cNvPr>
            <p:cNvGrpSpPr/>
            <p:nvPr/>
          </p:nvGrpSpPr>
          <p:grpSpPr>
            <a:xfrm>
              <a:off x="256238" y="2836341"/>
              <a:ext cx="2961773" cy="2011156"/>
              <a:chOff x="256238" y="2836341"/>
              <a:chExt cx="2961773" cy="2011156"/>
            </a:xfrm>
          </p:grpSpPr>
          <p:grpSp>
            <p:nvGrpSpPr>
              <p:cNvPr id="25" name="Group 24">
                <a:extLst>
                  <a:ext uri="{FF2B5EF4-FFF2-40B4-BE49-F238E27FC236}">
                    <a16:creationId xmlns:a16="http://schemas.microsoft.com/office/drawing/2014/main" id="{B9AA4D9C-51F7-7C49-A562-12BF99CFC0A3}"/>
                  </a:ext>
                </a:extLst>
              </p:cNvPr>
              <p:cNvGrpSpPr/>
              <p:nvPr/>
            </p:nvGrpSpPr>
            <p:grpSpPr>
              <a:xfrm>
                <a:off x="256238" y="2836341"/>
                <a:ext cx="2728569" cy="2011156"/>
                <a:chOff x="256238" y="2836341"/>
                <a:chExt cx="2728569" cy="2011156"/>
              </a:xfrm>
            </p:grpSpPr>
            <p:sp>
              <p:nvSpPr>
                <p:cNvPr id="128" name="!!222">
                  <a:extLst>
                    <a:ext uri="{FF2B5EF4-FFF2-40B4-BE49-F238E27FC236}">
                      <a16:creationId xmlns:a16="http://schemas.microsoft.com/office/drawing/2014/main" id="{A8F25043-FBCB-4642-84C6-17D93D10374D}"/>
                    </a:ext>
                  </a:extLst>
                </p:cNvPr>
                <p:cNvSpPr>
                  <a:spLocks/>
                </p:cNvSpPr>
                <p:nvPr/>
              </p:nvSpPr>
              <p:spPr>
                <a:xfrm>
                  <a:off x="973651" y="2836341"/>
                  <a:ext cx="2011156" cy="2011156"/>
                </a:xfrm>
                <a:custGeom>
                  <a:avLst/>
                  <a:gdLst>
                    <a:gd name="connsiteX0" fmla="*/ 796357 w 796356"/>
                    <a:gd name="connsiteY0" fmla="*/ 398178 h 796356"/>
                    <a:gd name="connsiteX1" fmla="*/ 398178 w 796356"/>
                    <a:gd name="connsiteY1" fmla="*/ 796356 h 796356"/>
                    <a:gd name="connsiteX2" fmla="*/ 0 w 796356"/>
                    <a:gd name="connsiteY2" fmla="*/ 398178 h 796356"/>
                    <a:gd name="connsiteX3" fmla="*/ 398178 w 796356"/>
                    <a:gd name="connsiteY3" fmla="*/ 0 h 796356"/>
                    <a:gd name="connsiteX4" fmla="*/ 796357 w 796356"/>
                    <a:gd name="connsiteY4" fmla="*/ 398178 h 79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356" h="796356">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bg1"/>
                </a:solidFill>
                <a:ln w="50800" cap="flat">
                  <a:gradFill>
                    <a:gsLst>
                      <a:gs pos="0">
                        <a:schemeClr val="accent1"/>
                      </a:gs>
                      <a:gs pos="74000">
                        <a:schemeClr val="accent1">
                          <a:lumMod val="40000"/>
                          <a:lumOff val="60000"/>
                        </a:schemeClr>
                      </a:gs>
                      <a:gs pos="83000">
                        <a:schemeClr val="accent2"/>
                      </a:gs>
                      <a:gs pos="100000">
                        <a:schemeClr val="accent1"/>
                      </a:gs>
                    </a:gsLst>
                    <a:lin ang="5400000" scaled="1"/>
                  </a:gradFill>
                  <a:prstDash val="solid"/>
                  <a:miter/>
                </a:ln>
                <a:effectLst>
                  <a:outerShdw blurRad="63500" sx="102000" sy="102000" algn="ctr" rotWithShape="0">
                    <a:prstClr val="black">
                      <a:alpha val="11000"/>
                    </a:prstClr>
                  </a:outerShdw>
                </a:effectLst>
              </p:spPr>
              <p:txBody>
                <a:bodyPr rtlCol="0" anchor="ctr"/>
                <a:lstStyle/>
                <a:p>
                  <a:pPr>
                    <a:defRPr/>
                  </a:pPr>
                  <a:endParaRPr lang="en-US" sz="1799">
                    <a:solidFill>
                      <a:srgbClr val="717074"/>
                    </a:solidFill>
                    <a:latin typeface="Metropolis"/>
                  </a:endParaRPr>
                </a:p>
              </p:txBody>
            </p:sp>
            <p:sp>
              <p:nvSpPr>
                <p:cNvPr id="221" name="TextBox 220">
                  <a:extLst>
                    <a:ext uri="{FF2B5EF4-FFF2-40B4-BE49-F238E27FC236}">
                      <a16:creationId xmlns:a16="http://schemas.microsoft.com/office/drawing/2014/main" id="{9042D05F-ABED-974F-A5C4-9EB5F07B93BB}"/>
                    </a:ext>
                  </a:extLst>
                </p:cNvPr>
                <p:cNvSpPr txBox="1"/>
                <p:nvPr/>
              </p:nvSpPr>
              <p:spPr>
                <a:xfrm>
                  <a:off x="256238" y="3741793"/>
                  <a:ext cx="621803" cy="276927"/>
                </a:xfrm>
                <a:prstGeom prst="rect">
                  <a:avLst/>
                </a:prstGeom>
              </p:spPr>
              <p:txBody>
                <a:bodyPr wrap="none" lIns="0" tIns="0" rIns="0" bIns="0" rtlCol="0">
                  <a:spAutoFit/>
                </a:bodyPr>
                <a:lstStyle/>
                <a:p>
                  <a:pPr algn="r">
                    <a:spcAft>
                      <a:spcPts val="600"/>
                    </a:spcAft>
                  </a:pPr>
                  <a:r>
                    <a:rPr lang="en-US" sz="1799">
                      <a:solidFill>
                        <a:schemeClr val="accent2"/>
                      </a:solidFill>
                    </a:rPr>
                    <a:t>Users</a:t>
                  </a:r>
                </a:p>
              </p:txBody>
            </p:sp>
          </p:grpSp>
          <p:grpSp>
            <p:nvGrpSpPr>
              <p:cNvPr id="775" name="Group 774">
                <a:extLst>
                  <a:ext uri="{FF2B5EF4-FFF2-40B4-BE49-F238E27FC236}">
                    <a16:creationId xmlns:a16="http://schemas.microsoft.com/office/drawing/2014/main" id="{4D934A3A-02CB-6640-B09F-D43A28442975}"/>
                  </a:ext>
                </a:extLst>
              </p:cNvPr>
              <p:cNvGrpSpPr/>
              <p:nvPr/>
            </p:nvGrpSpPr>
            <p:grpSpPr>
              <a:xfrm>
                <a:off x="2826977" y="3451545"/>
                <a:ext cx="391034" cy="391035"/>
                <a:chOff x="3089452" y="4392342"/>
                <a:chExt cx="391136" cy="391137"/>
              </a:xfrm>
            </p:grpSpPr>
            <p:sp>
              <p:nvSpPr>
                <p:cNvPr id="776" name="Oval 6">
                  <a:extLst>
                    <a:ext uri="{FF2B5EF4-FFF2-40B4-BE49-F238E27FC236}">
                      <a16:creationId xmlns:a16="http://schemas.microsoft.com/office/drawing/2014/main" id="{7C09D545-241F-D245-AA69-AAB567590DF0}"/>
                    </a:ext>
                  </a:extLst>
                </p:cNvPr>
                <p:cNvSpPr>
                  <a:spLocks noChangeArrowheads="1"/>
                </p:cNvSpPr>
                <p:nvPr/>
              </p:nvSpPr>
              <p:spPr bwMode="auto">
                <a:xfrm>
                  <a:off x="3089452" y="4392342"/>
                  <a:ext cx="391136" cy="391137"/>
                </a:xfrm>
                <a:prstGeom prst="ellipse">
                  <a:avLst/>
                </a:prstGeom>
                <a:solidFill>
                  <a:schemeClr val="accent4"/>
                </a:solidFill>
                <a:ln w="9525">
                  <a:noFill/>
                  <a:round/>
                  <a:headEnd/>
                  <a:tailEnd/>
                </a:ln>
              </p:spPr>
              <p:txBody>
                <a:bodyPr vert="horz" wrap="square" lIns="91368" tIns="45684" rIns="91368" bIns="45684" numCol="1" anchor="t" anchorCtr="0" compatLnSpc="1">
                  <a:prstTxWarp prst="textNoShape">
                    <a:avLst/>
                  </a:prstTxWarp>
                </a:bodyPr>
                <a:lstStyle/>
                <a:p>
                  <a:endParaRPr lang="en-US" sz="1998"/>
                </a:p>
              </p:txBody>
            </p:sp>
            <p:grpSp>
              <p:nvGrpSpPr>
                <p:cNvPr id="777" name="Group 776">
                  <a:extLst>
                    <a:ext uri="{FF2B5EF4-FFF2-40B4-BE49-F238E27FC236}">
                      <a16:creationId xmlns:a16="http://schemas.microsoft.com/office/drawing/2014/main" id="{36EE9362-90E4-1D40-A202-9B1C5F0E0A51}"/>
                    </a:ext>
                  </a:extLst>
                </p:cNvPr>
                <p:cNvGrpSpPr/>
                <p:nvPr/>
              </p:nvGrpSpPr>
              <p:grpSpPr>
                <a:xfrm>
                  <a:off x="3148203" y="4481529"/>
                  <a:ext cx="273636" cy="212739"/>
                  <a:chOff x="7580368" y="4692340"/>
                  <a:chExt cx="1098550" cy="854075"/>
                </a:xfrm>
              </p:grpSpPr>
              <p:sp>
                <p:nvSpPr>
                  <p:cNvPr id="778" name="Freeform 7">
                    <a:extLst>
                      <a:ext uri="{FF2B5EF4-FFF2-40B4-BE49-F238E27FC236}">
                        <a16:creationId xmlns:a16="http://schemas.microsoft.com/office/drawing/2014/main" id="{1573D228-4961-4D43-9A77-8720FBA30D55}"/>
                      </a:ext>
                    </a:extLst>
                  </p:cNvPr>
                  <p:cNvSpPr>
                    <a:spLocks/>
                  </p:cNvSpPr>
                  <p:nvPr/>
                </p:nvSpPr>
                <p:spPr bwMode="auto">
                  <a:xfrm>
                    <a:off x="8326494" y="5070165"/>
                    <a:ext cx="219075" cy="133351"/>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998"/>
                  </a:p>
                </p:txBody>
              </p:sp>
              <p:sp>
                <p:nvSpPr>
                  <p:cNvPr id="779" name="Freeform 8">
                    <a:extLst>
                      <a:ext uri="{FF2B5EF4-FFF2-40B4-BE49-F238E27FC236}">
                        <a16:creationId xmlns:a16="http://schemas.microsoft.com/office/drawing/2014/main" id="{48035780-81A9-484F-A8CA-BE2D6BCBE3B5}"/>
                      </a:ext>
                    </a:extLst>
                  </p:cNvPr>
                  <p:cNvSpPr>
                    <a:spLocks noEditPoints="1"/>
                  </p:cNvSpPr>
                  <p:nvPr/>
                </p:nvSpPr>
                <p:spPr bwMode="auto">
                  <a:xfrm>
                    <a:off x="7580368" y="4692340"/>
                    <a:ext cx="1098550" cy="854075"/>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998"/>
                  </a:p>
                </p:txBody>
              </p:sp>
            </p:grpSp>
          </p:grpSp>
          <p:pic>
            <p:nvPicPr>
              <p:cNvPr id="794" name="Picture 7" descr="Icon&#10;&#10;Description automatically generated">
                <a:extLst>
                  <a:ext uri="{FF2B5EF4-FFF2-40B4-BE49-F238E27FC236}">
                    <a16:creationId xmlns:a16="http://schemas.microsoft.com/office/drawing/2014/main" id="{A3BD07D3-0BF2-C94F-B37B-68FD411998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8841" y="3982568"/>
                <a:ext cx="414362" cy="408017"/>
              </a:xfrm>
              <a:prstGeom prst="rect">
                <a:avLst/>
              </a:prstGeom>
            </p:spPr>
          </p:pic>
        </p:grpSp>
      </p:grpSp>
      <p:sp>
        <p:nvSpPr>
          <p:cNvPr id="8" name="Subtitle 7">
            <a:extLst>
              <a:ext uri="{FF2B5EF4-FFF2-40B4-BE49-F238E27FC236}">
                <a16:creationId xmlns:a16="http://schemas.microsoft.com/office/drawing/2014/main" id="{E73458C3-0C0D-3A4D-9F07-2B66F91C1F91}"/>
              </a:ext>
            </a:extLst>
          </p:cNvPr>
          <p:cNvSpPr>
            <a:spLocks noGrp="1"/>
          </p:cNvSpPr>
          <p:nvPr>
            <p:ph type="subTitle" idx="10"/>
          </p:nvPr>
        </p:nvSpPr>
        <p:spPr/>
        <p:txBody>
          <a:bodyPr/>
          <a:lstStyle/>
          <a:p>
            <a:r>
              <a:rPr lang="en-US"/>
              <a:t>Addressing connectivity and security needs for Digital-First Healthcare</a:t>
            </a:r>
          </a:p>
        </p:txBody>
      </p:sp>
      <p:sp>
        <p:nvSpPr>
          <p:cNvPr id="6" name="Title 5">
            <a:extLst>
              <a:ext uri="{FF2B5EF4-FFF2-40B4-BE49-F238E27FC236}">
                <a16:creationId xmlns:a16="http://schemas.microsoft.com/office/drawing/2014/main" id="{938163E6-683B-AB42-8E9D-BB72F260B1FC}"/>
              </a:ext>
            </a:extLst>
          </p:cNvPr>
          <p:cNvSpPr>
            <a:spLocks noGrp="1"/>
          </p:cNvSpPr>
          <p:nvPr>
            <p:ph type="title"/>
          </p:nvPr>
        </p:nvSpPr>
        <p:spPr/>
        <p:txBody>
          <a:bodyPr/>
          <a:lstStyle/>
          <a:p>
            <a:r>
              <a:rPr lang="en-US" dirty="0"/>
              <a:t>VMware SASE is foundational to Healthcare</a:t>
            </a:r>
          </a:p>
        </p:txBody>
      </p:sp>
      <p:sp>
        <p:nvSpPr>
          <p:cNvPr id="2" name="TextBox 1">
            <a:extLst>
              <a:ext uri="{FF2B5EF4-FFF2-40B4-BE49-F238E27FC236}">
                <a16:creationId xmlns:a16="http://schemas.microsoft.com/office/drawing/2014/main" id="{FD5BFB4C-01A5-F14F-AEA1-79470EED847D}"/>
              </a:ext>
            </a:extLst>
          </p:cNvPr>
          <p:cNvSpPr txBox="1"/>
          <p:nvPr/>
        </p:nvSpPr>
        <p:spPr>
          <a:xfrm>
            <a:off x="7462329" y="893"/>
            <a:ext cx="65" cy="184618"/>
          </a:xfrm>
          <a:prstGeom prst="rect">
            <a:avLst/>
          </a:prstGeom>
        </p:spPr>
        <p:txBody>
          <a:bodyPr wrap="none" lIns="0" tIns="0" rIns="0" bIns="0" rtlCol="0">
            <a:spAutoFit/>
          </a:bodyPr>
          <a:lstStyle/>
          <a:p>
            <a:pPr>
              <a:spcAft>
                <a:spcPts val="600"/>
              </a:spcAft>
            </a:pPr>
            <a:endParaRPr lang="en-US" sz="1200"/>
          </a:p>
        </p:txBody>
      </p:sp>
      <p:grpSp>
        <p:nvGrpSpPr>
          <p:cNvPr id="22" name="Group 21">
            <a:extLst>
              <a:ext uri="{FF2B5EF4-FFF2-40B4-BE49-F238E27FC236}">
                <a16:creationId xmlns:a16="http://schemas.microsoft.com/office/drawing/2014/main" id="{8AFF63D1-2567-CC80-00DE-1E472704C893}"/>
              </a:ext>
            </a:extLst>
          </p:cNvPr>
          <p:cNvGrpSpPr/>
          <p:nvPr/>
        </p:nvGrpSpPr>
        <p:grpSpPr>
          <a:xfrm>
            <a:off x="9614812" y="1676576"/>
            <a:ext cx="2353445" cy="4296561"/>
            <a:chOff x="9614812" y="1676576"/>
            <a:chExt cx="2353445" cy="4296561"/>
          </a:xfrm>
        </p:grpSpPr>
        <p:sp>
          <p:nvSpPr>
            <p:cNvPr id="170" name="TextBox 169">
              <a:extLst>
                <a:ext uri="{FF2B5EF4-FFF2-40B4-BE49-F238E27FC236}">
                  <a16:creationId xmlns:a16="http://schemas.microsoft.com/office/drawing/2014/main" id="{E5CE8B32-F87E-4F46-9085-2C4F6E0921E2}"/>
                </a:ext>
              </a:extLst>
            </p:cNvPr>
            <p:cNvSpPr txBox="1"/>
            <p:nvPr/>
          </p:nvSpPr>
          <p:spPr>
            <a:xfrm>
              <a:off x="9824385" y="1850326"/>
              <a:ext cx="573727" cy="246157"/>
            </a:xfrm>
            <a:prstGeom prst="rect">
              <a:avLst/>
            </a:prstGeom>
          </p:spPr>
          <p:txBody>
            <a:bodyPr wrap="none" lIns="0" tIns="0" rIns="0" bIns="0" rtlCol="0">
              <a:spAutoFit/>
            </a:bodyPr>
            <a:lstStyle/>
            <a:p>
              <a:pPr algn="r">
                <a:spcAft>
                  <a:spcPts val="600"/>
                </a:spcAft>
              </a:pPr>
              <a:r>
                <a:rPr lang="en-US" sz="1600">
                  <a:solidFill>
                    <a:schemeClr val="accent2"/>
                  </a:solidFill>
                </a:rPr>
                <a:t>Cloud</a:t>
              </a:r>
            </a:p>
          </p:txBody>
        </p:sp>
        <p:grpSp>
          <p:nvGrpSpPr>
            <p:cNvPr id="19" name="Group 18">
              <a:extLst>
                <a:ext uri="{FF2B5EF4-FFF2-40B4-BE49-F238E27FC236}">
                  <a16:creationId xmlns:a16="http://schemas.microsoft.com/office/drawing/2014/main" id="{7F6871A4-3DD9-3D41-8525-27D562D5D2CC}"/>
                </a:ext>
              </a:extLst>
            </p:cNvPr>
            <p:cNvGrpSpPr/>
            <p:nvPr/>
          </p:nvGrpSpPr>
          <p:grpSpPr>
            <a:xfrm>
              <a:off x="9614812" y="1676576"/>
              <a:ext cx="2353445" cy="4296561"/>
              <a:chOff x="9614812" y="1676576"/>
              <a:chExt cx="2353445" cy="4296561"/>
            </a:xfrm>
          </p:grpSpPr>
          <p:sp>
            <p:nvSpPr>
              <p:cNvPr id="169" name="TextBox 168">
                <a:extLst>
                  <a:ext uri="{FF2B5EF4-FFF2-40B4-BE49-F238E27FC236}">
                    <a16:creationId xmlns:a16="http://schemas.microsoft.com/office/drawing/2014/main" id="{F28F7A49-1041-1349-87D7-B7E2D86F5B24}"/>
                  </a:ext>
                </a:extLst>
              </p:cNvPr>
              <p:cNvSpPr txBox="1"/>
              <p:nvPr/>
            </p:nvSpPr>
            <p:spPr>
              <a:xfrm>
                <a:off x="9835128" y="5572627"/>
                <a:ext cx="895846" cy="246157"/>
              </a:xfrm>
              <a:prstGeom prst="rect">
                <a:avLst/>
              </a:prstGeom>
            </p:spPr>
            <p:txBody>
              <a:bodyPr wrap="none" lIns="0" tIns="0" rIns="0" bIns="0" rtlCol="0">
                <a:spAutoFit/>
              </a:bodyPr>
              <a:lstStyle/>
              <a:p>
                <a:pPr algn="r">
                  <a:spcAft>
                    <a:spcPts val="600"/>
                  </a:spcAft>
                </a:pPr>
                <a:r>
                  <a:rPr lang="en-US" sz="1600">
                    <a:solidFill>
                      <a:schemeClr val="accent2"/>
                    </a:solidFill>
                  </a:rPr>
                  <a:t>On-prem</a:t>
                </a:r>
              </a:p>
            </p:txBody>
          </p:sp>
          <p:grpSp>
            <p:nvGrpSpPr>
              <p:cNvPr id="12" name="Group 11">
                <a:extLst>
                  <a:ext uri="{FF2B5EF4-FFF2-40B4-BE49-F238E27FC236}">
                    <a16:creationId xmlns:a16="http://schemas.microsoft.com/office/drawing/2014/main" id="{A915C8D5-21AC-A4F6-B5B8-9217FE8044E5}"/>
                  </a:ext>
                </a:extLst>
              </p:cNvPr>
              <p:cNvGrpSpPr/>
              <p:nvPr/>
            </p:nvGrpSpPr>
            <p:grpSpPr>
              <a:xfrm>
                <a:off x="9614812" y="1676576"/>
                <a:ext cx="2353445" cy="4296561"/>
                <a:chOff x="9614812" y="1676576"/>
                <a:chExt cx="2353445" cy="4296561"/>
              </a:xfrm>
            </p:grpSpPr>
            <p:cxnSp>
              <p:nvCxnSpPr>
                <p:cNvPr id="143" name="Straight Arrow Connector 142">
                  <a:extLst>
                    <a:ext uri="{FF2B5EF4-FFF2-40B4-BE49-F238E27FC236}">
                      <a16:creationId xmlns:a16="http://schemas.microsoft.com/office/drawing/2014/main" id="{7D707B3F-88E9-4846-848A-E89E19DD2053}"/>
                    </a:ext>
                  </a:extLst>
                </p:cNvPr>
                <p:cNvCxnSpPr>
                  <a:cxnSpLocks/>
                </p:cNvCxnSpPr>
                <p:nvPr/>
              </p:nvCxnSpPr>
              <p:spPr bwMode="gray">
                <a:xfrm flipH="1">
                  <a:off x="9614812" y="1676576"/>
                  <a:ext cx="20924" cy="4296561"/>
                </a:xfrm>
                <a:prstGeom prst="straightConnector1">
                  <a:avLst/>
                </a:prstGeom>
                <a:ln w="63500">
                  <a:gradFill>
                    <a:gsLst>
                      <a:gs pos="0">
                        <a:schemeClr val="accent4"/>
                      </a:gs>
                      <a:gs pos="73000">
                        <a:schemeClr val="accent5"/>
                      </a:gs>
                      <a:gs pos="83000">
                        <a:schemeClr val="accent5"/>
                      </a:gs>
                      <a:gs pos="100000">
                        <a:schemeClr val="accent6"/>
                      </a:gs>
                    </a:gsLst>
                    <a:lin ang="5400000" scaled="1"/>
                  </a:gradFill>
                  <a:miter lim="800000"/>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647" name="TextBox 646">
                  <a:extLst>
                    <a:ext uri="{FF2B5EF4-FFF2-40B4-BE49-F238E27FC236}">
                      <a16:creationId xmlns:a16="http://schemas.microsoft.com/office/drawing/2014/main" id="{F97ADEA5-2860-A34F-9944-2D8A41D08407}"/>
                    </a:ext>
                  </a:extLst>
                </p:cNvPr>
                <p:cNvSpPr txBox="1"/>
                <p:nvPr/>
              </p:nvSpPr>
              <p:spPr>
                <a:xfrm>
                  <a:off x="11293369" y="3464866"/>
                  <a:ext cx="674888" cy="830781"/>
                </a:xfrm>
                <a:prstGeom prst="rect">
                  <a:avLst/>
                </a:prstGeom>
              </p:spPr>
              <p:txBody>
                <a:bodyPr wrap="square" lIns="0" tIns="0" rIns="0" bIns="0" rtlCol="0">
                  <a:spAutoFit/>
                </a:bodyPr>
                <a:lstStyle/>
                <a:p>
                  <a:pPr algn="ctr">
                    <a:spcAft>
                      <a:spcPts val="600"/>
                    </a:spcAft>
                  </a:pPr>
                  <a:r>
                    <a:rPr lang="en-US" sz="1799">
                      <a:solidFill>
                        <a:schemeClr val="accent2"/>
                      </a:solidFill>
                    </a:rPr>
                    <a:t>Apps &amp; </a:t>
                  </a:r>
                  <a:br>
                    <a:rPr lang="en-US" sz="1799">
                      <a:solidFill>
                        <a:schemeClr val="accent2"/>
                      </a:solidFill>
                    </a:rPr>
                  </a:br>
                  <a:r>
                    <a:rPr lang="en-US" sz="1799">
                      <a:solidFill>
                        <a:schemeClr val="accent2"/>
                      </a:solidFill>
                    </a:rPr>
                    <a:t>Data</a:t>
                  </a:r>
                </a:p>
              </p:txBody>
            </p:sp>
          </p:grpSp>
        </p:grpSp>
      </p:grpSp>
      <p:grpSp>
        <p:nvGrpSpPr>
          <p:cNvPr id="31" name="Group 30">
            <a:extLst>
              <a:ext uri="{FF2B5EF4-FFF2-40B4-BE49-F238E27FC236}">
                <a16:creationId xmlns:a16="http://schemas.microsoft.com/office/drawing/2014/main" id="{C14EDA2D-A7B4-F24A-91DE-460B1F50FFB5}"/>
              </a:ext>
            </a:extLst>
          </p:cNvPr>
          <p:cNvGrpSpPr/>
          <p:nvPr/>
        </p:nvGrpSpPr>
        <p:grpSpPr>
          <a:xfrm>
            <a:off x="3790363" y="2043607"/>
            <a:ext cx="3666698" cy="3580987"/>
            <a:chOff x="3725963" y="2043246"/>
            <a:chExt cx="3667653" cy="3581920"/>
          </a:xfrm>
        </p:grpSpPr>
        <p:sp>
          <p:nvSpPr>
            <p:cNvPr id="120" name="!!222">
              <a:extLst>
                <a:ext uri="{FF2B5EF4-FFF2-40B4-BE49-F238E27FC236}">
                  <a16:creationId xmlns:a16="http://schemas.microsoft.com/office/drawing/2014/main" id="{990B902D-B409-394A-8E00-F48C6F26BCB0}"/>
                </a:ext>
              </a:extLst>
            </p:cNvPr>
            <p:cNvSpPr/>
            <p:nvPr/>
          </p:nvSpPr>
          <p:spPr>
            <a:xfrm>
              <a:off x="3725963" y="2043246"/>
              <a:ext cx="3667653" cy="3581920"/>
            </a:xfrm>
            <a:custGeom>
              <a:avLst/>
              <a:gdLst>
                <a:gd name="connsiteX0" fmla="*/ 796357 w 796356"/>
                <a:gd name="connsiteY0" fmla="*/ 398178 h 796356"/>
                <a:gd name="connsiteX1" fmla="*/ 398178 w 796356"/>
                <a:gd name="connsiteY1" fmla="*/ 796356 h 796356"/>
                <a:gd name="connsiteX2" fmla="*/ 0 w 796356"/>
                <a:gd name="connsiteY2" fmla="*/ 398178 h 796356"/>
                <a:gd name="connsiteX3" fmla="*/ 398178 w 796356"/>
                <a:gd name="connsiteY3" fmla="*/ 0 h 796356"/>
                <a:gd name="connsiteX4" fmla="*/ 796357 w 796356"/>
                <a:gd name="connsiteY4" fmla="*/ 398178 h 79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356" h="796356">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bg1"/>
            </a:solidFill>
            <a:ln w="50800" cap="flat">
              <a:gradFill>
                <a:gsLst>
                  <a:gs pos="0">
                    <a:schemeClr val="accent1"/>
                  </a:gs>
                  <a:gs pos="73000">
                    <a:schemeClr val="accent4"/>
                  </a:gs>
                  <a:gs pos="83000">
                    <a:schemeClr val="accent2"/>
                  </a:gs>
                  <a:gs pos="100000">
                    <a:schemeClr val="accent4"/>
                  </a:gs>
                </a:gsLst>
                <a:lin ang="5400000" scaled="1"/>
              </a:gradFill>
              <a:prstDash val="solid"/>
              <a:miter/>
            </a:ln>
            <a:effectLst/>
          </p:spPr>
          <p:txBody>
            <a:bodyPr rtlCol="0" anchor="ctr"/>
            <a:lstStyle/>
            <a:p>
              <a:pPr>
                <a:defRPr/>
              </a:pPr>
              <a:endParaRPr lang="en-US" sz="1799">
                <a:solidFill>
                  <a:srgbClr val="717074"/>
                </a:solidFill>
                <a:latin typeface="Metropolis"/>
              </a:endParaRPr>
            </a:p>
          </p:txBody>
        </p:sp>
        <p:pic>
          <p:nvPicPr>
            <p:cNvPr id="147" name="Graphic 146">
              <a:extLst>
                <a:ext uri="{FF2B5EF4-FFF2-40B4-BE49-F238E27FC236}">
                  <a16:creationId xmlns:a16="http://schemas.microsoft.com/office/drawing/2014/main" id="{208FF0BC-F08E-964E-9527-A68FF03026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76353" y="2583844"/>
              <a:ext cx="1755883" cy="1755883"/>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B72E0495-7AC8-3945-8D79-405D184575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51496" y="4507416"/>
              <a:ext cx="1211495" cy="824848"/>
            </a:xfrm>
            <a:prstGeom prst="rect">
              <a:avLst/>
            </a:prstGeom>
          </p:spPr>
        </p:pic>
      </p:grpSp>
      <p:grpSp>
        <p:nvGrpSpPr>
          <p:cNvPr id="5" name="Group 4">
            <a:extLst>
              <a:ext uri="{FF2B5EF4-FFF2-40B4-BE49-F238E27FC236}">
                <a16:creationId xmlns:a16="http://schemas.microsoft.com/office/drawing/2014/main" id="{F37A845E-3982-034D-80D4-6E6895B82416}"/>
              </a:ext>
            </a:extLst>
          </p:cNvPr>
          <p:cNvGrpSpPr/>
          <p:nvPr/>
        </p:nvGrpSpPr>
        <p:grpSpPr>
          <a:xfrm>
            <a:off x="9233653" y="2116404"/>
            <a:ext cx="1919740" cy="1117229"/>
            <a:chOff x="9172261" y="2116062"/>
            <a:chExt cx="1920240" cy="1117520"/>
          </a:xfrm>
        </p:grpSpPr>
        <p:grpSp>
          <p:nvGrpSpPr>
            <p:cNvPr id="16" name="Group 15">
              <a:extLst>
                <a:ext uri="{FF2B5EF4-FFF2-40B4-BE49-F238E27FC236}">
                  <a16:creationId xmlns:a16="http://schemas.microsoft.com/office/drawing/2014/main" id="{F6E3A4B9-E32E-E44E-B8D2-B1F6223C412C}"/>
                </a:ext>
              </a:extLst>
            </p:cNvPr>
            <p:cNvGrpSpPr/>
            <p:nvPr/>
          </p:nvGrpSpPr>
          <p:grpSpPr>
            <a:xfrm>
              <a:off x="9172261" y="2116062"/>
              <a:ext cx="1920240" cy="1117520"/>
              <a:chOff x="8752751" y="2135050"/>
              <a:chExt cx="1920240" cy="1117520"/>
            </a:xfrm>
          </p:grpSpPr>
          <p:grpSp>
            <p:nvGrpSpPr>
              <p:cNvPr id="134" name="Group 133">
                <a:extLst>
                  <a:ext uri="{FF2B5EF4-FFF2-40B4-BE49-F238E27FC236}">
                    <a16:creationId xmlns:a16="http://schemas.microsoft.com/office/drawing/2014/main" id="{7D9F9884-36EB-6942-90FF-1EE231D5FAB4}"/>
                  </a:ext>
                </a:extLst>
              </p:cNvPr>
              <p:cNvGrpSpPr>
                <a:grpSpLocks noChangeAspect="1"/>
              </p:cNvGrpSpPr>
              <p:nvPr/>
            </p:nvGrpSpPr>
            <p:grpSpPr>
              <a:xfrm>
                <a:off x="8752751" y="2135050"/>
                <a:ext cx="1920240" cy="1117520"/>
                <a:chOff x="8905365" y="4455909"/>
                <a:chExt cx="1885462" cy="1097280"/>
              </a:xfrm>
            </p:grpSpPr>
            <p:sp>
              <p:nvSpPr>
                <p:cNvPr id="135" name="Freeform: Shape 90">
                  <a:extLst>
                    <a:ext uri="{FF2B5EF4-FFF2-40B4-BE49-F238E27FC236}">
                      <a16:creationId xmlns:a16="http://schemas.microsoft.com/office/drawing/2014/main" id="{062680D4-A15C-A64C-9C8F-0C7C4F41250B}"/>
                    </a:ext>
                  </a:extLst>
                </p:cNvPr>
                <p:cNvSpPr/>
                <p:nvPr/>
              </p:nvSpPr>
              <p:spPr>
                <a:xfrm>
                  <a:off x="8954865" y="4506554"/>
                  <a:ext cx="1786462" cy="995990"/>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pPr>
                    <a:defRPr/>
                  </a:pPr>
                  <a:endParaRPr lang="en-US" sz="1795">
                    <a:solidFill>
                      <a:srgbClr val="717074"/>
                    </a:solidFill>
                    <a:latin typeface="Metropolis"/>
                  </a:endParaRPr>
                </a:p>
              </p:txBody>
            </p:sp>
            <p:sp>
              <p:nvSpPr>
                <p:cNvPr id="136" name="Freeform: Shape 91">
                  <a:extLst>
                    <a:ext uri="{FF2B5EF4-FFF2-40B4-BE49-F238E27FC236}">
                      <a16:creationId xmlns:a16="http://schemas.microsoft.com/office/drawing/2014/main" id="{9D128661-6C7D-7049-AFD0-F653E2E9EC58}"/>
                    </a:ext>
                  </a:extLst>
                </p:cNvPr>
                <p:cNvSpPr/>
                <p:nvPr/>
              </p:nvSpPr>
              <p:spPr>
                <a:xfrm>
                  <a:off x="8905365" y="4455909"/>
                  <a:ext cx="1885462" cy="1097280"/>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tx1">
                    <a:lumMod val="60000"/>
                    <a:lumOff val="40000"/>
                  </a:schemeClr>
                </a:solidFill>
                <a:ln w="7056" cap="flat">
                  <a:noFill/>
                  <a:prstDash val="solid"/>
                  <a:miter/>
                </a:ln>
              </p:spPr>
              <p:txBody>
                <a:bodyPr rtlCol="0" anchor="ctr"/>
                <a:lstStyle/>
                <a:p>
                  <a:pPr>
                    <a:defRPr/>
                  </a:pPr>
                  <a:endParaRPr lang="en-US" sz="1795">
                    <a:solidFill>
                      <a:srgbClr val="717074"/>
                    </a:solidFill>
                    <a:latin typeface="Metropolis"/>
                  </a:endParaRPr>
                </a:p>
              </p:txBody>
            </p:sp>
          </p:grpSp>
          <p:pic>
            <p:nvPicPr>
              <p:cNvPr id="774" name="Picture 4" descr="Image result for zoom logo high res">
                <a:extLst>
                  <a:ext uri="{FF2B5EF4-FFF2-40B4-BE49-F238E27FC236}">
                    <a16:creationId xmlns:a16="http://schemas.microsoft.com/office/drawing/2014/main" id="{6E7F1E05-EB42-7A4F-8DCF-D85122F5106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923600" y="2824232"/>
                <a:ext cx="334557" cy="291233"/>
              </a:xfrm>
              <a:prstGeom prst="rect">
                <a:avLst/>
              </a:prstGeom>
              <a:noFill/>
              <a:extLst>
                <a:ext uri="{909E8E84-426E-40DD-AFC4-6F175D3DCCD1}">
                  <a14:hiddenFill xmlns:a14="http://schemas.microsoft.com/office/drawing/2010/main">
                    <a:solidFill>
                      <a:srgbClr val="FFFFFF"/>
                    </a:solidFill>
                  </a14:hiddenFill>
                </a:ext>
              </a:extLst>
            </p:spPr>
          </p:pic>
          <p:sp>
            <p:nvSpPr>
              <p:cNvPr id="142" name="TextBox 141">
                <a:extLst>
                  <a:ext uri="{FF2B5EF4-FFF2-40B4-BE49-F238E27FC236}">
                    <a16:creationId xmlns:a16="http://schemas.microsoft.com/office/drawing/2014/main" id="{C2EA68F4-437D-4B4D-BF5F-479D11DEEC90}"/>
                  </a:ext>
                </a:extLst>
              </p:cNvPr>
              <p:cNvSpPr txBox="1"/>
              <p:nvPr/>
            </p:nvSpPr>
            <p:spPr>
              <a:xfrm>
                <a:off x="9384590" y="2243500"/>
                <a:ext cx="1197767" cy="215444"/>
              </a:xfrm>
              <a:prstGeom prst="rect">
                <a:avLst/>
              </a:prstGeom>
            </p:spPr>
            <p:txBody>
              <a:bodyPr wrap="square" lIns="0" tIns="0" rIns="0" bIns="0" rtlCol="0">
                <a:spAutoFit/>
              </a:bodyPr>
              <a:lstStyle/>
              <a:p>
                <a:pPr algn="ctr">
                  <a:spcAft>
                    <a:spcPts val="600"/>
                  </a:spcAft>
                  <a:defRPr/>
                </a:pPr>
                <a:r>
                  <a:rPr lang="en-US" sz="1400">
                    <a:solidFill>
                      <a:schemeClr val="accent2"/>
                    </a:solidFill>
                    <a:latin typeface="Metropolis"/>
                  </a:rPr>
                  <a:t>SaaS</a:t>
                </a:r>
              </a:p>
            </p:txBody>
          </p:sp>
        </p:grpSp>
        <p:pic>
          <p:nvPicPr>
            <p:cNvPr id="112" name="Picture 2" descr="Dell Boomi for Salesforce Health Cloud - Boomi">
              <a:extLst>
                <a:ext uri="{FF2B5EF4-FFF2-40B4-BE49-F238E27FC236}">
                  <a16:creationId xmlns:a16="http://schemas.microsoft.com/office/drawing/2014/main" id="{43C5FFBC-7ADA-3146-BAE4-8669EB22852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730979" y="2481599"/>
              <a:ext cx="935014" cy="4327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4E0488CF-418E-814F-897F-3820E7A3D2E1}"/>
              </a:ext>
            </a:extLst>
          </p:cNvPr>
          <p:cNvGrpSpPr/>
          <p:nvPr/>
        </p:nvGrpSpPr>
        <p:grpSpPr>
          <a:xfrm>
            <a:off x="8013781" y="2840349"/>
            <a:ext cx="1919740" cy="1117229"/>
            <a:chOff x="8090495" y="2840196"/>
            <a:chExt cx="1920240" cy="1117520"/>
          </a:xfrm>
        </p:grpSpPr>
        <p:grpSp>
          <p:nvGrpSpPr>
            <p:cNvPr id="24" name="Group 23">
              <a:extLst>
                <a:ext uri="{FF2B5EF4-FFF2-40B4-BE49-F238E27FC236}">
                  <a16:creationId xmlns:a16="http://schemas.microsoft.com/office/drawing/2014/main" id="{22094FCD-B2AC-7643-93F6-685241ABF91B}"/>
                </a:ext>
              </a:extLst>
            </p:cNvPr>
            <p:cNvGrpSpPr/>
            <p:nvPr/>
          </p:nvGrpSpPr>
          <p:grpSpPr>
            <a:xfrm>
              <a:off x="8090495" y="2840196"/>
              <a:ext cx="1920240" cy="1117520"/>
              <a:chOff x="8259752" y="2906528"/>
              <a:chExt cx="1920240" cy="1117520"/>
            </a:xfrm>
          </p:grpSpPr>
          <p:sp>
            <p:nvSpPr>
              <p:cNvPr id="129" name="Freeform: Shape 90">
                <a:extLst>
                  <a:ext uri="{FF2B5EF4-FFF2-40B4-BE49-F238E27FC236}">
                    <a16:creationId xmlns:a16="http://schemas.microsoft.com/office/drawing/2014/main" id="{9951206E-7349-AB4C-A4E3-4E27259E954A}"/>
                  </a:ext>
                </a:extLst>
              </p:cNvPr>
              <p:cNvSpPr/>
              <p:nvPr/>
            </p:nvSpPr>
            <p:spPr>
              <a:xfrm>
                <a:off x="8310165" y="2958107"/>
                <a:ext cx="1819414" cy="1014362"/>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pPr>
                  <a:defRPr/>
                </a:pPr>
                <a:endParaRPr lang="en-US" sz="1795">
                  <a:solidFill>
                    <a:srgbClr val="717074"/>
                  </a:solidFill>
                  <a:latin typeface="Metropolis"/>
                </a:endParaRPr>
              </a:p>
            </p:txBody>
          </p:sp>
          <p:sp>
            <p:nvSpPr>
              <p:cNvPr id="130" name="Freeform: Shape 91">
                <a:extLst>
                  <a:ext uri="{FF2B5EF4-FFF2-40B4-BE49-F238E27FC236}">
                    <a16:creationId xmlns:a16="http://schemas.microsoft.com/office/drawing/2014/main" id="{4854E65F-C40C-4343-AC1B-BED064490560}"/>
                  </a:ext>
                </a:extLst>
              </p:cNvPr>
              <p:cNvSpPr/>
              <p:nvPr/>
            </p:nvSpPr>
            <p:spPr>
              <a:xfrm>
                <a:off x="8259752" y="2906528"/>
                <a:ext cx="1920240" cy="1117520"/>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tx1">
                  <a:lumMod val="60000"/>
                  <a:lumOff val="40000"/>
                </a:schemeClr>
              </a:solidFill>
              <a:ln w="7056" cap="flat">
                <a:noFill/>
                <a:prstDash val="solid"/>
                <a:miter/>
              </a:ln>
            </p:spPr>
            <p:txBody>
              <a:bodyPr rtlCol="0" anchor="ctr"/>
              <a:lstStyle/>
              <a:p>
                <a:pPr>
                  <a:defRPr/>
                </a:pPr>
                <a:endParaRPr lang="en-US" sz="1795">
                  <a:solidFill>
                    <a:srgbClr val="717074"/>
                  </a:solidFill>
                  <a:latin typeface="Metropolis"/>
                </a:endParaRPr>
              </a:p>
            </p:txBody>
          </p:sp>
        </p:grpSp>
        <p:sp>
          <p:nvSpPr>
            <p:cNvPr id="91" name="TextBox 90">
              <a:extLst>
                <a:ext uri="{FF2B5EF4-FFF2-40B4-BE49-F238E27FC236}">
                  <a16:creationId xmlns:a16="http://schemas.microsoft.com/office/drawing/2014/main" id="{B732A055-6E9E-8541-9DF1-FDA437DAD3C2}"/>
                </a:ext>
              </a:extLst>
            </p:cNvPr>
            <p:cNvSpPr txBox="1"/>
            <p:nvPr/>
          </p:nvSpPr>
          <p:spPr>
            <a:xfrm>
              <a:off x="8736016" y="2991956"/>
              <a:ext cx="1200681" cy="215443"/>
            </a:xfrm>
            <a:prstGeom prst="rect">
              <a:avLst/>
            </a:prstGeom>
          </p:spPr>
          <p:txBody>
            <a:bodyPr wrap="square" lIns="0" tIns="0" rIns="0" bIns="0" rtlCol="0">
              <a:spAutoFit/>
            </a:bodyPr>
            <a:lstStyle/>
            <a:p>
              <a:pPr algn="ctr">
                <a:spcAft>
                  <a:spcPts val="600"/>
                </a:spcAft>
                <a:defRPr/>
              </a:pPr>
              <a:r>
                <a:rPr lang="en-US" sz="1400">
                  <a:solidFill>
                    <a:schemeClr val="accent2"/>
                  </a:solidFill>
                  <a:latin typeface="Metropolis"/>
                </a:rPr>
                <a:t>IaaS</a:t>
              </a:r>
            </a:p>
          </p:txBody>
        </p:sp>
        <p:pic>
          <p:nvPicPr>
            <p:cNvPr id="92" name="Picture 2" descr="Amazon Web Services AWS Logo Transparent PNG | PNG Play">
              <a:extLst>
                <a:ext uri="{FF2B5EF4-FFF2-40B4-BE49-F238E27FC236}">
                  <a16:creationId xmlns:a16="http://schemas.microsoft.com/office/drawing/2014/main" id="{3F49EB02-A17F-8A4B-A41B-7F0F8A359A9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717436" y="3367352"/>
              <a:ext cx="423849" cy="25551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8F789579-2D8A-AF45-A0CF-F1BDCBEB4A55}"/>
                </a:ext>
              </a:extLst>
            </p:cNvPr>
            <p:cNvPicPr>
              <a:picLocks noChangeAspect="1"/>
            </p:cNvPicPr>
            <p:nvPr/>
          </p:nvPicPr>
          <p:blipFill>
            <a:blip r:embed="rId10" cstate="screen">
              <a:clrChange>
                <a:clrFrom>
                  <a:srgbClr val="F8F8F8"/>
                </a:clrFrom>
                <a:clrTo>
                  <a:srgbClr val="F8F8F8">
                    <a:alpha val="0"/>
                  </a:srgbClr>
                </a:clrTo>
              </a:clrChange>
              <a:extLst>
                <a:ext uri="{28A0092B-C50C-407E-A947-70E740481C1C}">
                  <a14:useLocalDpi xmlns:a14="http://schemas.microsoft.com/office/drawing/2010/main"/>
                </a:ext>
              </a:extLst>
            </a:blip>
            <a:stretch>
              <a:fillRect/>
            </a:stretch>
          </p:blipFill>
          <p:spPr>
            <a:xfrm>
              <a:off x="9270653" y="3227510"/>
              <a:ext cx="471656" cy="474194"/>
            </a:xfrm>
            <a:prstGeom prst="rect">
              <a:avLst/>
            </a:prstGeom>
          </p:spPr>
        </p:pic>
        <p:pic>
          <p:nvPicPr>
            <p:cNvPr id="622" name="Picture 621">
              <a:extLst>
                <a:ext uri="{FF2B5EF4-FFF2-40B4-BE49-F238E27FC236}">
                  <a16:creationId xmlns:a16="http://schemas.microsoft.com/office/drawing/2014/main" id="{6674150C-5FA3-704D-AA27-FC382F15E987}"/>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508489" y="3685294"/>
              <a:ext cx="1040584" cy="197853"/>
            </a:xfrm>
            <a:prstGeom prst="rect">
              <a:avLst/>
            </a:prstGeom>
          </p:spPr>
        </p:pic>
        <p:grpSp>
          <p:nvGrpSpPr>
            <p:cNvPr id="160" name="Group 159">
              <a:extLst>
                <a:ext uri="{FF2B5EF4-FFF2-40B4-BE49-F238E27FC236}">
                  <a16:creationId xmlns:a16="http://schemas.microsoft.com/office/drawing/2014/main" id="{D0CCC731-A9E1-2C4B-B6F5-279B34E7668A}"/>
                </a:ext>
              </a:extLst>
            </p:cNvPr>
            <p:cNvGrpSpPr/>
            <p:nvPr/>
          </p:nvGrpSpPr>
          <p:grpSpPr>
            <a:xfrm>
              <a:off x="8170026" y="3160461"/>
              <a:ext cx="391136" cy="391137"/>
              <a:chOff x="3089452" y="4392342"/>
              <a:chExt cx="391136" cy="391137"/>
            </a:xfrm>
          </p:grpSpPr>
          <p:sp>
            <p:nvSpPr>
              <p:cNvPr id="161" name="Oval 6">
                <a:extLst>
                  <a:ext uri="{FF2B5EF4-FFF2-40B4-BE49-F238E27FC236}">
                    <a16:creationId xmlns:a16="http://schemas.microsoft.com/office/drawing/2014/main" id="{EAF255AB-FF04-7B41-83B4-68B8FAE940D4}"/>
                  </a:ext>
                </a:extLst>
              </p:cNvPr>
              <p:cNvSpPr>
                <a:spLocks noChangeArrowheads="1"/>
              </p:cNvSpPr>
              <p:nvPr/>
            </p:nvSpPr>
            <p:spPr bwMode="auto">
              <a:xfrm>
                <a:off x="3089452" y="4392342"/>
                <a:ext cx="391136" cy="391137"/>
              </a:xfrm>
              <a:prstGeom prst="ellipse">
                <a:avLst/>
              </a:prstGeom>
              <a:solidFill>
                <a:schemeClr val="accent4"/>
              </a:solidFill>
              <a:ln w="9525">
                <a:noFill/>
                <a:round/>
                <a:headEnd/>
                <a:tailEnd/>
              </a:ln>
            </p:spPr>
            <p:txBody>
              <a:bodyPr vert="horz" wrap="square" lIns="91368" tIns="45684" rIns="91368" bIns="45684" numCol="1" anchor="t" anchorCtr="0" compatLnSpc="1">
                <a:prstTxWarp prst="textNoShape">
                  <a:avLst/>
                </a:prstTxWarp>
              </a:bodyPr>
              <a:lstStyle/>
              <a:p>
                <a:endParaRPr lang="en-US" sz="1998"/>
              </a:p>
            </p:txBody>
          </p:sp>
          <p:grpSp>
            <p:nvGrpSpPr>
              <p:cNvPr id="162" name="Group 161">
                <a:extLst>
                  <a:ext uri="{FF2B5EF4-FFF2-40B4-BE49-F238E27FC236}">
                    <a16:creationId xmlns:a16="http://schemas.microsoft.com/office/drawing/2014/main" id="{7305FA19-F71C-7542-816B-FA090B09AF66}"/>
                  </a:ext>
                </a:extLst>
              </p:cNvPr>
              <p:cNvGrpSpPr/>
              <p:nvPr/>
            </p:nvGrpSpPr>
            <p:grpSpPr>
              <a:xfrm>
                <a:off x="3148196" y="4481545"/>
                <a:ext cx="273635" cy="212742"/>
                <a:chOff x="7580368" y="4692340"/>
                <a:chExt cx="1098550" cy="854075"/>
              </a:xfrm>
            </p:grpSpPr>
            <p:sp>
              <p:nvSpPr>
                <p:cNvPr id="163" name="Freeform 7">
                  <a:extLst>
                    <a:ext uri="{FF2B5EF4-FFF2-40B4-BE49-F238E27FC236}">
                      <a16:creationId xmlns:a16="http://schemas.microsoft.com/office/drawing/2014/main" id="{1BDD5DFC-5937-BF4B-B6B8-913248C1333B}"/>
                    </a:ext>
                  </a:extLst>
                </p:cNvPr>
                <p:cNvSpPr>
                  <a:spLocks/>
                </p:cNvSpPr>
                <p:nvPr/>
              </p:nvSpPr>
              <p:spPr bwMode="auto">
                <a:xfrm>
                  <a:off x="8326494" y="5070165"/>
                  <a:ext cx="219075" cy="133351"/>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998"/>
                </a:p>
              </p:txBody>
            </p:sp>
            <p:sp>
              <p:nvSpPr>
                <p:cNvPr id="164" name="Freeform 8">
                  <a:extLst>
                    <a:ext uri="{FF2B5EF4-FFF2-40B4-BE49-F238E27FC236}">
                      <a16:creationId xmlns:a16="http://schemas.microsoft.com/office/drawing/2014/main" id="{666A47CC-F2B8-B244-A084-5949E15FE063}"/>
                    </a:ext>
                  </a:extLst>
                </p:cNvPr>
                <p:cNvSpPr>
                  <a:spLocks noEditPoints="1"/>
                </p:cNvSpPr>
                <p:nvPr/>
              </p:nvSpPr>
              <p:spPr bwMode="auto">
                <a:xfrm>
                  <a:off x="7580368" y="4692340"/>
                  <a:ext cx="1098550" cy="854075"/>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998"/>
                </a:p>
              </p:txBody>
            </p:sp>
          </p:grpSp>
        </p:grpSp>
      </p:grpSp>
      <p:grpSp>
        <p:nvGrpSpPr>
          <p:cNvPr id="18" name="Group 17">
            <a:extLst>
              <a:ext uri="{FF2B5EF4-FFF2-40B4-BE49-F238E27FC236}">
                <a16:creationId xmlns:a16="http://schemas.microsoft.com/office/drawing/2014/main" id="{6F2134AC-3B69-C848-BC3C-147AC22D8F48}"/>
              </a:ext>
            </a:extLst>
          </p:cNvPr>
          <p:cNvGrpSpPr/>
          <p:nvPr/>
        </p:nvGrpSpPr>
        <p:grpSpPr>
          <a:xfrm>
            <a:off x="9320582" y="3366339"/>
            <a:ext cx="1919740" cy="1117229"/>
            <a:chOff x="9259212" y="3366323"/>
            <a:chExt cx="1920240" cy="1117520"/>
          </a:xfrm>
        </p:grpSpPr>
        <p:grpSp>
          <p:nvGrpSpPr>
            <p:cNvPr id="17" name="Group 16">
              <a:extLst>
                <a:ext uri="{FF2B5EF4-FFF2-40B4-BE49-F238E27FC236}">
                  <a16:creationId xmlns:a16="http://schemas.microsoft.com/office/drawing/2014/main" id="{0C7AEB04-743D-3B45-BD76-1231853FD6FF}"/>
                </a:ext>
              </a:extLst>
            </p:cNvPr>
            <p:cNvGrpSpPr/>
            <p:nvPr/>
          </p:nvGrpSpPr>
          <p:grpSpPr>
            <a:xfrm>
              <a:off x="9259212" y="3366323"/>
              <a:ext cx="1920240" cy="1117520"/>
              <a:chOff x="9491590" y="3197440"/>
              <a:chExt cx="1920240" cy="1117520"/>
            </a:xfrm>
          </p:grpSpPr>
          <p:grpSp>
            <p:nvGrpSpPr>
              <p:cNvPr id="131" name="Group 130">
                <a:extLst>
                  <a:ext uri="{FF2B5EF4-FFF2-40B4-BE49-F238E27FC236}">
                    <a16:creationId xmlns:a16="http://schemas.microsoft.com/office/drawing/2014/main" id="{FEBEB74B-7A14-2848-9E54-26552D84B40B}"/>
                  </a:ext>
                </a:extLst>
              </p:cNvPr>
              <p:cNvGrpSpPr>
                <a:grpSpLocks noChangeAspect="1"/>
              </p:cNvGrpSpPr>
              <p:nvPr/>
            </p:nvGrpSpPr>
            <p:grpSpPr>
              <a:xfrm>
                <a:off x="9491590" y="3197440"/>
                <a:ext cx="1920240" cy="1117520"/>
                <a:chOff x="8905365" y="4455909"/>
                <a:chExt cx="1885462" cy="1097280"/>
              </a:xfrm>
            </p:grpSpPr>
            <p:sp>
              <p:nvSpPr>
                <p:cNvPr id="132" name="Freeform: Shape 90">
                  <a:extLst>
                    <a:ext uri="{FF2B5EF4-FFF2-40B4-BE49-F238E27FC236}">
                      <a16:creationId xmlns:a16="http://schemas.microsoft.com/office/drawing/2014/main" id="{7AEAFB42-A0D2-1D4C-8C87-8636DAD8D748}"/>
                    </a:ext>
                  </a:extLst>
                </p:cNvPr>
                <p:cNvSpPr/>
                <p:nvPr/>
              </p:nvSpPr>
              <p:spPr>
                <a:xfrm>
                  <a:off x="8954865" y="4506554"/>
                  <a:ext cx="1786462" cy="995990"/>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pPr>
                    <a:defRPr/>
                  </a:pPr>
                  <a:endParaRPr lang="en-US" sz="1795">
                    <a:solidFill>
                      <a:srgbClr val="717074"/>
                    </a:solidFill>
                    <a:latin typeface="Metropolis"/>
                  </a:endParaRPr>
                </a:p>
              </p:txBody>
            </p:sp>
            <p:sp>
              <p:nvSpPr>
                <p:cNvPr id="133" name="Freeform: Shape 91">
                  <a:extLst>
                    <a:ext uri="{FF2B5EF4-FFF2-40B4-BE49-F238E27FC236}">
                      <a16:creationId xmlns:a16="http://schemas.microsoft.com/office/drawing/2014/main" id="{5A865CE3-4AD9-C741-84F2-4004542BD4E1}"/>
                    </a:ext>
                  </a:extLst>
                </p:cNvPr>
                <p:cNvSpPr/>
                <p:nvPr/>
              </p:nvSpPr>
              <p:spPr>
                <a:xfrm>
                  <a:off x="8905365" y="4455909"/>
                  <a:ext cx="1885462" cy="1097280"/>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tx1">
                    <a:lumMod val="60000"/>
                    <a:lumOff val="40000"/>
                  </a:schemeClr>
                </a:solidFill>
                <a:ln w="7056" cap="flat">
                  <a:noFill/>
                  <a:prstDash val="solid"/>
                  <a:miter/>
                </a:ln>
              </p:spPr>
              <p:txBody>
                <a:bodyPr rtlCol="0" anchor="ctr"/>
                <a:lstStyle/>
                <a:p>
                  <a:pPr>
                    <a:defRPr/>
                  </a:pPr>
                  <a:endParaRPr lang="en-US" sz="1795">
                    <a:solidFill>
                      <a:srgbClr val="717074"/>
                    </a:solidFill>
                    <a:latin typeface="Metropolis"/>
                  </a:endParaRPr>
                </a:p>
              </p:txBody>
            </p:sp>
          </p:grpSp>
          <p:sp>
            <p:nvSpPr>
              <p:cNvPr id="796" name="TextBox 795">
                <a:extLst>
                  <a:ext uri="{FF2B5EF4-FFF2-40B4-BE49-F238E27FC236}">
                    <a16:creationId xmlns:a16="http://schemas.microsoft.com/office/drawing/2014/main" id="{4F3FC14F-D573-D84D-889D-E9C9F081DA8F}"/>
                  </a:ext>
                </a:extLst>
              </p:cNvPr>
              <p:cNvSpPr txBox="1"/>
              <p:nvPr/>
            </p:nvSpPr>
            <p:spPr>
              <a:xfrm>
                <a:off x="10160033" y="3302669"/>
                <a:ext cx="1175167" cy="215445"/>
              </a:xfrm>
              <a:prstGeom prst="rect">
                <a:avLst/>
              </a:prstGeom>
            </p:spPr>
            <p:txBody>
              <a:bodyPr wrap="square" lIns="0" tIns="0" rIns="0" bIns="0" rtlCol="0">
                <a:spAutoFit/>
              </a:bodyPr>
              <a:lstStyle/>
              <a:p>
                <a:pPr algn="ctr">
                  <a:spcAft>
                    <a:spcPts val="600"/>
                  </a:spcAft>
                  <a:defRPr/>
                </a:pPr>
                <a:r>
                  <a:rPr lang="en-US" sz="1400">
                    <a:solidFill>
                      <a:schemeClr val="accent2"/>
                    </a:solidFill>
                    <a:latin typeface="Metropolis"/>
                  </a:rPr>
                  <a:t>Web</a:t>
                </a:r>
              </a:p>
            </p:txBody>
          </p:sp>
          <p:pic>
            <p:nvPicPr>
              <p:cNvPr id="797" name="Picture 4" descr="Google logo - Wikipedia">
                <a:extLst>
                  <a:ext uri="{FF2B5EF4-FFF2-40B4-BE49-F238E27FC236}">
                    <a16:creationId xmlns:a16="http://schemas.microsoft.com/office/drawing/2014/main" id="{4DCF3806-2C17-6048-BCCC-4253CBE24A5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0528099" y="4007956"/>
                <a:ext cx="597822" cy="207656"/>
              </a:xfrm>
              <a:prstGeom prst="rect">
                <a:avLst/>
              </a:prstGeom>
              <a:noFill/>
              <a:extLst>
                <a:ext uri="{909E8E84-426E-40DD-AFC4-6F175D3DCCD1}">
                  <a14:hiddenFill xmlns:a14="http://schemas.microsoft.com/office/drawing/2010/main">
                    <a:solidFill>
                      <a:srgbClr val="FFFFFF"/>
                    </a:solidFill>
                  </a14:hiddenFill>
                </a:ext>
              </a:extLst>
            </p:spPr>
          </p:pic>
        </p:grpSp>
        <p:pic>
          <p:nvPicPr>
            <p:cNvPr id="115" name="Picture 14">
              <a:extLst>
                <a:ext uri="{FF2B5EF4-FFF2-40B4-BE49-F238E27FC236}">
                  <a16:creationId xmlns:a16="http://schemas.microsoft.com/office/drawing/2014/main" id="{F983AD45-B6EC-2F47-B911-1FC83A3710FD}"/>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816274" y="3931670"/>
              <a:ext cx="565364" cy="1803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A383C5-94C2-5F9C-F3A2-0933677E99BC}"/>
              </a:ext>
            </a:extLst>
          </p:cNvPr>
          <p:cNvGrpSpPr/>
          <p:nvPr/>
        </p:nvGrpSpPr>
        <p:grpSpPr>
          <a:xfrm>
            <a:off x="8339871" y="4308430"/>
            <a:ext cx="1919740" cy="1117229"/>
            <a:chOff x="8339871" y="4308430"/>
            <a:chExt cx="1919740" cy="1117229"/>
          </a:xfrm>
        </p:grpSpPr>
        <p:grpSp>
          <p:nvGrpSpPr>
            <p:cNvPr id="30" name="Group 29">
              <a:extLst>
                <a:ext uri="{FF2B5EF4-FFF2-40B4-BE49-F238E27FC236}">
                  <a16:creationId xmlns:a16="http://schemas.microsoft.com/office/drawing/2014/main" id="{9E5D4ACE-E067-2145-A9D7-E46E16D172DC}"/>
                </a:ext>
              </a:extLst>
            </p:cNvPr>
            <p:cNvGrpSpPr/>
            <p:nvPr/>
          </p:nvGrpSpPr>
          <p:grpSpPr>
            <a:xfrm>
              <a:off x="8339871" y="4308430"/>
              <a:ext cx="1919740" cy="1117229"/>
              <a:chOff x="8416670" y="4308659"/>
              <a:chExt cx="1920240" cy="1117520"/>
            </a:xfrm>
          </p:grpSpPr>
          <p:grpSp>
            <p:nvGrpSpPr>
              <p:cNvPr id="20" name="Group 19">
                <a:extLst>
                  <a:ext uri="{FF2B5EF4-FFF2-40B4-BE49-F238E27FC236}">
                    <a16:creationId xmlns:a16="http://schemas.microsoft.com/office/drawing/2014/main" id="{95630F82-7B48-EE43-B35B-7C79A907BE24}"/>
                  </a:ext>
                </a:extLst>
              </p:cNvPr>
              <p:cNvGrpSpPr/>
              <p:nvPr/>
            </p:nvGrpSpPr>
            <p:grpSpPr>
              <a:xfrm>
                <a:off x="8416670" y="4308659"/>
                <a:ext cx="1920240" cy="1117520"/>
                <a:chOff x="8905365" y="4455909"/>
                <a:chExt cx="1920240" cy="1117520"/>
              </a:xfrm>
            </p:grpSpPr>
            <p:grpSp>
              <p:nvGrpSpPr>
                <p:cNvPr id="15" name="Group 14">
                  <a:extLst>
                    <a:ext uri="{FF2B5EF4-FFF2-40B4-BE49-F238E27FC236}">
                      <a16:creationId xmlns:a16="http://schemas.microsoft.com/office/drawing/2014/main" id="{7581E1F9-06D9-7646-B164-29A6852919BB}"/>
                    </a:ext>
                  </a:extLst>
                </p:cNvPr>
                <p:cNvGrpSpPr>
                  <a:grpSpLocks noChangeAspect="1"/>
                </p:cNvGrpSpPr>
                <p:nvPr/>
              </p:nvGrpSpPr>
              <p:grpSpPr>
                <a:xfrm>
                  <a:off x="8905365" y="4455909"/>
                  <a:ext cx="1920240" cy="1117520"/>
                  <a:chOff x="8905365" y="4455909"/>
                  <a:chExt cx="1885462" cy="1097280"/>
                </a:xfrm>
              </p:grpSpPr>
              <p:sp>
                <p:nvSpPr>
                  <p:cNvPr id="125" name="Freeform: Shape 90">
                    <a:extLst>
                      <a:ext uri="{FF2B5EF4-FFF2-40B4-BE49-F238E27FC236}">
                        <a16:creationId xmlns:a16="http://schemas.microsoft.com/office/drawing/2014/main" id="{F06CC6D8-5612-534A-A640-84D7DA6738BA}"/>
                      </a:ext>
                    </a:extLst>
                  </p:cNvPr>
                  <p:cNvSpPr/>
                  <p:nvPr/>
                </p:nvSpPr>
                <p:spPr>
                  <a:xfrm>
                    <a:off x="8954865" y="4506554"/>
                    <a:ext cx="1786462" cy="995990"/>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pPr>
                      <a:defRPr/>
                    </a:pPr>
                    <a:endParaRPr lang="en-US" sz="1795">
                      <a:solidFill>
                        <a:srgbClr val="717074"/>
                      </a:solidFill>
                      <a:latin typeface="Metropolis"/>
                    </a:endParaRPr>
                  </a:p>
                </p:txBody>
              </p:sp>
              <p:sp>
                <p:nvSpPr>
                  <p:cNvPr id="126" name="Freeform: Shape 91">
                    <a:extLst>
                      <a:ext uri="{FF2B5EF4-FFF2-40B4-BE49-F238E27FC236}">
                        <a16:creationId xmlns:a16="http://schemas.microsoft.com/office/drawing/2014/main" id="{6B0F1E68-30EC-944B-9509-11BF11C4A6E5}"/>
                      </a:ext>
                    </a:extLst>
                  </p:cNvPr>
                  <p:cNvSpPr/>
                  <p:nvPr/>
                </p:nvSpPr>
                <p:spPr>
                  <a:xfrm>
                    <a:off x="8905365" y="4455909"/>
                    <a:ext cx="1885462" cy="1097280"/>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tx1">
                      <a:lumMod val="60000"/>
                      <a:lumOff val="40000"/>
                    </a:schemeClr>
                  </a:solidFill>
                  <a:ln w="7056" cap="flat">
                    <a:noFill/>
                    <a:prstDash val="solid"/>
                    <a:miter/>
                  </a:ln>
                </p:spPr>
                <p:txBody>
                  <a:bodyPr rtlCol="0" anchor="ctr"/>
                  <a:lstStyle/>
                  <a:p>
                    <a:pPr>
                      <a:defRPr/>
                    </a:pPr>
                    <a:endParaRPr lang="en-US" sz="1795">
                      <a:solidFill>
                        <a:srgbClr val="717074"/>
                      </a:solidFill>
                      <a:latin typeface="Metropolis"/>
                    </a:endParaRPr>
                  </a:p>
                </p:txBody>
              </p:sp>
            </p:grpSp>
            <p:sp>
              <p:nvSpPr>
                <p:cNvPr id="104" name="TextBox 103">
                  <a:extLst>
                    <a:ext uri="{FF2B5EF4-FFF2-40B4-BE49-F238E27FC236}">
                      <a16:creationId xmlns:a16="http://schemas.microsoft.com/office/drawing/2014/main" id="{58B1B606-3F79-C640-A8C4-97FDED384529}"/>
                    </a:ext>
                  </a:extLst>
                </p:cNvPr>
                <p:cNvSpPr txBox="1"/>
                <p:nvPr/>
              </p:nvSpPr>
              <p:spPr>
                <a:xfrm>
                  <a:off x="9500180" y="4607315"/>
                  <a:ext cx="1175166" cy="369332"/>
                </a:xfrm>
                <a:prstGeom prst="rect">
                  <a:avLst/>
                </a:prstGeom>
              </p:spPr>
              <p:txBody>
                <a:bodyPr wrap="square" lIns="0" tIns="0" rIns="0" bIns="0" rtlCol="0">
                  <a:spAutoFit/>
                </a:bodyPr>
                <a:lstStyle/>
                <a:p>
                  <a:pPr algn="ctr">
                    <a:spcAft>
                      <a:spcPts val="600"/>
                    </a:spcAft>
                    <a:defRPr/>
                  </a:pPr>
                  <a:r>
                    <a:rPr lang="en-US" sz="1200">
                      <a:solidFill>
                        <a:schemeClr val="accent2"/>
                      </a:solidFill>
                      <a:latin typeface="Metropolis"/>
                    </a:rPr>
                    <a:t>Data Center/HQ</a:t>
                  </a:r>
                </a:p>
              </p:txBody>
            </p:sp>
          </p:grpSp>
          <p:grpSp>
            <p:nvGrpSpPr>
              <p:cNvPr id="166" name="Group 165">
                <a:extLst>
                  <a:ext uri="{FF2B5EF4-FFF2-40B4-BE49-F238E27FC236}">
                    <a16:creationId xmlns:a16="http://schemas.microsoft.com/office/drawing/2014/main" id="{0B9320F0-0E02-E945-8D22-8D971A3AD61B}"/>
                  </a:ext>
                </a:extLst>
              </p:cNvPr>
              <p:cNvGrpSpPr/>
              <p:nvPr/>
            </p:nvGrpSpPr>
            <p:grpSpPr>
              <a:xfrm>
                <a:off x="8469190" y="4664841"/>
                <a:ext cx="391136" cy="391137"/>
                <a:chOff x="3089452" y="4392342"/>
                <a:chExt cx="391136" cy="391137"/>
              </a:xfrm>
            </p:grpSpPr>
            <p:sp>
              <p:nvSpPr>
                <p:cNvPr id="171" name="Oval 6">
                  <a:extLst>
                    <a:ext uri="{FF2B5EF4-FFF2-40B4-BE49-F238E27FC236}">
                      <a16:creationId xmlns:a16="http://schemas.microsoft.com/office/drawing/2014/main" id="{AF65CE8A-ED94-7F44-AABC-F1A2E371B8AB}"/>
                    </a:ext>
                  </a:extLst>
                </p:cNvPr>
                <p:cNvSpPr>
                  <a:spLocks noChangeArrowheads="1"/>
                </p:cNvSpPr>
                <p:nvPr/>
              </p:nvSpPr>
              <p:spPr bwMode="auto">
                <a:xfrm>
                  <a:off x="3089452" y="4392342"/>
                  <a:ext cx="391136" cy="391137"/>
                </a:xfrm>
                <a:prstGeom prst="ellipse">
                  <a:avLst/>
                </a:prstGeom>
                <a:solidFill>
                  <a:schemeClr val="accent4"/>
                </a:solidFill>
                <a:ln w="9525">
                  <a:noFill/>
                  <a:round/>
                  <a:headEnd/>
                  <a:tailEnd/>
                </a:ln>
              </p:spPr>
              <p:txBody>
                <a:bodyPr vert="horz" wrap="square" lIns="91368" tIns="45684" rIns="91368" bIns="45684" numCol="1" anchor="t" anchorCtr="0" compatLnSpc="1">
                  <a:prstTxWarp prst="textNoShape">
                    <a:avLst/>
                  </a:prstTxWarp>
                </a:bodyPr>
                <a:lstStyle/>
                <a:p>
                  <a:endParaRPr lang="en-US" sz="1998"/>
                </a:p>
              </p:txBody>
            </p:sp>
            <p:grpSp>
              <p:nvGrpSpPr>
                <p:cNvPr id="172" name="Group 171">
                  <a:extLst>
                    <a:ext uri="{FF2B5EF4-FFF2-40B4-BE49-F238E27FC236}">
                      <a16:creationId xmlns:a16="http://schemas.microsoft.com/office/drawing/2014/main" id="{C04356D4-1800-7342-97B3-B8D6E14F32B2}"/>
                    </a:ext>
                  </a:extLst>
                </p:cNvPr>
                <p:cNvGrpSpPr/>
                <p:nvPr/>
              </p:nvGrpSpPr>
              <p:grpSpPr>
                <a:xfrm>
                  <a:off x="3148196" y="4481545"/>
                  <a:ext cx="273635" cy="212742"/>
                  <a:chOff x="7580368" y="4692340"/>
                  <a:chExt cx="1098550" cy="854075"/>
                </a:xfrm>
              </p:grpSpPr>
              <p:sp>
                <p:nvSpPr>
                  <p:cNvPr id="173" name="Freeform 7">
                    <a:extLst>
                      <a:ext uri="{FF2B5EF4-FFF2-40B4-BE49-F238E27FC236}">
                        <a16:creationId xmlns:a16="http://schemas.microsoft.com/office/drawing/2014/main" id="{61B41D7D-BCA2-9A49-8687-E9A1302DDDF7}"/>
                      </a:ext>
                    </a:extLst>
                  </p:cNvPr>
                  <p:cNvSpPr>
                    <a:spLocks/>
                  </p:cNvSpPr>
                  <p:nvPr/>
                </p:nvSpPr>
                <p:spPr bwMode="auto">
                  <a:xfrm>
                    <a:off x="8326494" y="5070165"/>
                    <a:ext cx="219075" cy="133351"/>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998"/>
                  </a:p>
                </p:txBody>
              </p:sp>
              <p:sp>
                <p:nvSpPr>
                  <p:cNvPr id="174" name="Freeform 8">
                    <a:extLst>
                      <a:ext uri="{FF2B5EF4-FFF2-40B4-BE49-F238E27FC236}">
                        <a16:creationId xmlns:a16="http://schemas.microsoft.com/office/drawing/2014/main" id="{57A7F1CB-9538-544B-A1CE-BD57719388A0}"/>
                      </a:ext>
                    </a:extLst>
                  </p:cNvPr>
                  <p:cNvSpPr>
                    <a:spLocks noEditPoints="1"/>
                  </p:cNvSpPr>
                  <p:nvPr/>
                </p:nvSpPr>
                <p:spPr bwMode="auto">
                  <a:xfrm>
                    <a:off x="7580368" y="4692340"/>
                    <a:ext cx="1098550" cy="854075"/>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998"/>
                  </a:p>
                </p:txBody>
              </p:sp>
            </p:grpSp>
          </p:grpSp>
        </p:grpSp>
        <p:pic>
          <p:nvPicPr>
            <p:cNvPr id="114" name="Picture 113">
              <a:extLst>
                <a:ext uri="{FF2B5EF4-FFF2-40B4-BE49-F238E27FC236}">
                  <a16:creationId xmlns:a16="http://schemas.microsoft.com/office/drawing/2014/main" id="{9CC8EC72-9E3C-A949-9985-FD022797351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476934" y="4880598"/>
              <a:ext cx="520588" cy="28921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6">
              <a:extLst>
                <a:ext uri="{FF2B5EF4-FFF2-40B4-BE49-F238E27FC236}">
                  <a16:creationId xmlns:a16="http://schemas.microsoft.com/office/drawing/2014/main" id="{7284DDB1-D1D5-E141-B32B-10F7120FE5FB}"/>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714415" y="5148036"/>
              <a:ext cx="849997" cy="1232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A9A61CCA-AA87-F43A-B35E-B7CB87A125CE}"/>
              </a:ext>
            </a:extLst>
          </p:cNvPr>
          <p:cNvGrpSpPr/>
          <p:nvPr/>
        </p:nvGrpSpPr>
        <p:grpSpPr>
          <a:xfrm>
            <a:off x="874989" y="2968407"/>
            <a:ext cx="1899676" cy="1187136"/>
            <a:chOff x="874989" y="2968407"/>
            <a:chExt cx="1899676" cy="1187136"/>
          </a:xfrm>
        </p:grpSpPr>
        <p:grpSp>
          <p:nvGrpSpPr>
            <p:cNvPr id="137" name="Group 136">
              <a:extLst>
                <a:ext uri="{FF2B5EF4-FFF2-40B4-BE49-F238E27FC236}">
                  <a16:creationId xmlns:a16="http://schemas.microsoft.com/office/drawing/2014/main" id="{23ADE75F-66AC-7B4B-AFAA-927AC6BBE903}"/>
                </a:ext>
              </a:extLst>
            </p:cNvPr>
            <p:cNvGrpSpPr/>
            <p:nvPr/>
          </p:nvGrpSpPr>
          <p:grpSpPr>
            <a:xfrm>
              <a:off x="874989" y="3543549"/>
              <a:ext cx="841265" cy="611994"/>
              <a:chOff x="1559961" y="2708364"/>
              <a:chExt cx="978793" cy="766982"/>
            </a:xfrm>
          </p:grpSpPr>
          <p:grpSp>
            <p:nvGrpSpPr>
              <p:cNvPr id="201" name="Group 200">
                <a:extLst>
                  <a:ext uri="{FF2B5EF4-FFF2-40B4-BE49-F238E27FC236}">
                    <a16:creationId xmlns:a16="http://schemas.microsoft.com/office/drawing/2014/main" id="{27568DCF-4129-4A4F-803B-EA621C7141B8}"/>
                  </a:ext>
                  <a:ext uri="{C183D7F6-B498-43B3-948B-1728B52AA6E4}">
                    <adec:decorative xmlns:adec="http://schemas.microsoft.com/office/drawing/2017/decorative" val="1"/>
                  </a:ext>
                </a:extLst>
              </p:cNvPr>
              <p:cNvGrpSpPr/>
              <p:nvPr/>
            </p:nvGrpSpPr>
            <p:grpSpPr>
              <a:xfrm>
                <a:off x="1810046" y="2959792"/>
                <a:ext cx="478623" cy="515554"/>
                <a:chOff x="2084499" y="5160868"/>
                <a:chExt cx="885314" cy="931665"/>
              </a:xfrm>
            </p:grpSpPr>
            <p:sp>
              <p:nvSpPr>
                <p:cNvPr id="215" name="Oval 214">
                  <a:extLst>
                    <a:ext uri="{FF2B5EF4-FFF2-40B4-BE49-F238E27FC236}">
                      <a16:creationId xmlns:a16="http://schemas.microsoft.com/office/drawing/2014/main" id="{7C816C95-A6A0-A642-A5A3-A861EEFD4136}"/>
                    </a:ext>
                  </a:extLst>
                </p:cNvPr>
                <p:cNvSpPr/>
                <p:nvPr/>
              </p:nvSpPr>
              <p:spPr>
                <a:xfrm>
                  <a:off x="2084499" y="5160868"/>
                  <a:ext cx="885314" cy="931665"/>
                </a:xfrm>
                <a:prstGeom prst="ellipse">
                  <a:avLst/>
                </a:prstGeom>
                <a:solidFill>
                  <a:schemeClr val="accent3"/>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spcAft>
                      <a:spcPts val="600"/>
                    </a:spcAft>
                  </a:pPr>
                  <a:endParaRPr lang="en-US" sz="1200">
                    <a:solidFill>
                      <a:prstClr val="white"/>
                    </a:solidFill>
                    <a:latin typeface="Metropolis"/>
                  </a:endParaRPr>
                </a:p>
              </p:txBody>
            </p:sp>
            <p:grpSp>
              <p:nvGrpSpPr>
                <p:cNvPr id="216" name="Group 215">
                  <a:extLst>
                    <a:ext uri="{FF2B5EF4-FFF2-40B4-BE49-F238E27FC236}">
                      <a16:creationId xmlns:a16="http://schemas.microsoft.com/office/drawing/2014/main" id="{F6D3B44C-2714-E741-B936-788624C0AF51}"/>
                    </a:ext>
                  </a:extLst>
                </p:cNvPr>
                <p:cNvGrpSpPr/>
                <p:nvPr/>
              </p:nvGrpSpPr>
              <p:grpSpPr>
                <a:xfrm>
                  <a:off x="2195592" y="5235575"/>
                  <a:ext cx="663131" cy="667464"/>
                  <a:chOff x="2195592" y="5235575"/>
                  <a:chExt cx="663131" cy="667464"/>
                </a:xfrm>
              </p:grpSpPr>
              <p:grpSp>
                <p:nvGrpSpPr>
                  <p:cNvPr id="217" name="Group 216">
                    <a:extLst>
                      <a:ext uri="{FF2B5EF4-FFF2-40B4-BE49-F238E27FC236}">
                        <a16:creationId xmlns:a16="http://schemas.microsoft.com/office/drawing/2014/main" id="{C96AA593-8966-0449-B5AF-1DAFE0D0056C}"/>
                      </a:ext>
                    </a:extLst>
                  </p:cNvPr>
                  <p:cNvGrpSpPr/>
                  <p:nvPr/>
                </p:nvGrpSpPr>
                <p:grpSpPr>
                  <a:xfrm>
                    <a:off x="2195592" y="5257768"/>
                    <a:ext cx="663131" cy="645271"/>
                    <a:chOff x="2337876" y="5294561"/>
                    <a:chExt cx="553000" cy="538104"/>
                  </a:xfrm>
                </p:grpSpPr>
                <p:pic>
                  <p:nvPicPr>
                    <p:cNvPr id="219" name="Graphic 218">
                      <a:extLst>
                        <a:ext uri="{FF2B5EF4-FFF2-40B4-BE49-F238E27FC236}">
                          <a16:creationId xmlns:a16="http://schemas.microsoft.com/office/drawing/2014/main" id="{17C7A861-67E9-F945-AEE4-EAF31E78D1F2}"/>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337876" y="5338109"/>
                      <a:ext cx="553000" cy="494556"/>
                    </a:xfrm>
                    <a:prstGeom prst="rect">
                      <a:avLst/>
                    </a:prstGeom>
                  </p:spPr>
                </p:pic>
                <p:sp>
                  <p:nvSpPr>
                    <p:cNvPr id="220" name="Rectangle 219">
                      <a:extLst>
                        <a:ext uri="{FF2B5EF4-FFF2-40B4-BE49-F238E27FC236}">
                          <a16:creationId xmlns:a16="http://schemas.microsoft.com/office/drawing/2014/main" id="{36991412-831F-F14D-8D76-A31636BC5849}"/>
                        </a:ext>
                      </a:extLst>
                    </p:cNvPr>
                    <p:cNvSpPr/>
                    <p:nvPr/>
                  </p:nvSpPr>
                  <p:spPr>
                    <a:xfrm>
                      <a:off x="2449084" y="5294561"/>
                      <a:ext cx="265682" cy="2716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218" name="Graphic 217">
                    <a:extLst>
                      <a:ext uri="{FF2B5EF4-FFF2-40B4-BE49-F238E27FC236}">
                        <a16:creationId xmlns:a16="http://schemas.microsoft.com/office/drawing/2014/main" id="{D6C19DCC-2D77-2A49-82FF-8C6A3F17457D}"/>
                      </a:ext>
                    </a:extLst>
                  </p:cNvPr>
                  <p:cNvPicPr>
                    <a:picLocks noChangeAspect="1"/>
                  </p:cNvPicPr>
                  <p:nvPr/>
                </p:nvPicPr>
                <p:blipFill rotWithShape="1">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l="-15215" t="-13514" r="-15173" b="-14440"/>
                  <a:stretch/>
                </p:blipFill>
                <p:spPr>
                  <a:xfrm>
                    <a:off x="2358881" y="5235575"/>
                    <a:ext cx="336554" cy="384175"/>
                  </a:xfrm>
                  <a:prstGeom prst="rect">
                    <a:avLst/>
                  </a:prstGeom>
                </p:spPr>
              </p:pic>
            </p:grpSp>
          </p:grpSp>
          <p:sp>
            <p:nvSpPr>
              <p:cNvPr id="214" name="Group">
                <a:extLst>
                  <a:ext uri="{FF2B5EF4-FFF2-40B4-BE49-F238E27FC236}">
                    <a16:creationId xmlns:a16="http://schemas.microsoft.com/office/drawing/2014/main" id="{6CF7A652-CB81-2A41-A500-7BD60DC55DC5}"/>
                  </a:ext>
                  <a:ext uri="{C183D7F6-B498-43B3-948B-1728B52AA6E4}">
                    <adec:decorative xmlns:adec="http://schemas.microsoft.com/office/drawing/2017/decorative" val="1"/>
                  </a:ext>
                </a:extLst>
              </p:cNvPr>
              <p:cNvSpPr txBox="1"/>
              <p:nvPr/>
            </p:nvSpPr>
            <p:spPr>
              <a:xfrm>
                <a:off x="1559961" y="2708364"/>
                <a:ext cx="978793" cy="308406"/>
              </a:xfrm>
              <a:prstGeom prst="rect">
                <a:avLst/>
              </a:prstGeom>
              <a:ln w="25400">
                <a:miter lim="400000"/>
              </a:ln>
              <a:extLst>
                <a:ext uri="{C572A759-6A51-4108-AA02-DFA0A04FC94B}">
                  <ma14:wrappingTextBoxFlag xmlns="" xmlns:ma14="http://schemas.microsoft.com/office/mac/drawingml/2011/main" val="1"/>
                </a:ext>
              </a:extLst>
            </p:spPr>
            <p:txBody>
              <a:bodyPr wrap="square" tIns="45672" bIns="45672">
                <a:spAutoFit/>
              </a:bodyPr>
              <a:lstStyle/>
              <a:p>
                <a:pPr algn="ctr" defTabSz="913578">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Home</a:t>
                </a:r>
                <a:endParaRPr sz="1000">
                  <a:solidFill>
                    <a:schemeClr val="tx2"/>
                  </a:solidFill>
                  <a:latin typeface="Metropolis Light"/>
                  <a:sym typeface="Metropolis Light"/>
                </a:endParaRPr>
              </a:p>
            </p:txBody>
          </p:sp>
        </p:grpSp>
        <p:grpSp>
          <p:nvGrpSpPr>
            <p:cNvPr id="148" name="Group 147">
              <a:extLst>
                <a:ext uri="{FF2B5EF4-FFF2-40B4-BE49-F238E27FC236}">
                  <a16:creationId xmlns:a16="http://schemas.microsoft.com/office/drawing/2014/main" id="{D512D4D7-49CB-B542-940E-33B05A10BC7D}"/>
                </a:ext>
              </a:extLst>
            </p:cNvPr>
            <p:cNvGrpSpPr/>
            <p:nvPr/>
          </p:nvGrpSpPr>
          <p:grpSpPr>
            <a:xfrm>
              <a:off x="1274812" y="2968407"/>
              <a:ext cx="841265" cy="608754"/>
              <a:chOff x="1346585" y="3092561"/>
              <a:chExt cx="841484" cy="608913"/>
            </a:xfrm>
          </p:grpSpPr>
          <p:sp>
            <p:nvSpPr>
              <p:cNvPr id="182" name="Group">
                <a:extLst>
                  <a:ext uri="{FF2B5EF4-FFF2-40B4-BE49-F238E27FC236}">
                    <a16:creationId xmlns:a16="http://schemas.microsoft.com/office/drawing/2014/main" id="{36DBA3CF-E52C-A24A-9104-4E149E7292E0}"/>
                  </a:ext>
                  <a:ext uri="{C183D7F6-B498-43B3-948B-1728B52AA6E4}">
                    <adec:decorative xmlns:adec="http://schemas.microsoft.com/office/drawing/2017/decorative" val="1"/>
                  </a:ext>
                </a:extLst>
              </p:cNvPr>
              <p:cNvSpPr txBox="1"/>
              <p:nvPr/>
            </p:nvSpPr>
            <p:spPr>
              <a:xfrm>
                <a:off x="1346585" y="3092561"/>
                <a:ext cx="841484" cy="246149"/>
              </a:xfrm>
              <a:prstGeom prst="rect">
                <a:avLst/>
              </a:prstGeom>
              <a:ln w="25400">
                <a:miter lim="400000"/>
              </a:ln>
              <a:extLst>
                <a:ext uri="{C572A759-6A51-4108-AA02-DFA0A04FC94B}">
                  <ma14:wrappingTextBoxFlag xmlns="" xmlns:ma14="http://schemas.microsoft.com/office/mac/drawingml/2011/main" val="1"/>
                </a:ext>
              </a:extLst>
            </p:spPr>
            <p:txBody>
              <a:bodyPr wrap="square" tIns="45672" bIns="45672">
                <a:spAutoFit/>
              </a:bodyPr>
              <a:lstStyle/>
              <a:p>
                <a:pPr algn="ctr" defTabSz="913578">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Hospital</a:t>
                </a:r>
                <a:endParaRPr sz="1000">
                  <a:solidFill>
                    <a:schemeClr val="tx2"/>
                  </a:solidFill>
                  <a:latin typeface="Metropolis Light"/>
                  <a:sym typeface="Metropolis Light"/>
                </a:endParaRPr>
              </a:p>
            </p:txBody>
          </p:sp>
          <p:grpSp>
            <p:nvGrpSpPr>
              <p:cNvPr id="183" name="Group 182">
                <a:extLst>
                  <a:ext uri="{FF2B5EF4-FFF2-40B4-BE49-F238E27FC236}">
                    <a16:creationId xmlns:a16="http://schemas.microsoft.com/office/drawing/2014/main" id="{17EF975E-F8D0-EB4A-843D-2430B744E3C3}"/>
                  </a:ext>
                </a:extLst>
              </p:cNvPr>
              <p:cNvGrpSpPr/>
              <p:nvPr/>
            </p:nvGrpSpPr>
            <p:grpSpPr>
              <a:xfrm>
                <a:off x="1561587" y="3293412"/>
                <a:ext cx="411480" cy="408062"/>
                <a:chOff x="1490906" y="3293412"/>
                <a:chExt cx="411480" cy="408062"/>
              </a:xfrm>
            </p:grpSpPr>
            <p:sp>
              <p:nvSpPr>
                <p:cNvPr id="184" name="Oval 183">
                  <a:extLst>
                    <a:ext uri="{FF2B5EF4-FFF2-40B4-BE49-F238E27FC236}">
                      <a16:creationId xmlns:a16="http://schemas.microsoft.com/office/drawing/2014/main" id="{F7B4DD03-1AF6-BB4E-8F22-208E7D1E38B3}"/>
                    </a:ext>
                  </a:extLst>
                </p:cNvPr>
                <p:cNvSpPr/>
                <p:nvPr/>
              </p:nvSpPr>
              <p:spPr>
                <a:xfrm>
                  <a:off x="1490906" y="3293412"/>
                  <a:ext cx="411480" cy="408062"/>
                </a:xfrm>
                <a:prstGeom prst="ellipse">
                  <a:avLst/>
                </a:prstGeom>
                <a:solidFill>
                  <a:schemeClr val="tx1"/>
                </a:solidFill>
                <a:ln>
                  <a:noFill/>
                </a:ln>
                <a:effectLst/>
              </p:spPr>
              <p:txBody>
                <a:bodyPr vert="horz" wrap="square" lIns="0" tIns="0" rIns="0" bIns="0" numCol="1" anchor="ctr" anchorCtr="0" compatLnSpc="1">
                  <a:prstTxWarp prst="textNoShape">
                    <a:avLst/>
                  </a:prstTxWarp>
                </a:bodyPr>
                <a:lstStyle/>
                <a:p>
                  <a:pPr lvl="0" algn="ctr"/>
                  <a:endParaRPr lang="en-US" sz="1799">
                    <a:solidFill>
                      <a:schemeClr val="bg1"/>
                    </a:solidFill>
                  </a:endParaRPr>
                </a:p>
              </p:txBody>
            </p:sp>
            <p:sp>
              <p:nvSpPr>
                <p:cNvPr id="185" name="Picture Placeholder 74">
                  <a:extLst>
                    <a:ext uri="{FF2B5EF4-FFF2-40B4-BE49-F238E27FC236}">
                      <a16:creationId xmlns:a16="http://schemas.microsoft.com/office/drawing/2014/main" id="{0A4762B8-9100-4F4D-894B-8CAB25C9F2A7}"/>
                    </a:ext>
                  </a:extLst>
                </p:cNvPr>
                <p:cNvSpPr>
                  <a:spLocks noChangeAspect="1"/>
                </p:cNvSpPr>
                <p:nvPr/>
              </p:nvSpPr>
              <p:spPr>
                <a:xfrm>
                  <a:off x="1559486" y="3360283"/>
                  <a:ext cx="274320" cy="274320"/>
                </a:xfrm>
                <a:custGeom>
                  <a:avLst/>
                  <a:gdLst>
                    <a:gd name="connsiteX0" fmla="*/ 172029 w 250454"/>
                    <a:gd name="connsiteY0" fmla="*/ 250454 h 250454"/>
                    <a:gd name="connsiteX1" fmla="*/ 78425 w 250454"/>
                    <a:gd name="connsiteY1" fmla="*/ 250454 h 250454"/>
                    <a:gd name="connsiteX2" fmla="*/ 78425 w 250454"/>
                    <a:gd name="connsiteY2" fmla="*/ 172029 h 250454"/>
                    <a:gd name="connsiteX3" fmla="*/ 0 w 250454"/>
                    <a:gd name="connsiteY3" fmla="*/ 172029 h 250454"/>
                    <a:gd name="connsiteX4" fmla="*/ 0 w 250454"/>
                    <a:gd name="connsiteY4" fmla="*/ 78425 h 250454"/>
                    <a:gd name="connsiteX5" fmla="*/ 78425 w 250454"/>
                    <a:gd name="connsiteY5" fmla="*/ 78425 h 250454"/>
                    <a:gd name="connsiteX6" fmla="*/ 78425 w 250454"/>
                    <a:gd name="connsiteY6" fmla="*/ 0 h 250454"/>
                    <a:gd name="connsiteX7" fmla="*/ 172029 w 250454"/>
                    <a:gd name="connsiteY7" fmla="*/ 0 h 250454"/>
                    <a:gd name="connsiteX8" fmla="*/ 172029 w 250454"/>
                    <a:gd name="connsiteY8" fmla="*/ 78425 h 250454"/>
                    <a:gd name="connsiteX9" fmla="*/ 250454 w 250454"/>
                    <a:gd name="connsiteY9" fmla="*/ 78425 h 250454"/>
                    <a:gd name="connsiteX10" fmla="*/ 250454 w 250454"/>
                    <a:gd name="connsiteY10" fmla="*/ 172029 h 250454"/>
                    <a:gd name="connsiteX11" fmla="*/ 172029 w 250454"/>
                    <a:gd name="connsiteY11" fmla="*/ 172029 h 250454"/>
                    <a:gd name="connsiteX12" fmla="*/ 172029 w 250454"/>
                    <a:gd name="connsiteY12" fmla="*/ 250454 h 250454"/>
                    <a:gd name="connsiteX13" fmla="*/ 94237 w 250454"/>
                    <a:gd name="connsiteY13" fmla="*/ 234643 h 250454"/>
                    <a:gd name="connsiteX14" fmla="*/ 156218 w 250454"/>
                    <a:gd name="connsiteY14" fmla="*/ 234643 h 250454"/>
                    <a:gd name="connsiteX15" fmla="*/ 156218 w 250454"/>
                    <a:gd name="connsiteY15" fmla="*/ 156218 h 250454"/>
                    <a:gd name="connsiteX16" fmla="*/ 234643 w 250454"/>
                    <a:gd name="connsiteY16" fmla="*/ 156218 h 250454"/>
                    <a:gd name="connsiteX17" fmla="*/ 234643 w 250454"/>
                    <a:gd name="connsiteY17" fmla="*/ 94237 h 250454"/>
                    <a:gd name="connsiteX18" fmla="*/ 156218 w 250454"/>
                    <a:gd name="connsiteY18" fmla="*/ 94237 h 250454"/>
                    <a:gd name="connsiteX19" fmla="*/ 156218 w 250454"/>
                    <a:gd name="connsiteY19" fmla="*/ 15812 h 250454"/>
                    <a:gd name="connsiteX20" fmla="*/ 94237 w 250454"/>
                    <a:gd name="connsiteY20" fmla="*/ 15812 h 250454"/>
                    <a:gd name="connsiteX21" fmla="*/ 94237 w 250454"/>
                    <a:gd name="connsiteY21" fmla="*/ 94237 h 250454"/>
                    <a:gd name="connsiteX22" fmla="*/ 15812 w 250454"/>
                    <a:gd name="connsiteY22" fmla="*/ 94237 h 250454"/>
                    <a:gd name="connsiteX23" fmla="*/ 15812 w 250454"/>
                    <a:gd name="connsiteY23" fmla="*/ 156218 h 250454"/>
                    <a:gd name="connsiteX24" fmla="*/ 94237 w 250454"/>
                    <a:gd name="connsiteY24" fmla="*/ 156218 h 250454"/>
                    <a:gd name="connsiteX25" fmla="*/ 94237 w 250454"/>
                    <a:gd name="connsiteY25" fmla="*/ 234643 h 2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454" h="250454">
                      <a:moveTo>
                        <a:pt x="172029" y="250454"/>
                      </a:moveTo>
                      <a:lnTo>
                        <a:pt x="78425" y="250454"/>
                      </a:lnTo>
                      <a:lnTo>
                        <a:pt x="78425" y="172029"/>
                      </a:lnTo>
                      <a:lnTo>
                        <a:pt x="0" y="172029"/>
                      </a:lnTo>
                      <a:lnTo>
                        <a:pt x="0" y="78425"/>
                      </a:lnTo>
                      <a:lnTo>
                        <a:pt x="78425" y="78425"/>
                      </a:lnTo>
                      <a:lnTo>
                        <a:pt x="78425" y="0"/>
                      </a:lnTo>
                      <a:lnTo>
                        <a:pt x="172029" y="0"/>
                      </a:lnTo>
                      <a:lnTo>
                        <a:pt x="172029" y="78425"/>
                      </a:lnTo>
                      <a:lnTo>
                        <a:pt x="250454" y="78425"/>
                      </a:lnTo>
                      <a:lnTo>
                        <a:pt x="250454" y="172029"/>
                      </a:lnTo>
                      <a:lnTo>
                        <a:pt x="172029" y="172029"/>
                      </a:lnTo>
                      <a:lnTo>
                        <a:pt x="172029" y="250454"/>
                      </a:lnTo>
                      <a:close/>
                      <a:moveTo>
                        <a:pt x="94237" y="234643"/>
                      </a:moveTo>
                      <a:lnTo>
                        <a:pt x="156218" y="234643"/>
                      </a:lnTo>
                      <a:lnTo>
                        <a:pt x="156218" y="156218"/>
                      </a:lnTo>
                      <a:lnTo>
                        <a:pt x="234643" y="156218"/>
                      </a:lnTo>
                      <a:lnTo>
                        <a:pt x="234643" y="94237"/>
                      </a:lnTo>
                      <a:lnTo>
                        <a:pt x="156218" y="94237"/>
                      </a:lnTo>
                      <a:lnTo>
                        <a:pt x="156218" y="15812"/>
                      </a:lnTo>
                      <a:lnTo>
                        <a:pt x="94237" y="15812"/>
                      </a:lnTo>
                      <a:lnTo>
                        <a:pt x="94237" y="94237"/>
                      </a:lnTo>
                      <a:lnTo>
                        <a:pt x="15812" y="94237"/>
                      </a:lnTo>
                      <a:lnTo>
                        <a:pt x="15812" y="156218"/>
                      </a:lnTo>
                      <a:lnTo>
                        <a:pt x="94237" y="156218"/>
                      </a:lnTo>
                      <a:lnTo>
                        <a:pt x="94237" y="234643"/>
                      </a:lnTo>
                      <a:close/>
                    </a:path>
                  </a:pathLst>
                </a:custGeom>
                <a:solidFill>
                  <a:schemeClr val="bg1"/>
                </a:solidFill>
                <a:ln w="6271" cap="flat">
                  <a:noFill/>
                  <a:prstDash val="solid"/>
                  <a:miter/>
                </a:ln>
              </p:spPr>
              <p:txBody>
                <a:bodyPr rtlCol="0" anchor="ctr"/>
                <a:lstStyle/>
                <a:p>
                  <a:endParaRPr lang="en-US" sz="1799"/>
                </a:p>
              </p:txBody>
            </p:sp>
          </p:grpSp>
        </p:grpSp>
        <p:grpSp>
          <p:nvGrpSpPr>
            <p:cNvPr id="149" name="Group 148">
              <a:extLst>
                <a:ext uri="{FF2B5EF4-FFF2-40B4-BE49-F238E27FC236}">
                  <a16:creationId xmlns:a16="http://schemas.microsoft.com/office/drawing/2014/main" id="{3A41963D-A593-DC44-9CC6-29DFFF5E5C30}"/>
                </a:ext>
              </a:extLst>
            </p:cNvPr>
            <p:cNvGrpSpPr/>
            <p:nvPr/>
          </p:nvGrpSpPr>
          <p:grpSpPr>
            <a:xfrm>
              <a:off x="1872159" y="3022327"/>
              <a:ext cx="902506" cy="620832"/>
              <a:chOff x="1853000" y="3596936"/>
              <a:chExt cx="902741" cy="620994"/>
            </a:xfrm>
          </p:grpSpPr>
          <p:sp>
            <p:nvSpPr>
              <p:cNvPr id="157" name="Group">
                <a:extLst>
                  <a:ext uri="{FF2B5EF4-FFF2-40B4-BE49-F238E27FC236}">
                    <a16:creationId xmlns:a16="http://schemas.microsoft.com/office/drawing/2014/main" id="{3BC401AC-2E97-9B40-9BB6-41CD8406B947}"/>
                  </a:ext>
                  <a:ext uri="{C183D7F6-B498-43B3-948B-1728B52AA6E4}">
                    <adec:decorative xmlns:adec="http://schemas.microsoft.com/office/drawing/2017/decorative" val="1"/>
                  </a:ext>
                </a:extLst>
              </p:cNvPr>
              <p:cNvSpPr txBox="1"/>
              <p:nvPr/>
            </p:nvSpPr>
            <p:spPr>
              <a:xfrm>
                <a:off x="1853000" y="3971781"/>
                <a:ext cx="902741" cy="246149"/>
              </a:xfrm>
              <a:prstGeom prst="rect">
                <a:avLst/>
              </a:prstGeom>
              <a:ln w="25400">
                <a:miter lim="400000"/>
              </a:ln>
              <a:extLst>
                <a:ext uri="{C572A759-6A51-4108-AA02-DFA0A04FC94B}">
                  <ma14:wrappingTextBoxFlag xmlns="" xmlns:ma14="http://schemas.microsoft.com/office/mac/drawingml/2011/main" val="1"/>
                </a:ext>
              </a:extLst>
            </p:spPr>
            <p:txBody>
              <a:bodyPr wrap="square" tIns="45672" bIns="45672">
                <a:spAutoFit/>
              </a:bodyPr>
              <a:lstStyle/>
              <a:p>
                <a:pPr algn="ctr" defTabSz="913578">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Ambulance</a:t>
                </a:r>
                <a:endParaRPr sz="1000">
                  <a:solidFill>
                    <a:schemeClr val="tx2"/>
                  </a:solidFill>
                  <a:latin typeface="Metropolis Light"/>
                  <a:sym typeface="Metropolis Light"/>
                </a:endParaRPr>
              </a:p>
            </p:txBody>
          </p:sp>
          <p:grpSp>
            <p:nvGrpSpPr>
              <p:cNvPr id="165" name="Group 164">
                <a:extLst>
                  <a:ext uri="{FF2B5EF4-FFF2-40B4-BE49-F238E27FC236}">
                    <a16:creationId xmlns:a16="http://schemas.microsoft.com/office/drawing/2014/main" id="{6D5AFAD9-8B85-DC4A-A3EE-1F043CF2D13C}"/>
                  </a:ext>
                </a:extLst>
              </p:cNvPr>
              <p:cNvGrpSpPr/>
              <p:nvPr/>
            </p:nvGrpSpPr>
            <p:grpSpPr>
              <a:xfrm>
                <a:off x="2092280" y="3596936"/>
                <a:ext cx="411480" cy="411480"/>
                <a:chOff x="2048965" y="3596936"/>
                <a:chExt cx="411480" cy="411480"/>
              </a:xfrm>
            </p:grpSpPr>
            <p:sp>
              <p:nvSpPr>
                <p:cNvPr id="175" name="Oval 174">
                  <a:extLst>
                    <a:ext uri="{FF2B5EF4-FFF2-40B4-BE49-F238E27FC236}">
                      <a16:creationId xmlns:a16="http://schemas.microsoft.com/office/drawing/2014/main" id="{9AC8703C-1735-4C4C-9AF0-6C0168054372}"/>
                    </a:ext>
                  </a:extLst>
                </p:cNvPr>
                <p:cNvSpPr/>
                <p:nvPr/>
              </p:nvSpPr>
              <p:spPr>
                <a:xfrm>
                  <a:off x="2048965" y="3596936"/>
                  <a:ext cx="411480" cy="411480"/>
                </a:xfrm>
                <a:prstGeom prst="ellipse">
                  <a:avLst/>
                </a:prstGeom>
                <a:solidFill>
                  <a:schemeClr val="accent5"/>
                </a:solidFill>
                <a:ln w="25400">
                  <a:solidFill>
                    <a:schemeClr val="accent5"/>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spcAft>
                      <a:spcPts val="600"/>
                    </a:spcAft>
                  </a:pPr>
                  <a:endParaRPr lang="en-US" sz="1200">
                    <a:solidFill>
                      <a:prstClr val="white"/>
                    </a:solidFill>
                    <a:latin typeface="Metropolis"/>
                  </a:endParaRPr>
                </a:p>
              </p:txBody>
            </p:sp>
            <p:grpSp>
              <p:nvGrpSpPr>
                <p:cNvPr id="176" name="Group 175">
                  <a:extLst>
                    <a:ext uri="{FF2B5EF4-FFF2-40B4-BE49-F238E27FC236}">
                      <a16:creationId xmlns:a16="http://schemas.microsoft.com/office/drawing/2014/main" id="{056A17E8-603C-6A47-8EE2-41BBCEC57A6E}"/>
                    </a:ext>
                  </a:extLst>
                </p:cNvPr>
                <p:cNvGrpSpPr/>
                <p:nvPr/>
              </p:nvGrpSpPr>
              <p:grpSpPr>
                <a:xfrm>
                  <a:off x="2102573" y="3706740"/>
                  <a:ext cx="304264" cy="191902"/>
                  <a:chOff x="-272614" y="2471369"/>
                  <a:chExt cx="600836" cy="378945"/>
                </a:xfrm>
              </p:grpSpPr>
              <p:sp>
                <p:nvSpPr>
                  <p:cNvPr id="177" name="Picture Placeholder 78">
                    <a:extLst>
                      <a:ext uri="{FF2B5EF4-FFF2-40B4-BE49-F238E27FC236}">
                        <a16:creationId xmlns:a16="http://schemas.microsoft.com/office/drawing/2014/main" id="{95B38BEF-5850-9444-9811-C435D1117CC7}"/>
                      </a:ext>
                    </a:extLst>
                  </p:cNvPr>
                  <p:cNvSpPr/>
                  <p:nvPr/>
                </p:nvSpPr>
                <p:spPr>
                  <a:xfrm>
                    <a:off x="279397" y="2708906"/>
                    <a:ext cx="48825" cy="111037"/>
                  </a:xfrm>
                  <a:custGeom>
                    <a:avLst/>
                    <a:gdLst>
                      <a:gd name="connsiteX0" fmla="*/ 15685 w 48825"/>
                      <a:gd name="connsiteY0" fmla="*/ 0 h 111037"/>
                      <a:gd name="connsiteX1" fmla="*/ 12649 w 48825"/>
                      <a:gd name="connsiteY1" fmla="*/ 3042 h 111037"/>
                      <a:gd name="connsiteX2" fmla="*/ 12649 w 48825"/>
                      <a:gd name="connsiteY2" fmla="*/ 44428 h 111037"/>
                      <a:gd name="connsiteX3" fmla="*/ 15559 w 48825"/>
                      <a:gd name="connsiteY3" fmla="*/ 47470 h 111037"/>
                      <a:gd name="connsiteX4" fmla="*/ 15685 w 48825"/>
                      <a:gd name="connsiteY4" fmla="*/ 47470 h 111037"/>
                      <a:gd name="connsiteX5" fmla="*/ 24350 w 48825"/>
                      <a:gd name="connsiteY5" fmla="*/ 47470 h 111037"/>
                      <a:gd name="connsiteX6" fmla="*/ 24350 w 48825"/>
                      <a:gd name="connsiteY6" fmla="*/ 95194 h 111037"/>
                      <a:gd name="connsiteX7" fmla="*/ 3226 w 48825"/>
                      <a:gd name="connsiteY7" fmla="*/ 95194 h 111037"/>
                      <a:gd name="connsiteX8" fmla="*/ 0 w 48825"/>
                      <a:gd name="connsiteY8" fmla="*/ 111038 h 111037"/>
                      <a:gd name="connsiteX9" fmla="*/ 40161 w 48825"/>
                      <a:gd name="connsiteY9" fmla="*/ 111038 h 111037"/>
                      <a:gd name="connsiteX10" fmla="*/ 40161 w 48825"/>
                      <a:gd name="connsiteY10" fmla="*/ 47660 h 111037"/>
                      <a:gd name="connsiteX11" fmla="*/ 48826 w 48825"/>
                      <a:gd name="connsiteY11" fmla="*/ 47660 h 111037"/>
                      <a:gd name="connsiteX12" fmla="*/ 48826 w 48825"/>
                      <a:gd name="connsiteY12" fmla="*/ 0 h 11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825" h="111037">
                        <a:moveTo>
                          <a:pt x="15685" y="0"/>
                        </a:moveTo>
                        <a:cubicBezTo>
                          <a:pt x="14009" y="0"/>
                          <a:pt x="12649" y="1362"/>
                          <a:pt x="12649" y="3042"/>
                        </a:cubicBezTo>
                        <a:lnTo>
                          <a:pt x="12649" y="44428"/>
                        </a:lnTo>
                        <a:cubicBezTo>
                          <a:pt x="12611" y="46072"/>
                          <a:pt x="13914" y="47435"/>
                          <a:pt x="15559" y="47470"/>
                        </a:cubicBezTo>
                        <a:cubicBezTo>
                          <a:pt x="15603" y="47471"/>
                          <a:pt x="15641" y="47471"/>
                          <a:pt x="15685" y="47470"/>
                        </a:cubicBezTo>
                        <a:lnTo>
                          <a:pt x="24350" y="47470"/>
                        </a:lnTo>
                        <a:lnTo>
                          <a:pt x="24350" y="95194"/>
                        </a:lnTo>
                        <a:lnTo>
                          <a:pt x="3226" y="95194"/>
                        </a:lnTo>
                        <a:cubicBezTo>
                          <a:pt x="2682" y="100570"/>
                          <a:pt x="1601" y="105878"/>
                          <a:pt x="0" y="111038"/>
                        </a:cubicBezTo>
                        <a:lnTo>
                          <a:pt x="40161" y="111038"/>
                        </a:lnTo>
                        <a:lnTo>
                          <a:pt x="40161" y="47660"/>
                        </a:lnTo>
                        <a:lnTo>
                          <a:pt x="48826" y="47660"/>
                        </a:lnTo>
                        <a:lnTo>
                          <a:pt x="48826" y="0"/>
                        </a:lnTo>
                        <a:close/>
                      </a:path>
                    </a:pathLst>
                  </a:custGeom>
                  <a:solidFill>
                    <a:schemeClr val="bg1"/>
                  </a:solidFill>
                  <a:ln w="6271" cap="flat">
                    <a:noFill/>
                    <a:prstDash val="solid"/>
                    <a:miter/>
                  </a:ln>
                </p:spPr>
                <p:txBody>
                  <a:bodyPr rtlCol="0" anchor="ctr"/>
                  <a:lstStyle/>
                  <a:p>
                    <a:endParaRPr lang="en-US" sz="1799"/>
                  </a:p>
                </p:txBody>
              </p:sp>
              <p:sp>
                <p:nvSpPr>
                  <p:cNvPr id="178" name="Picture Placeholder 78">
                    <a:extLst>
                      <a:ext uri="{FF2B5EF4-FFF2-40B4-BE49-F238E27FC236}">
                        <a16:creationId xmlns:a16="http://schemas.microsoft.com/office/drawing/2014/main" id="{3A08E803-F4DF-DE48-B2AB-4D2176B285C2}"/>
                      </a:ext>
                    </a:extLst>
                  </p:cNvPr>
                  <p:cNvSpPr/>
                  <p:nvPr/>
                </p:nvSpPr>
                <p:spPr>
                  <a:xfrm>
                    <a:off x="-90592" y="2740215"/>
                    <a:ext cx="353332" cy="110035"/>
                  </a:xfrm>
                  <a:custGeom>
                    <a:avLst/>
                    <a:gdLst>
                      <a:gd name="connsiteX0" fmla="*/ 298458 w 353332"/>
                      <a:gd name="connsiteY0" fmla="*/ 0 h 110035"/>
                      <a:gd name="connsiteX1" fmla="*/ 243497 w 353332"/>
                      <a:gd name="connsiteY1" fmla="*/ 55075 h 110035"/>
                      <a:gd name="connsiteX2" fmla="*/ 244256 w 353332"/>
                      <a:gd name="connsiteY2" fmla="*/ 63885 h 110035"/>
                      <a:gd name="connsiteX3" fmla="*/ 3226 w 353332"/>
                      <a:gd name="connsiteY3" fmla="*/ 63885 h 110035"/>
                      <a:gd name="connsiteX4" fmla="*/ 0 w 353332"/>
                      <a:gd name="connsiteY4" fmla="*/ 79729 h 110035"/>
                      <a:gd name="connsiteX5" fmla="*/ 249379 w 353332"/>
                      <a:gd name="connsiteY5" fmla="*/ 79729 h 110035"/>
                      <a:gd name="connsiteX6" fmla="*/ 323089 w 353332"/>
                      <a:gd name="connsiteY6" fmla="*/ 104158 h 110035"/>
                      <a:gd name="connsiteX7" fmla="*/ 347467 w 353332"/>
                      <a:gd name="connsiteY7" fmla="*/ 30295 h 110035"/>
                      <a:gd name="connsiteX8" fmla="*/ 298458 w 353332"/>
                      <a:gd name="connsiteY8" fmla="*/ 0 h 110035"/>
                      <a:gd name="connsiteX9" fmla="*/ 298458 w 353332"/>
                      <a:gd name="connsiteY9" fmla="*/ 94306 h 110035"/>
                      <a:gd name="connsiteX10" fmla="*/ 259245 w 353332"/>
                      <a:gd name="connsiteY10" fmla="*/ 55139 h 110035"/>
                      <a:gd name="connsiteX11" fmla="*/ 298331 w 353332"/>
                      <a:gd name="connsiteY11" fmla="*/ 15844 h 110035"/>
                      <a:gd name="connsiteX12" fmla="*/ 337544 w 353332"/>
                      <a:gd name="connsiteY12" fmla="*/ 55012 h 110035"/>
                      <a:gd name="connsiteX13" fmla="*/ 337544 w 353332"/>
                      <a:gd name="connsiteY13" fmla="*/ 55075 h 110035"/>
                      <a:gd name="connsiteX14" fmla="*/ 298458 w 353332"/>
                      <a:gd name="connsiteY14" fmla="*/ 94306 h 11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32" h="110035">
                        <a:moveTo>
                          <a:pt x="298458" y="0"/>
                        </a:moveTo>
                        <a:cubicBezTo>
                          <a:pt x="268104" y="0"/>
                          <a:pt x="243497" y="24658"/>
                          <a:pt x="243497" y="55075"/>
                        </a:cubicBezTo>
                        <a:cubicBezTo>
                          <a:pt x="243527" y="58027"/>
                          <a:pt x="243781" y="60972"/>
                          <a:pt x="244256" y="63885"/>
                        </a:cubicBezTo>
                        <a:lnTo>
                          <a:pt x="3226" y="63885"/>
                        </a:lnTo>
                        <a:cubicBezTo>
                          <a:pt x="2682" y="69261"/>
                          <a:pt x="1601" y="74569"/>
                          <a:pt x="0" y="79729"/>
                        </a:cubicBezTo>
                        <a:lnTo>
                          <a:pt x="249379" y="79729"/>
                        </a:lnTo>
                        <a:cubicBezTo>
                          <a:pt x="263002" y="106872"/>
                          <a:pt x="296003" y="117809"/>
                          <a:pt x="323089" y="104158"/>
                        </a:cubicBezTo>
                        <a:cubicBezTo>
                          <a:pt x="350175" y="90507"/>
                          <a:pt x="361090" y="57437"/>
                          <a:pt x="347467" y="30295"/>
                        </a:cubicBezTo>
                        <a:cubicBezTo>
                          <a:pt x="338151" y="11732"/>
                          <a:pt x="319192" y="13"/>
                          <a:pt x="298458" y="0"/>
                        </a:cubicBezTo>
                        <a:close/>
                        <a:moveTo>
                          <a:pt x="298458" y="94306"/>
                        </a:moveTo>
                        <a:cubicBezTo>
                          <a:pt x="276837" y="94341"/>
                          <a:pt x="259280" y="76805"/>
                          <a:pt x="259245" y="55139"/>
                        </a:cubicBezTo>
                        <a:cubicBezTo>
                          <a:pt x="259211" y="33472"/>
                          <a:pt x="276710" y="15879"/>
                          <a:pt x="298331" y="15844"/>
                        </a:cubicBezTo>
                        <a:cubicBezTo>
                          <a:pt x="319953" y="15810"/>
                          <a:pt x="337509" y="33346"/>
                          <a:pt x="337544" y="55012"/>
                        </a:cubicBezTo>
                        <a:cubicBezTo>
                          <a:pt x="337544" y="55033"/>
                          <a:pt x="337544" y="55054"/>
                          <a:pt x="337544" y="55075"/>
                        </a:cubicBezTo>
                        <a:cubicBezTo>
                          <a:pt x="337544" y="76717"/>
                          <a:pt x="320055" y="94271"/>
                          <a:pt x="298458" y="94306"/>
                        </a:cubicBezTo>
                        <a:close/>
                      </a:path>
                    </a:pathLst>
                  </a:custGeom>
                  <a:solidFill>
                    <a:schemeClr val="bg1"/>
                  </a:solidFill>
                  <a:ln w="6271" cap="flat">
                    <a:noFill/>
                    <a:prstDash val="solid"/>
                    <a:miter/>
                  </a:ln>
                </p:spPr>
                <p:txBody>
                  <a:bodyPr rtlCol="0" anchor="ctr"/>
                  <a:lstStyle/>
                  <a:p>
                    <a:endParaRPr lang="en-US" sz="1799"/>
                  </a:p>
                </p:txBody>
              </p:sp>
              <p:sp>
                <p:nvSpPr>
                  <p:cNvPr id="179" name="Picture Placeholder 78">
                    <a:extLst>
                      <a:ext uri="{FF2B5EF4-FFF2-40B4-BE49-F238E27FC236}">
                        <a16:creationId xmlns:a16="http://schemas.microsoft.com/office/drawing/2014/main" id="{70006B38-FBB6-CE44-AEE7-B2935ED5CED3}"/>
                      </a:ext>
                    </a:extLst>
                  </p:cNvPr>
                  <p:cNvSpPr/>
                  <p:nvPr/>
                </p:nvSpPr>
                <p:spPr>
                  <a:xfrm>
                    <a:off x="-272614" y="2503119"/>
                    <a:ext cx="592172" cy="347195"/>
                  </a:xfrm>
                  <a:custGeom>
                    <a:avLst/>
                    <a:gdLst>
                      <a:gd name="connsiteX0" fmla="*/ 110491 w 592172"/>
                      <a:gd name="connsiteY0" fmla="*/ 237096 h 347195"/>
                      <a:gd name="connsiteX1" fmla="*/ 55530 w 592172"/>
                      <a:gd name="connsiteY1" fmla="*/ 292172 h 347195"/>
                      <a:gd name="connsiteX2" fmla="*/ 56289 w 592172"/>
                      <a:gd name="connsiteY2" fmla="*/ 300981 h 347195"/>
                      <a:gd name="connsiteX3" fmla="*/ 16064 w 592172"/>
                      <a:gd name="connsiteY3" fmla="*/ 300981 h 347195"/>
                      <a:gd name="connsiteX4" fmla="*/ 16064 w 592172"/>
                      <a:gd name="connsiteY4" fmla="*/ 15781 h 347195"/>
                      <a:gd name="connsiteX5" fmla="*/ 376567 w 592172"/>
                      <a:gd name="connsiteY5" fmla="*/ 15781 h 347195"/>
                      <a:gd name="connsiteX6" fmla="*/ 376567 w 592172"/>
                      <a:gd name="connsiteY6" fmla="*/ 63314 h 347195"/>
                      <a:gd name="connsiteX7" fmla="*/ 492497 w 592172"/>
                      <a:gd name="connsiteY7" fmla="*/ 63314 h 347195"/>
                      <a:gd name="connsiteX8" fmla="*/ 509383 w 592172"/>
                      <a:gd name="connsiteY8" fmla="*/ 87145 h 347195"/>
                      <a:gd name="connsiteX9" fmla="*/ 406735 w 592172"/>
                      <a:gd name="connsiteY9" fmla="*/ 87145 h 347195"/>
                      <a:gd name="connsiteX10" fmla="*/ 406735 w 592172"/>
                      <a:gd name="connsiteY10" fmla="*/ 102989 h 347195"/>
                      <a:gd name="connsiteX11" fmla="*/ 520198 w 592172"/>
                      <a:gd name="connsiteY11" fmla="*/ 102989 h 347195"/>
                      <a:gd name="connsiteX12" fmla="*/ 547963 w 592172"/>
                      <a:gd name="connsiteY12" fmla="*/ 142600 h 347195"/>
                      <a:gd name="connsiteX13" fmla="*/ 448224 w 592172"/>
                      <a:gd name="connsiteY13" fmla="*/ 142600 h 347195"/>
                      <a:gd name="connsiteX14" fmla="*/ 448224 w 592172"/>
                      <a:gd name="connsiteY14" fmla="*/ 158445 h 347195"/>
                      <a:gd name="connsiteX15" fmla="*/ 559031 w 592172"/>
                      <a:gd name="connsiteY15" fmla="*/ 158445 h 347195"/>
                      <a:gd name="connsiteX16" fmla="*/ 576361 w 592172"/>
                      <a:gd name="connsiteY16" fmla="*/ 183162 h 347195"/>
                      <a:gd name="connsiteX17" fmla="*/ 576361 w 592172"/>
                      <a:gd name="connsiteY17" fmla="*/ 205788 h 347195"/>
                      <a:gd name="connsiteX18" fmla="*/ 592172 w 592172"/>
                      <a:gd name="connsiteY18" fmla="*/ 205788 h 347195"/>
                      <a:gd name="connsiteX19" fmla="*/ 592172 w 592172"/>
                      <a:gd name="connsiteY19" fmla="*/ 178155 h 347195"/>
                      <a:gd name="connsiteX20" fmla="*/ 500719 w 592172"/>
                      <a:gd name="connsiteY20" fmla="*/ 47533 h 347195"/>
                      <a:gd name="connsiteX21" fmla="*/ 392125 w 592172"/>
                      <a:gd name="connsiteY21" fmla="*/ 47533 h 347195"/>
                      <a:gd name="connsiteX22" fmla="*/ 392125 w 592172"/>
                      <a:gd name="connsiteY22" fmla="*/ 0 h 347195"/>
                      <a:gd name="connsiteX23" fmla="*/ 0 w 592172"/>
                      <a:gd name="connsiteY23" fmla="*/ 0 h 347195"/>
                      <a:gd name="connsiteX24" fmla="*/ 0 w 592172"/>
                      <a:gd name="connsiteY24" fmla="*/ 316889 h 347195"/>
                      <a:gd name="connsiteX25" fmla="*/ 61285 w 592172"/>
                      <a:gd name="connsiteY25" fmla="*/ 316889 h 347195"/>
                      <a:gd name="connsiteX26" fmla="*/ 134995 w 592172"/>
                      <a:gd name="connsiteY26" fmla="*/ 341318 h 347195"/>
                      <a:gd name="connsiteX27" fmla="*/ 159374 w 592172"/>
                      <a:gd name="connsiteY27" fmla="*/ 267454 h 347195"/>
                      <a:gd name="connsiteX28" fmla="*/ 110364 w 592172"/>
                      <a:gd name="connsiteY28" fmla="*/ 237160 h 347195"/>
                      <a:gd name="connsiteX29" fmla="*/ 110491 w 592172"/>
                      <a:gd name="connsiteY29" fmla="*/ 331403 h 347195"/>
                      <a:gd name="connsiteX30" fmla="*/ 71278 w 592172"/>
                      <a:gd name="connsiteY30" fmla="*/ 292235 h 347195"/>
                      <a:gd name="connsiteX31" fmla="*/ 110364 w 592172"/>
                      <a:gd name="connsiteY31" fmla="*/ 252941 h 347195"/>
                      <a:gd name="connsiteX32" fmla="*/ 149577 w 592172"/>
                      <a:gd name="connsiteY32" fmla="*/ 292108 h 347195"/>
                      <a:gd name="connsiteX33" fmla="*/ 149577 w 592172"/>
                      <a:gd name="connsiteY33" fmla="*/ 292172 h 347195"/>
                      <a:gd name="connsiteX34" fmla="*/ 110491 w 592172"/>
                      <a:gd name="connsiteY34" fmla="*/ 331403 h 34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2172" h="347195">
                        <a:moveTo>
                          <a:pt x="110491" y="237096"/>
                        </a:moveTo>
                        <a:cubicBezTo>
                          <a:pt x="80136" y="237096"/>
                          <a:pt x="55530" y="261754"/>
                          <a:pt x="55530" y="292172"/>
                        </a:cubicBezTo>
                        <a:cubicBezTo>
                          <a:pt x="55560" y="295123"/>
                          <a:pt x="55814" y="298068"/>
                          <a:pt x="56289" y="300981"/>
                        </a:cubicBezTo>
                        <a:lnTo>
                          <a:pt x="16064" y="300981"/>
                        </a:lnTo>
                        <a:lnTo>
                          <a:pt x="16064" y="15781"/>
                        </a:lnTo>
                        <a:lnTo>
                          <a:pt x="376567" y="15781"/>
                        </a:lnTo>
                        <a:lnTo>
                          <a:pt x="376567" y="63314"/>
                        </a:lnTo>
                        <a:lnTo>
                          <a:pt x="492497" y="63314"/>
                        </a:lnTo>
                        <a:lnTo>
                          <a:pt x="509383" y="87145"/>
                        </a:lnTo>
                        <a:lnTo>
                          <a:pt x="406735" y="87145"/>
                        </a:lnTo>
                        <a:lnTo>
                          <a:pt x="406735" y="102989"/>
                        </a:lnTo>
                        <a:lnTo>
                          <a:pt x="520198" y="102989"/>
                        </a:lnTo>
                        <a:lnTo>
                          <a:pt x="547963" y="142600"/>
                        </a:lnTo>
                        <a:lnTo>
                          <a:pt x="448224" y="142600"/>
                        </a:lnTo>
                        <a:lnTo>
                          <a:pt x="448224" y="158445"/>
                        </a:lnTo>
                        <a:lnTo>
                          <a:pt x="559031" y="158445"/>
                        </a:lnTo>
                        <a:lnTo>
                          <a:pt x="576361" y="183162"/>
                        </a:lnTo>
                        <a:lnTo>
                          <a:pt x="576361" y="205788"/>
                        </a:lnTo>
                        <a:lnTo>
                          <a:pt x="592172" y="205788"/>
                        </a:lnTo>
                        <a:lnTo>
                          <a:pt x="592172" y="178155"/>
                        </a:lnTo>
                        <a:lnTo>
                          <a:pt x="500719" y="47533"/>
                        </a:lnTo>
                        <a:lnTo>
                          <a:pt x="392125" y="47533"/>
                        </a:lnTo>
                        <a:lnTo>
                          <a:pt x="392125" y="0"/>
                        </a:lnTo>
                        <a:lnTo>
                          <a:pt x="0" y="0"/>
                        </a:lnTo>
                        <a:lnTo>
                          <a:pt x="0" y="316889"/>
                        </a:lnTo>
                        <a:lnTo>
                          <a:pt x="61285" y="316889"/>
                        </a:lnTo>
                        <a:cubicBezTo>
                          <a:pt x="74908" y="344032"/>
                          <a:pt x="107909" y="354969"/>
                          <a:pt x="134995" y="341318"/>
                        </a:cubicBezTo>
                        <a:cubicBezTo>
                          <a:pt x="162082" y="327667"/>
                          <a:pt x="172996" y="294597"/>
                          <a:pt x="159374" y="267454"/>
                        </a:cubicBezTo>
                        <a:cubicBezTo>
                          <a:pt x="150057" y="248892"/>
                          <a:pt x="131099" y="237173"/>
                          <a:pt x="110364" y="237160"/>
                        </a:cubicBezTo>
                        <a:close/>
                        <a:moveTo>
                          <a:pt x="110491" y="331403"/>
                        </a:moveTo>
                        <a:cubicBezTo>
                          <a:pt x="88869" y="331438"/>
                          <a:pt x="71313" y="313902"/>
                          <a:pt x="71278" y="292235"/>
                        </a:cubicBezTo>
                        <a:cubicBezTo>
                          <a:pt x="71243" y="270569"/>
                          <a:pt x="88743" y="252976"/>
                          <a:pt x="110364" y="252941"/>
                        </a:cubicBezTo>
                        <a:cubicBezTo>
                          <a:pt x="131986" y="252906"/>
                          <a:pt x="149542" y="270442"/>
                          <a:pt x="149577" y="292108"/>
                        </a:cubicBezTo>
                        <a:cubicBezTo>
                          <a:pt x="149577" y="292129"/>
                          <a:pt x="149577" y="292151"/>
                          <a:pt x="149577" y="292172"/>
                        </a:cubicBezTo>
                        <a:cubicBezTo>
                          <a:pt x="149542" y="313799"/>
                          <a:pt x="132073" y="331333"/>
                          <a:pt x="110491" y="331403"/>
                        </a:cubicBezTo>
                        <a:close/>
                      </a:path>
                    </a:pathLst>
                  </a:custGeom>
                  <a:solidFill>
                    <a:schemeClr val="bg1"/>
                  </a:solidFill>
                  <a:ln w="6271" cap="flat">
                    <a:noFill/>
                    <a:prstDash val="solid"/>
                    <a:miter/>
                  </a:ln>
                </p:spPr>
                <p:txBody>
                  <a:bodyPr rtlCol="0" anchor="ctr"/>
                  <a:lstStyle/>
                  <a:p>
                    <a:endParaRPr lang="en-US" sz="1799"/>
                  </a:p>
                </p:txBody>
              </p:sp>
              <p:sp>
                <p:nvSpPr>
                  <p:cNvPr id="180" name="Chord 179">
                    <a:extLst>
                      <a:ext uri="{FF2B5EF4-FFF2-40B4-BE49-F238E27FC236}">
                        <a16:creationId xmlns:a16="http://schemas.microsoft.com/office/drawing/2014/main" id="{43501A91-030F-5747-9742-67D3343B458B}"/>
                      </a:ext>
                    </a:extLst>
                  </p:cNvPr>
                  <p:cNvSpPr/>
                  <p:nvPr/>
                </p:nvSpPr>
                <p:spPr>
                  <a:xfrm rot="6784605">
                    <a:off x="9905" y="2471369"/>
                    <a:ext cx="63500" cy="63500"/>
                  </a:xfrm>
                  <a:prstGeom prst="chor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81" name="Picture Placeholder 74">
                    <a:extLst>
                      <a:ext uri="{FF2B5EF4-FFF2-40B4-BE49-F238E27FC236}">
                        <a16:creationId xmlns:a16="http://schemas.microsoft.com/office/drawing/2014/main" id="{FE0AA721-4865-DA4D-B1C4-1A0CDE027A03}"/>
                      </a:ext>
                    </a:extLst>
                  </p:cNvPr>
                  <p:cNvSpPr>
                    <a:spLocks noChangeAspect="1"/>
                  </p:cNvSpPr>
                  <p:nvPr/>
                </p:nvSpPr>
                <p:spPr>
                  <a:xfrm>
                    <a:off x="-191074" y="2554710"/>
                    <a:ext cx="133914" cy="133914"/>
                  </a:xfrm>
                  <a:custGeom>
                    <a:avLst/>
                    <a:gdLst>
                      <a:gd name="connsiteX0" fmla="*/ 172029 w 250454"/>
                      <a:gd name="connsiteY0" fmla="*/ 250454 h 250454"/>
                      <a:gd name="connsiteX1" fmla="*/ 78425 w 250454"/>
                      <a:gd name="connsiteY1" fmla="*/ 250454 h 250454"/>
                      <a:gd name="connsiteX2" fmla="*/ 78425 w 250454"/>
                      <a:gd name="connsiteY2" fmla="*/ 172029 h 250454"/>
                      <a:gd name="connsiteX3" fmla="*/ 0 w 250454"/>
                      <a:gd name="connsiteY3" fmla="*/ 172029 h 250454"/>
                      <a:gd name="connsiteX4" fmla="*/ 0 w 250454"/>
                      <a:gd name="connsiteY4" fmla="*/ 78425 h 250454"/>
                      <a:gd name="connsiteX5" fmla="*/ 78425 w 250454"/>
                      <a:gd name="connsiteY5" fmla="*/ 78425 h 250454"/>
                      <a:gd name="connsiteX6" fmla="*/ 78425 w 250454"/>
                      <a:gd name="connsiteY6" fmla="*/ 0 h 250454"/>
                      <a:gd name="connsiteX7" fmla="*/ 172029 w 250454"/>
                      <a:gd name="connsiteY7" fmla="*/ 0 h 250454"/>
                      <a:gd name="connsiteX8" fmla="*/ 172029 w 250454"/>
                      <a:gd name="connsiteY8" fmla="*/ 78425 h 250454"/>
                      <a:gd name="connsiteX9" fmla="*/ 250454 w 250454"/>
                      <a:gd name="connsiteY9" fmla="*/ 78425 h 250454"/>
                      <a:gd name="connsiteX10" fmla="*/ 250454 w 250454"/>
                      <a:gd name="connsiteY10" fmla="*/ 172029 h 250454"/>
                      <a:gd name="connsiteX11" fmla="*/ 172029 w 250454"/>
                      <a:gd name="connsiteY11" fmla="*/ 172029 h 250454"/>
                      <a:gd name="connsiteX12" fmla="*/ 172029 w 250454"/>
                      <a:gd name="connsiteY12" fmla="*/ 250454 h 250454"/>
                      <a:gd name="connsiteX13" fmla="*/ 94237 w 250454"/>
                      <a:gd name="connsiteY13" fmla="*/ 234643 h 250454"/>
                      <a:gd name="connsiteX14" fmla="*/ 156218 w 250454"/>
                      <a:gd name="connsiteY14" fmla="*/ 234643 h 250454"/>
                      <a:gd name="connsiteX15" fmla="*/ 156218 w 250454"/>
                      <a:gd name="connsiteY15" fmla="*/ 156218 h 250454"/>
                      <a:gd name="connsiteX16" fmla="*/ 234643 w 250454"/>
                      <a:gd name="connsiteY16" fmla="*/ 156218 h 250454"/>
                      <a:gd name="connsiteX17" fmla="*/ 234643 w 250454"/>
                      <a:gd name="connsiteY17" fmla="*/ 94237 h 250454"/>
                      <a:gd name="connsiteX18" fmla="*/ 156218 w 250454"/>
                      <a:gd name="connsiteY18" fmla="*/ 94237 h 250454"/>
                      <a:gd name="connsiteX19" fmla="*/ 156218 w 250454"/>
                      <a:gd name="connsiteY19" fmla="*/ 15812 h 250454"/>
                      <a:gd name="connsiteX20" fmla="*/ 94237 w 250454"/>
                      <a:gd name="connsiteY20" fmla="*/ 15812 h 250454"/>
                      <a:gd name="connsiteX21" fmla="*/ 94237 w 250454"/>
                      <a:gd name="connsiteY21" fmla="*/ 94237 h 250454"/>
                      <a:gd name="connsiteX22" fmla="*/ 15812 w 250454"/>
                      <a:gd name="connsiteY22" fmla="*/ 94237 h 250454"/>
                      <a:gd name="connsiteX23" fmla="*/ 15812 w 250454"/>
                      <a:gd name="connsiteY23" fmla="*/ 156218 h 250454"/>
                      <a:gd name="connsiteX24" fmla="*/ 94237 w 250454"/>
                      <a:gd name="connsiteY24" fmla="*/ 156218 h 250454"/>
                      <a:gd name="connsiteX25" fmla="*/ 94237 w 250454"/>
                      <a:gd name="connsiteY25" fmla="*/ 234643 h 2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454" h="250454">
                        <a:moveTo>
                          <a:pt x="172029" y="250454"/>
                        </a:moveTo>
                        <a:lnTo>
                          <a:pt x="78425" y="250454"/>
                        </a:lnTo>
                        <a:lnTo>
                          <a:pt x="78425" y="172029"/>
                        </a:lnTo>
                        <a:lnTo>
                          <a:pt x="0" y="172029"/>
                        </a:lnTo>
                        <a:lnTo>
                          <a:pt x="0" y="78425"/>
                        </a:lnTo>
                        <a:lnTo>
                          <a:pt x="78425" y="78425"/>
                        </a:lnTo>
                        <a:lnTo>
                          <a:pt x="78425" y="0"/>
                        </a:lnTo>
                        <a:lnTo>
                          <a:pt x="172029" y="0"/>
                        </a:lnTo>
                        <a:lnTo>
                          <a:pt x="172029" y="78425"/>
                        </a:lnTo>
                        <a:lnTo>
                          <a:pt x="250454" y="78425"/>
                        </a:lnTo>
                        <a:lnTo>
                          <a:pt x="250454" y="172029"/>
                        </a:lnTo>
                        <a:lnTo>
                          <a:pt x="172029" y="172029"/>
                        </a:lnTo>
                        <a:lnTo>
                          <a:pt x="172029" y="250454"/>
                        </a:lnTo>
                        <a:close/>
                        <a:moveTo>
                          <a:pt x="94237" y="234643"/>
                        </a:moveTo>
                        <a:lnTo>
                          <a:pt x="156218" y="234643"/>
                        </a:lnTo>
                        <a:lnTo>
                          <a:pt x="156218" y="156218"/>
                        </a:lnTo>
                        <a:lnTo>
                          <a:pt x="234643" y="156218"/>
                        </a:lnTo>
                        <a:lnTo>
                          <a:pt x="234643" y="94237"/>
                        </a:lnTo>
                        <a:lnTo>
                          <a:pt x="156218" y="94237"/>
                        </a:lnTo>
                        <a:lnTo>
                          <a:pt x="156218" y="15812"/>
                        </a:lnTo>
                        <a:lnTo>
                          <a:pt x="94237" y="15812"/>
                        </a:lnTo>
                        <a:lnTo>
                          <a:pt x="94237" y="94237"/>
                        </a:lnTo>
                        <a:lnTo>
                          <a:pt x="15812" y="94237"/>
                        </a:lnTo>
                        <a:lnTo>
                          <a:pt x="15812" y="156218"/>
                        </a:lnTo>
                        <a:lnTo>
                          <a:pt x="94237" y="156218"/>
                        </a:lnTo>
                        <a:lnTo>
                          <a:pt x="94237" y="234643"/>
                        </a:lnTo>
                        <a:close/>
                      </a:path>
                    </a:pathLst>
                  </a:custGeom>
                  <a:solidFill>
                    <a:schemeClr val="bg1"/>
                  </a:solidFill>
                  <a:ln w="6271" cap="flat">
                    <a:noFill/>
                    <a:prstDash val="solid"/>
                    <a:miter/>
                  </a:ln>
                </p:spPr>
                <p:txBody>
                  <a:bodyPr rtlCol="0" anchor="ctr"/>
                  <a:lstStyle/>
                  <a:p>
                    <a:endParaRPr lang="en-US" sz="1799"/>
                  </a:p>
                </p:txBody>
              </p:sp>
            </p:grpSp>
          </p:grpSp>
        </p:grpSp>
      </p:grpSp>
      <p:grpSp>
        <p:nvGrpSpPr>
          <p:cNvPr id="4" name="Group 3">
            <a:extLst>
              <a:ext uri="{FF2B5EF4-FFF2-40B4-BE49-F238E27FC236}">
                <a16:creationId xmlns:a16="http://schemas.microsoft.com/office/drawing/2014/main" id="{3D743ADD-7111-662B-378E-76C50E9DD885}"/>
              </a:ext>
            </a:extLst>
          </p:cNvPr>
          <p:cNvGrpSpPr/>
          <p:nvPr/>
        </p:nvGrpSpPr>
        <p:grpSpPr>
          <a:xfrm>
            <a:off x="1482676" y="3660188"/>
            <a:ext cx="1425479" cy="1093480"/>
            <a:chOff x="1482676" y="3660188"/>
            <a:chExt cx="1425479" cy="1093480"/>
          </a:xfrm>
        </p:grpSpPr>
        <p:grpSp>
          <p:nvGrpSpPr>
            <p:cNvPr id="138" name="Group 137">
              <a:extLst>
                <a:ext uri="{FF2B5EF4-FFF2-40B4-BE49-F238E27FC236}">
                  <a16:creationId xmlns:a16="http://schemas.microsoft.com/office/drawing/2014/main" id="{5F0F784D-1694-4E4B-A50E-29EDCC048668}"/>
                </a:ext>
              </a:extLst>
            </p:cNvPr>
            <p:cNvGrpSpPr/>
            <p:nvPr/>
          </p:nvGrpSpPr>
          <p:grpSpPr>
            <a:xfrm>
              <a:off x="2066889" y="3793104"/>
              <a:ext cx="841266" cy="627457"/>
              <a:chOff x="1697853" y="3922139"/>
              <a:chExt cx="978793" cy="786360"/>
            </a:xfrm>
          </p:grpSpPr>
          <p:sp>
            <p:nvSpPr>
              <p:cNvPr id="195" name="Group">
                <a:extLst>
                  <a:ext uri="{FF2B5EF4-FFF2-40B4-BE49-F238E27FC236}">
                    <a16:creationId xmlns:a16="http://schemas.microsoft.com/office/drawing/2014/main" id="{27D25EBF-1E4F-9D41-966C-DE18BD29A369}"/>
                  </a:ext>
                  <a:ext uri="{C183D7F6-B498-43B3-948B-1728B52AA6E4}">
                    <adec:decorative xmlns:adec="http://schemas.microsoft.com/office/drawing/2017/decorative" val="1"/>
                  </a:ext>
                </a:extLst>
              </p:cNvPr>
              <p:cNvSpPr txBox="1"/>
              <p:nvPr/>
            </p:nvSpPr>
            <p:spPr>
              <a:xfrm>
                <a:off x="1697853" y="4400093"/>
                <a:ext cx="978793" cy="308406"/>
              </a:xfrm>
              <a:prstGeom prst="rect">
                <a:avLst/>
              </a:prstGeom>
              <a:ln w="25400">
                <a:miter lim="400000"/>
              </a:ln>
              <a:extLst>
                <a:ext uri="{C572A759-6A51-4108-AA02-DFA0A04FC94B}">
                  <ma14:wrappingTextBoxFlag xmlns="" xmlns:ma14="http://schemas.microsoft.com/office/mac/drawingml/2011/main" val="1"/>
                </a:ext>
              </a:extLst>
            </p:spPr>
            <p:txBody>
              <a:bodyPr wrap="square" tIns="45672" bIns="45672">
                <a:spAutoFit/>
              </a:bodyPr>
              <a:lstStyle/>
              <a:p>
                <a:pPr algn="ctr" defTabSz="913578">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IT</a:t>
                </a:r>
                <a:endParaRPr sz="1000">
                  <a:solidFill>
                    <a:schemeClr val="tx2"/>
                  </a:solidFill>
                  <a:latin typeface="Metropolis Light"/>
                  <a:sym typeface="Metropolis Light"/>
                </a:endParaRPr>
              </a:p>
            </p:txBody>
          </p:sp>
          <p:grpSp>
            <p:nvGrpSpPr>
              <p:cNvPr id="196" name="Group 195">
                <a:extLst>
                  <a:ext uri="{FF2B5EF4-FFF2-40B4-BE49-F238E27FC236}">
                    <a16:creationId xmlns:a16="http://schemas.microsoft.com/office/drawing/2014/main" id="{4BC18E9F-BFDB-204A-B588-321A196AADD4}"/>
                  </a:ext>
                </a:extLst>
              </p:cNvPr>
              <p:cNvGrpSpPr/>
              <p:nvPr/>
            </p:nvGrpSpPr>
            <p:grpSpPr>
              <a:xfrm>
                <a:off x="1941021" y="3922139"/>
                <a:ext cx="478623" cy="515553"/>
                <a:chOff x="2046491" y="4581610"/>
                <a:chExt cx="478623" cy="515553"/>
              </a:xfrm>
            </p:grpSpPr>
            <p:sp>
              <p:nvSpPr>
                <p:cNvPr id="197" name="Oval 196">
                  <a:extLst>
                    <a:ext uri="{FF2B5EF4-FFF2-40B4-BE49-F238E27FC236}">
                      <a16:creationId xmlns:a16="http://schemas.microsoft.com/office/drawing/2014/main" id="{FC228D41-1F5B-D642-AED0-5DB00A6C76B9}"/>
                    </a:ext>
                  </a:extLst>
                </p:cNvPr>
                <p:cNvSpPr/>
                <p:nvPr/>
              </p:nvSpPr>
              <p:spPr>
                <a:xfrm>
                  <a:off x="2046491" y="4581610"/>
                  <a:ext cx="478623" cy="515553"/>
                </a:xfrm>
                <a:prstGeom prst="ellipse">
                  <a:avLst/>
                </a:prstGeom>
                <a:solidFill>
                  <a:schemeClr val="tx1">
                    <a:lumMod val="40000"/>
                    <a:lumOff val="60000"/>
                  </a:schemeClr>
                </a:solidFill>
                <a:ln w="25400">
                  <a:solidFill>
                    <a:schemeClr val="tx1">
                      <a:lumMod val="40000"/>
                      <a:lumOff val="6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spcAft>
                      <a:spcPts val="600"/>
                    </a:spcAft>
                  </a:pPr>
                  <a:endParaRPr lang="en-US" sz="1200">
                    <a:solidFill>
                      <a:prstClr val="white"/>
                    </a:solidFill>
                    <a:latin typeface="Metropolis"/>
                  </a:endParaRPr>
                </a:p>
              </p:txBody>
            </p:sp>
            <p:grpSp>
              <p:nvGrpSpPr>
                <p:cNvPr id="198" name="Group 197">
                  <a:extLst>
                    <a:ext uri="{FF2B5EF4-FFF2-40B4-BE49-F238E27FC236}">
                      <a16:creationId xmlns:a16="http://schemas.microsoft.com/office/drawing/2014/main" id="{89DE3E7C-690C-0643-84FD-49F07ED1A0DD}"/>
                    </a:ext>
                  </a:extLst>
                </p:cNvPr>
                <p:cNvGrpSpPr/>
                <p:nvPr/>
              </p:nvGrpSpPr>
              <p:grpSpPr>
                <a:xfrm>
                  <a:off x="2120294" y="4648872"/>
                  <a:ext cx="331019" cy="362501"/>
                  <a:chOff x="1046675" y="5183188"/>
                  <a:chExt cx="1162050" cy="1150937"/>
                </a:xfrm>
                <a:solidFill>
                  <a:schemeClr val="tx1">
                    <a:lumMod val="75000"/>
                    <a:lumOff val="25000"/>
                  </a:schemeClr>
                </a:solidFill>
              </p:grpSpPr>
              <p:sp>
                <p:nvSpPr>
                  <p:cNvPr id="199" name="Freeform 24">
                    <a:extLst>
                      <a:ext uri="{FF2B5EF4-FFF2-40B4-BE49-F238E27FC236}">
                        <a16:creationId xmlns:a16="http://schemas.microsoft.com/office/drawing/2014/main" id="{3F9E4C5B-E1C6-B544-94A3-EB70CFEB8750}"/>
                      </a:ext>
                    </a:extLst>
                  </p:cNvPr>
                  <p:cNvSpPr>
                    <a:spLocks/>
                  </p:cNvSpPr>
                  <p:nvPr/>
                </p:nvSpPr>
                <p:spPr bwMode="auto">
                  <a:xfrm>
                    <a:off x="1367349" y="5183188"/>
                    <a:ext cx="520702" cy="611189"/>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200" name="Freeform 25">
                    <a:extLst>
                      <a:ext uri="{FF2B5EF4-FFF2-40B4-BE49-F238E27FC236}">
                        <a16:creationId xmlns:a16="http://schemas.microsoft.com/office/drawing/2014/main" id="{CEED819A-DF4B-AF47-9FFF-F256F6456DB7}"/>
                      </a:ext>
                    </a:extLst>
                  </p:cNvPr>
                  <p:cNvSpPr>
                    <a:spLocks/>
                  </p:cNvSpPr>
                  <p:nvPr/>
                </p:nvSpPr>
                <p:spPr bwMode="auto">
                  <a:xfrm>
                    <a:off x="1046675" y="5807075"/>
                    <a:ext cx="1162050" cy="527050"/>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grpSp>
          </p:grpSp>
        </p:grpSp>
        <p:grpSp>
          <p:nvGrpSpPr>
            <p:cNvPr id="141" name="Group 140">
              <a:extLst>
                <a:ext uri="{FF2B5EF4-FFF2-40B4-BE49-F238E27FC236}">
                  <a16:creationId xmlns:a16="http://schemas.microsoft.com/office/drawing/2014/main" id="{A4F881DA-4A37-FB43-AED6-33DF06B9F91A}"/>
                </a:ext>
              </a:extLst>
            </p:cNvPr>
            <p:cNvGrpSpPr/>
            <p:nvPr/>
          </p:nvGrpSpPr>
          <p:grpSpPr>
            <a:xfrm>
              <a:off x="1482676" y="3660188"/>
              <a:ext cx="841265" cy="629437"/>
              <a:chOff x="1813797" y="5347871"/>
              <a:chExt cx="978793" cy="788842"/>
            </a:xfrm>
          </p:grpSpPr>
          <p:sp>
            <p:nvSpPr>
              <p:cNvPr id="190" name="Oval 189">
                <a:extLst>
                  <a:ext uri="{FF2B5EF4-FFF2-40B4-BE49-F238E27FC236}">
                    <a16:creationId xmlns:a16="http://schemas.microsoft.com/office/drawing/2014/main" id="{678A600C-78CA-714C-89DD-4A06ABC61F02}"/>
                  </a:ext>
                </a:extLst>
              </p:cNvPr>
              <p:cNvSpPr/>
              <p:nvPr/>
            </p:nvSpPr>
            <p:spPr>
              <a:xfrm>
                <a:off x="2046491" y="5347871"/>
                <a:ext cx="478623" cy="515553"/>
              </a:xfrm>
              <a:prstGeom prst="ellipse">
                <a:avLst/>
              </a:prstGeom>
              <a:solidFill>
                <a:schemeClr val="tx1">
                  <a:lumMod val="20000"/>
                  <a:lumOff val="80000"/>
                </a:schemeClr>
              </a:solidFill>
              <a:ln w="25400">
                <a:solidFill>
                  <a:schemeClr val="tx1">
                    <a:lumMod val="20000"/>
                    <a:lumOff val="8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spcAft>
                    <a:spcPts val="600"/>
                  </a:spcAft>
                </a:pPr>
                <a:endParaRPr lang="en-US" sz="1200">
                  <a:solidFill>
                    <a:prstClr val="white"/>
                  </a:solidFill>
                  <a:latin typeface="Metropolis"/>
                </a:endParaRPr>
              </a:p>
            </p:txBody>
          </p:sp>
          <p:sp>
            <p:nvSpPr>
              <p:cNvPr id="191" name="Group">
                <a:extLst>
                  <a:ext uri="{FF2B5EF4-FFF2-40B4-BE49-F238E27FC236}">
                    <a16:creationId xmlns:a16="http://schemas.microsoft.com/office/drawing/2014/main" id="{359A6F97-8842-FF46-BC60-25D0ED904048}"/>
                  </a:ext>
                  <a:ext uri="{C183D7F6-B498-43B3-948B-1728B52AA6E4}">
                    <adec:decorative xmlns:adec="http://schemas.microsoft.com/office/drawing/2017/decorative" val="1"/>
                  </a:ext>
                </a:extLst>
              </p:cNvPr>
              <p:cNvSpPr txBox="1"/>
              <p:nvPr/>
            </p:nvSpPr>
            <p:spPr>
              <a:xfrm>
                <a:off x="1813797" y="5828307"/>
                <a:ext cx="978793" cy="308406"/>
              </a:xfrm>
              <a:prstGeom prst="rect">
                <a:avLst/>
              </a:prstGeom>
              <a:ln w="25400">
                <a:miter lim="400000"/>
              </a:ln>
              <a:extLst>
                <a:ext uri="{C572A759-6A51-4108-AA02-DFA0A04FC94B}">
                  <ma14:wrappingTextBoxFlag xmlns="" xmlns:ma14="http://schemas.microsoft.com/office/mac/drawingml/2011/main" val="1"/>
                </a:ext>
              </a:extLst>
            </p:spPr>
            <p:txBody>
              <a:bodyPr wrap="square" tIns="45672" bIns="45672">
                <a:spAutoFit/>
              </a:bodyPr>
              <a:lstStyle/>
              <a:p>
                <a:pPr algn="ctr" defTabSz="913578">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Clinician</a:t>
                </a:r>
                <a:endParaRPr sz="1000">
                  <a:solidFill>
                    <a:schemeClr val="tx2"/>
                  </a:solidFill>
                  <a:latin typeface="Metropolis Light"/>
                  <a:sym typeface="Metropolis Light"/>
                </a:endParaRPr>
              </a:p>
            </p:txBody>
          </p:sp>
          <p:grpSp>
            <p:nvGrpSpPr>
              <p:cNvPr id="192" name="Group 191">
                <a:extLst>
                  <a:ext uri="{FF2B5EF4-FFF2-40B4-BE49-F238E27FC236}">
                    <a16:creationId xmlns:a16="http://schemas.microsoft.com/office/drawing/2014/main" id="{2B9CB5D0-D545-E547-B0E3-2F222E7A2B34}"/>
                  </a:ext>
                </a:extLst>
              </p:cNvPr>
              <p:cNvGrpSpPr/>
              <p:nvPr/>
            </p:nvGrpSpPr>
            <p:grpSpPr>
              <a:xfrm>
                <a:off x="2120295" y="5414646"/>
                <a:ext cx="331019" cy="362501"/>
                <a:chOff x="991320" y="5183188"/>
                <a:chExt cx="1162050" cy="1150937"/>
              </a:xfrm>
              <a:solidFill>
                <a:schemeClr val="tx1">
                  <a:lumMod val="75000"/>
                  <a:lumOff val="25000"/>
                </a:schemeClr>
              </a:solidFill>
            </p:grpSpPr>
            <p:sp>
              <p:nvSpPr>
                <p:cNvPr id="193" name="Freeform 24">
                  <a:extLst>
                    <a:ext uri="{FF2B5EF4-FFF2-40B4-BE49-F238E27FC236}">
                      <a16:creationId xmlns:a16="http://schemas.microsoft.com/office/drawing/2014/main" id="{5F95CE0C-9178-A348-A4F1-9D94BB54F9F3}"/>
                    </a:ext>
                  </a:extLst>
                </p:cNvPr>
                <p:cNvSpPr>
                  <a:spLocks/>
                </p:cNvSpPr>
                <p:nvPr/>
              </p:nvSpPr>
              <p:spPr bwMode="auto">
                <a:xfrm>
                  <a:off x="1311999" y="5183188"/>
                  <a:ext cx="520699" cy="611189"/>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194" name="Freeform 25">
                  <a:extLst>
                    <a:ext uri="{FF2B5EF4-FFF2-40B4-BE49-F238E27FC236}">
                      <a16:creationId xmlns:a16="http://schemas.microsoft.com/office/drawing/2014/main" id="{8BED8DDA-2513-6C44-9627-0B3C1E325300}"/>
                    </a:ext>
                  </a:extLst>
                </p:cNvPr>
                <p:cNvSpPr>
                  <a:spLocks/>
                </p:cNvSpPr>
                <p:nvPr/>
              </p:nvSpPr>
              <p:spPr bwMode="auto">
                <a:xfrm>
                  <a:off x="991320" y="5807075"/>
                  <a:ext cx="1162050" cy="527050"/>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grpSp>
        </p:grpSp>
        <p:grpSp>
          <p:nvGrpSpPr>
            <p:cNvPr id="150" name="Group 149">
              <a:extLst>
                <a:ext uri="{FF2B5EF4-FFF2-40B4-BE49-F238E27FC236}">
                  <a16:creationId xmlns:a16="http://schemas.microsoft.com/office/drawing/2014/main" id="{2095D690-7A04-6045-AA0B-C0D5A6BD3036}"/>
                </a:ext>
              </a:extLst>
            </p:cNvPr>
            <p:cNvGrpSpPr/>
            <p:nvPr/>
          </p:nvGrpSpPr>
          <p:grpSpPr>
            <a:xfrm>
              <a:off x="1518914" y="4314868"/>
              <a:ext cx="994088" cy="438800"/>
              <a:chOff x="225969" y="4318173"/>
              <a:chExt cx="994347" cy="438914"/>
            </a:xfrm>
          </p:grpSpPr>
          <p:grpSp>
            <p:nvGrpSpPr>
              <p:cNvPr id="151" name="Group 150">
                <a:extLst>
                  <a:ext uri="{FF2B5EF4-FFF2-40B4-BE49-F238E27FC236}">
                    <a16:creationId xmlns:a16="http://schemas.microsoft.com/office/drawing/2014/main" id="{18B66B2C-479E-AA4E-9535-9BCD345F6599}"/>
                  </a:ext>
                </a:extLst>
              </p:cNvPr>
              <p:cNvGrpSpPr/>
              <p:nvPr/>
            </p:nvGrpSpPr>
            <p:grpSpPr>
              <a:xfrm>
                <a:off x="225969" y="4318173"/>
                <a:ext cx="411480" cy="411480"/>
                <a:chOff x="67771" y="4318173"/>
                <a:chExt cx="411480" cy="411480"/>
              </a:xfrm>
            </p:grpSpPr>
            <p:sp>
              <p:nvSpPr>
                <p:cNvPr id="153" name="Oval 152">
                  <a:extLst>
                    <a:ext uri="{FF2B5EF4-FFF2-40B4-BE49-F238E27FC236}">
                      <a16:creationId xmlns:a16="http://schemas.microsoft.com/office/drawing/2014/main" id="{A668F815-AB5E-F047-8AE0-915252FD214C}"/>
                    </a:ext>
                  </a:extLst>
                </p:cNvPr>
                <p:cNvSpPr>
                  <a:spLocks noChangeAspect="1"/>
                </p:cNvSpPr>
                <p:nvPr/>
              </p:nvSpPr>
              <p:spPr>
                <a:xfrm>
                  <a:off x="67771" y="4318173"/>
                  <a:ext cx="411480" cy="4114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154" name="Group 153">
                  <a:extLst>
                    <a:ext uri="{FF2B5EF4-FFF2-40B4-BE49-F238E27FC236}">
                      <a16:creationId xmlns:a16="http://schemas.microsoft.com/office/drawing/2014/main" id="{CFAE4651-C0A8-264E-A9E4-779E456F9CB5}"/>
                    </a:ext>
                  </a:extLst>
                </p:cNvPr>
                <p:cNvGrpSpPr/>
                <p:nvPr/>
              </p:nvGrpSpPr>
              <p:grpSpPr>
                <a:xfrm>
                  <a:off x="117837" y="4434099"/>
                  <a:ext cx="289603" cy="215773"/>
                  <a:chOff x="271687" y="4812518"/>
                  <a:chExt cx="330470" cy="246221"/>
                </a:xfrm>
              </p:grpSpPr>
              <p:sp>
                <p:nvSpPr>
                  <p:cNvPr id="155" name="Picture Placeholder 86">
                    <a:extLst>
                      <a:ext uri="{FF2B5EF4-FFF2-40B4-BE49-F238E27FC236}">
                        <a16:creationId xmlns:a16="http://schemas.microsoft.com/office/drawing/2014/main" id="{7E4DF484-83B8-6245-BB85-EC6C2C0568AB}"/>
                      </a:ext>
                    </a:extLst>
                  </p:cNvPr>
                  <p:cNvSpPr/>
                  <p:nvPr/>
                </p:nvSpPr>
                <p:spPr>
                  <a:xfrm>
                    <a:off x="307261" y="4812518"/>
                    <a:ext cx="294896" cy="246221"/>
                  </a:xfrm>
                  <a:custGeom>
                    <a:avLst/>
                    <a:gdLst>
                      <a:gd name="connsiteX0" fmla="*/ 418937 w 537439"/>
                      <a:gd name="connsiteY0" fmla="*/ 3668 h 448730"/>
                      <a:gd name="connsiteX1" fmla="*/ 270372 w 537439"/>
                      <a:gd name="connsiteY1" fmla="*/ 75895 h 448730"/>
                      <a:gd name="connsiteX2" fmla="*/ 124021 w 537439"/>
                      <a:gd name="connsiteY2" fmla="*/ 0 h 448730"/>
                      <a:gd name="connsiteX3" fmla="*/ 124021 w 537439"/>
                      <a:gd name="connsiteY3" fmla="*/ 0 h 448730"/>
                      <a:gd name="connsiteX4" fmla="*/ 19792 w 537439"/>
                      <a:gd name="connsiteY4" fmla="*/ 198339 h 448730"/>
                      <a:gd name="connsiteX5" fmla="*/ 21056 w 537439"/>
                      <a:gd name="connsiteY5" fmla="*/ 200047 h 448730"/>
                      <a:gd name="connsiteX6" fmla="*/ 40536 w 537439"/>
                      <a:gd name="connsiteY6" fmla="*/ 200047 h 448730"/>
                      <a:gd name="connsiteX7" fmla="*/ 33200 w 537439"/>
                      <a:gd name="connsiteY7" fmla="*/ 189991 h 448730"/>
                      <a:gd name="connsiteX8" fmla="*/ 30923 w 537439"/>
                      <a:gd name="connsiteY8" fmla="*/ 67673 h 448730"/>
                      <a:gd name="connsiteX9" fmla="*/ 123831 w 537439"/>
                      <a:gd name="connsiteY9" fmla="*/ 15812 h 448730"/>
                      <a:gd name="connsiteX10" fmla="*/ 123831 w 537439"/>
                      <a:gd name="connsiteY10" fmla="*/ 15812 h 448730"/>
                      <a:gd name="connsiteX11" fmla="*/ 258735 w 537439"/>
                      <a:gd name="connsiteY11" fmla="*/ 86963 h 448730"/>
                      <a:gd name="connsiteX12" fmla="*/ 269740 w 537439"/>
                      <a:gd name="connsiteY12" fmla="*/ 98853 h 448730"/>
                      <a:gd name="connsiteX13" fmla="*/ 281377 w 537439"/>
                      <a:gd name="connsiteY13" fmla="*/ 87532 h 448730"/>
                      <a:gd name="connsiteX14" fmla="*/ 418937 w 537439"/>
                      <a:gd name="connsiteY14" fmla="*/ 19796 h 448730"/>
                      <a:gd name="connsiteX15" fmla="*/ 504382 w 537439"/>
                      <a:gd name="connsiteY15" fmla="*/ 64384 h 448730"/>
                      <a:gd name="connsiteX16" fmla="*/ 506470 w 537439"/>
                      <a:gd name="connsiteY16" fmla="*/ 191888 h 448730"/>
                      <a:gd name="connsiteX17" fmla="*/ 506470 w 537439"/>
                      <a:gd name="connsiteY17" fmla="*/ 192268 h 448730"/>
                      <a:gd name="connsiteX18" fmla="*/ 506470 w 537439"/>
                      <a:gd name="connsiteY18" fmla="*/ 192711 h 448730"/>
                      <a:gd name="connsiteX19" fmla="*/ 373653 w 537439"/>
                      <a:gd name="connsiteY19" fmla="*/ 342540 h 448730"/>
                      <a:gd name="connsiteX20" fmla="*/ 270119 w 537439"/>
                      <a:gd name="connsiteY20" fmla="*/ 428745 h 448730"/>
                      <a:gd name="connsiteX21" fmla="*/ 78041 w 537439"/>
                      <a:gd name="connsiteY21" fmla="*/ 247102 h 448730"/>
                      <a:gd name="connsiteX22" fmla="*/ 57296 w 537439"/>
                      <a:gd name="connsiteY22" fmla="*/ 247102 h 448730"/>
                      <a:gd name="connsiteX23" fmla="*/ 270246 w 537439"/>
                      <a:gd name="connsiteY23" fmla="*/ 448730 h 448730"/>
                      <a:gd name="connsiteX24" fmla="*/ 520953 w 537439"/>
                      <a:gd name="connsiteY24" fmla="*/ 198023 h 448730"/>
                      <a:gd name="connsiteX25" fmla="*/ 418937 w 537439"/>
                      <a:gd name="connsiteY25" fmla="*/ 3668 h 44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439" h="448730">
                        <a:moveTo>
                          <a:pt x="418937" y="3668"/>
                        </a:moveTo>
                        <a:cubicBezTo>
                          <a:pt x="374665" y="3668"/>
                          <a:pt x="322740" y="24792"/>
                          <a:pt x="270372" y="75895"/>
                        </a:cubicBezTo>
                        <a:cubicBezTo>
                          <a:pt x="220218" y="21630"/>
                          <a:pt x="168673" y="0"/>
                          <a:pt x="124021" y="0"/>
                        </a:cubicBezTo>
                        <a:lnTo>
                          <a:pt x="124021" y="0"/>
                        </a:lnTo>
                        <a:cubicBezTo>
                          <a:pt x="29152" y="0"/>
                          <a:pt x="-34094" y="99676"/>
                          <a:pt x="19792" y="198339"/>
                        </a:cubicBezTo>
                        <a:lnTo>
                          <a:pt x="21056" y="200047"/>
                        </a:lnTo>
                        <a:lnTo>
                          <a:pt x="40536" y="200047"/>
                        </a:lnTo>
                        <a:lnTo>
                          <a:pt x="33200" y="189991"/>
                        </a:lnTo>
                        <a:cubicBezTo>
                          <a:pt x="10558" y="148059"/>
                          <a:pt x="9672" y="103534"/>
                          <a:pt x="30923" y="67673"/>
                        </a:cubicBezTo>
                        <a:cubicBezTo>
                          <a:pt x="50429" y="35056"/>
                          <a:pt x="85830" y="15295"/>
                          <a:pt x="123831" y="15812"/>
                        </a:cubicBezTo>
                        <a:lnTo>
                          <a:pt x="123831" y="15812"/>
                        </a:lnTo>
                        <a:cubicBezTo>
                          <a:pt x="180753" y="15812"/>
                          <a:pt x="228756" y="54518"/>
                          <a:pt x="258735" y="86963"/>
                        </a:cubicBezTo>
                        <a:lnTo>
                          <a:pt x="269740" y="98853"/>
                        </a:lnTo>
                        <a:lnTo>
                          <a:pt x="281377" y="87532"/>
                        </a:lnTo>
                        <a:cubicBezTo>
                          <a:pt x="338868" y="31560"/>
                          <a:pt x="387883" y="19796"/>
                          <a:pt x="418937" y="19796"/>
                        </a:cubicBezTo>
                        <a:cubicBezTo>
                          <a:pt x="453209" y="18901"/>
                          <a:pt x="485516" y="35759"/>
                          <a:pt x="504382" y="64384"/>
                        </a:cubicBezTo>
                        <a:cubicBezTo>
                          <a:pt x="526645" y="98790"/>
                          <a:pt x="527404" y="145276"/>
                          <a:pt x="506470" y="191888"/>
                        </a:cubicBezTo>
                        <a:lnTo>
                          <a:pt x="506470" y="192268"/>
                        </a:lnTo>
                        <a:lnTo>
                          <a:pt x="506470" y="192711"/>
                        </a:lnTo>
                        <a:cubicBezTo>
                          <a:pt x="498121" y="214467"/>
                          <a:pt x="468522" y="258107"/>
                          <a:pt x="373653" y="342540"/>
                        </a:cubicBezTo>
                        <a:cubicBezTo>
                          <a:pt x="329950" y="380994"/>
                          <a:pt x="288271" y="414451"/>
                          <a:pt x="270119" y="428745"/>
                        </a:cubicBezTo>
                        <a:cubicBezTo>
                          <a:pt x="200334" y="374593"/>
                          <a:pt x="136003" y="313756"/>
                          <a:pt x="78041" y="247102"/>
                        </a:cubicBezTo>
                        <a:lnTo>
                          <a:pt x="57296" y="247102"/>
                        </a:lnTo>
                        <a:cubicBezTo>
                          <a:pt x="152165" y="362020"/>
                          <a:pt x="270246" y="448730"/>
                          <a:pt x="270246" y="448730"/>
                        </a:cubicBezTo>
                        <a:cubicBezTo>
                          <a:pt x="270246" y="448730"/>
                          <a:pt x="489520" y="280180"/>
                          <a:pt x="520953" y="198023"/>
                        </a:cubicBezTo>
                        <a:cubicBezTo>
                          <a:pt x="567312" y="94679"/>
                          <a:pt x="510391" y="3668"/>
                          <a:pt x="418937" y="3668"/>
                        </a:cubicBezTo>
                        <a:close/>
                      </a:path>
                    </a:pathLst>
                  </a:custGeom>
                  <a:solidFill>
                    <a:schemeClr val="bg1"/>
                  </a:solidFill>
                  <a:ln w="6271" cap="flat">
                    <a:noFill/>
                    <a:prstDash val="solid"/>
                    <a:miter/>
                  </a:ln>
                </p:spPr>
                <p:txBody>
                  <a:bodyPr rtlCol="0" anchor="ctr"/>
                  <a:lstStyle/>
                  <a:p>
                    <a:endParaRPr lang="en-US" sz="1799"/>
                  </a:p>
                </p:txBody>
              </p:sp>
              <p:sp>
                <p:nvSpPr>
                  <p:cNvPr id="156" name="Picture Placeholder 86">
                    <a:extLst>
                      <a:ext uri="{FF2B5EF4-FFF2-40B4-BE49-F238E27FC236}">
                        <a16:creationId xmlns:a16="http://schemas.microsoft.com/office/drawing/2014/main" id="{65CFDD5F-A549-AE45-95C5-3B026705A86B}"/>
                      </a:ext>
                    </a:extLst>
                  </p:cNvPr>
                  <p:cNvSpPr/>
                  <p:nvPr/>
                </p:nvSpPr>
                <p:spPr>
                  <a:xfrm>
                    <a:off x="271687" y="4871480"/>
                    <a:ext cx="260276" cy="139026"/>
                  </a:xfrm>
                  <a:custGeom>
                    <a:avLst/>
                    <a:gdLst>
                      <a:gd name="connsiteX0" fmla="*/ 236350 w 474345"/>
                      <a:gd name="connsiteY0" fmla="*/ 119100 h 253371"/>
                      <a:gd name="connsiteX1" fmla="*/ 267594 w 474345"/>
                      <a:gd name="connsiteY1" fmla="*/ 33908 h 253371"/>
                      <a:gd name="connsiteX2" fmla="*/ 326286 w 474345"/>
                      <a:gd name="connsiteY2" fmla="*/ 247553 h 253371"/>
                      <a:gd name="connsiteX3" fmla="*/ 333559 w 474345"/>
                      <a:gd name="connsiteY3" fmla="*/ 253372 h 253371"/>
                      <a:gd name="connsiteX4" fmla="*/ 333939 w 474345"/>
                      <a:gd name="connsiteY4" fmla="*/ 253372 h 253371"/>
                      <a:gd name="connsiteX5" fmla="*/ 341339 w 474345"/>
                      <a:gd name="connsiteY5" fmla="*/ 248249 h 253371"/>
                      <a:gd name="connsiteX6" fmla="*/ 388077 w 474345"/>
                      <a:gd name="connsiteY6" fmla="*/ 124287 h 253371"/>
                      <a:gd name="connsiteX7" fmla="*/ 474345 w 474345"/>
                      <a:gd name="connsiteY7" fmla="*/ 124287 h 253371"/>
                      <a:gd name="connsiteX8" fmla="*/ 474345 w 474345"/>
                      <a:gd name="connsiteY8" fmla="*/ 108475 h 253371"/>
                      <a:gd name="connsiteX9" fmla="*/ 382638 w 474345"/>
                      <a:gd name="connsiteY9" fmla="*/ 108475 h 253371"/>
                      <a:gd name="connsiteX10" fmla="*/ 375239 w 474345"/>
                      <a:gd name="connsiteY10" fmla="*/ 113598 h 253371"/>
                      <a:gd name="connsiteX11" fmla="*/ 335204 w 474345"/>
                      <a:gd name="connsiteY11" fmla="*/ 219788 h 253371"/>
                      <a:gd name="connsiteX12" fmla="*/ 276385 w 474345"/>
                      <a:gd name="connsiteY12" fmla="*/ 5827 h 253371"/>
                      <a:gd name="connsiteX13" fmla="*/ 266677 w 474345"/>
                      <a:gd name="connsiteY13" fmla="*/ 281 h 253371"/>
                      <a:gd name="connsiteX14" fmla="*/ 261332 w 474345"/>
                      <a:gd name="connsiteY14" fmla="*/ 5194 h 253371"/>
                      <a:gd name="connsiteX15" fmla="*/ 223322 w 474345"/>
                      <a:gd name="connsiteY15" fmla="*/ 108475 h 253371"/>
                      <a:gd name="connsiteX16" fmla="*/ 0 w 474345"/>
                      <a:gd name="connsiteY16" fmla="*/ 108475 h 253371"/>
                      <a:gd name="connsiteX17" fmla="*/ 0 w 474345"/>
                      <a:gd name="connsiteY17" fmla="*/ 124287 h 253371"/>
                      <a:gd name="connsiteX18" fmla="*/ 228951 w 474345"/>
                      <a:gd name="connsiteY18" fmla="*/ 124287 h 253371"/>
                      <a:gd name="connsiteX19" fmla="*/ 236350 w 474345"/>
                      <a:gd name="connsiteY19" fmla="*/ 119100 h 25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4345" h="253371">
                        <a:moveTo>
                          <a:pt x="236350" y="119100"/>
                        </a:moveTo>
                        <a:lnTo>
                          <a:pt x="267594" y="33908"/>
                        </a:lnTo>
                        <a:lnTo>
                          <a:pt x="326286" y="247553"/>
                        </a:lnTo>
                        <a:cubicBezTo>
                          <a:pt x="327223" y="250844"/>
                          <a:pt x="330143" y="253179"/>
                          <a:pt x="333559" y="253372"/>
                        </a:cubicBezTo>
                        <a:lnTo>
                          <a:pt x="333939" y="253372"/>
                        </a:lnTo>
                        <a:cubicBezTo>
                          <a:pt x="337231" y="253372"/>
                          <a:pt x="340179" y="251331"/>
                          <a:pt x="341339" y="248249"/>
                        </a:cubicBezTo>
                        <a:lnTo>
                          <a:pt x="388077" y="124287"/>
                        </a:lnTo>
                        <a:lnTo>
                          <a:pt x="474345" y="124287"/>
                        </a:lnTo>
                        <a:lnTo>
                          <a:pt x="474345" y="108475"/>
                        </a:lnTo>
                        <a:lnTo>
                          <a:pt x="382638" y="108475"/>
                        </a:lnTo>
                        <a:cubicBezTo>
                          <a:pt x="379346" y="108475"/>
                          <a:pt x="376398" y="110516"/>
                          <a:pt x="375239" y="113598"/>
                        </a:cubicBezTo>
                        <a:lnTo>
                          <a:pt x="335204" y="219788"/>
                        </a:lnTo>
                        <a:lnTo>
                          <a:pt x="276385" y="5827"/>
                        </a:lnTo>
                        <a:cubicBezTo>
                          <a:pt x="275236" y="1615"/>
                          <a:pt x="270890" y="-868"/>
                          <a:pt x="266677" y="281"/>
                        </a:cubicBezTo>
                        <a:cubicBezTo>
                          <a:pt x="264204" y="955"/>
                          <a:pt x="262212" y="2787"/>
                          <a:pt x="261332" y="5194"/>
                        </a:cubicBezTo>
                        <a:lnTo>
                          <a:pt x="223322" y="108475"/>
                        </a:lnTo>
                        <a:lnTo>
                          <a:pt x="0" y="108475"/>
                        </a:lnTo>
                        <a:lnTo>
                          <a:pt x="0" y="124287"/>
                        </a:lnTo>
                        <a:lnTo>
                          <a:pt x="228951" y="124287"/>
                        </a:lnTo>
                        <a:cubicBezTo>
                          <a:pt x="232260" y="124276"/>
                          <a:pt x="235212" y="122207"/>
                          <a:pt x="236350" y="119100"/>
                        </a:cubicBezTo>
                        <a:close/>
                      </a:path>
                    </a:pathLst>
                  </a:custGeom>
                  <a:solidFill>
                    <a:schemeClr val="bg1"/>
                  </a:solidFill>
                  <a:ln w="6271" cap="flat">
                    <a:noFill/>
                    <a:prstDash val="solid"/>
                    <a:miter/>
                  </a:ln>
                </p:spPr>
                <p:txBody>
                  <a:bodyPr rtlCol="0" anchor="ctr"/>
                  <a:lstStyle/>
                  <a:p>
                    <a:endParaRPr lang="en-US" sz="1799"/>
                  </a:p>
                </p:txBody>
              </p:sp>
            </p:grpSp>
          </p:grpSp>
          <p:sp>
            <p:nvSpPr>
              <p:cNvPr id="152" name="Group">
                <a:extLst>
                  <a:ext uri="{FF2B5EF4-FFF2-40B4-BE49-F238E27FC236}">
                    <a16:creationId xmlns:a16="http://schemas.microsoft.com/office/drawing/2014/main" id="{25275EC4-7AD8-FA47-8C83-65EE33C05998}"/>
                  </a:ext>
                  <a:ext uri="{C183D7F6-B498-43B3-948B-1728B52AA6E4}">
                    <adec:decorative xmlns:adec="http://schemas.microsoft.com/office/drawing/2017/decorative" val="1"/>
                  </a:ext>
                </a:extLst>
              </p:cNvPr>
              <p:cNvSpPr txBox="1"/>
              <p:nvPr/>
            </p:nvSpPr>
            <p:spPr>
              <a:xfrm>
                <a:off x="526286" y="4357050"/>
                <a:ext cx="694030" cy="400037"/>
              </a:xfrm>
              <a:prstGeom prst="rect">
                <a:avLst/>
              </a:prstGeom>
              <a:ln w="25400">
                <a:miter lim="400000"/>
              </a:ln>
              <a:extLst>
                <a:ext uri="{C572A759-6A51-4108-AA02-DFA0A04FC94B}">
                  <ma14:wrappingTextBoxFlag xmlns="" xmlns:ma14="http://schemas.microsoft.com/office/mac/drawingml/2011/main" val="1"/>
                </a:ext>
              </a:extLst>
            </p:spPr>
            <p:txBody>
              <a:bodyPr wrap="square" tIns="45672" bIns="45672">
                <a:spAutoFit/>
              </a:bodyPr>
              <a:lstStyle/>
              <a:p>
                <a:pPr algn="ctr" defTabSz="913578">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Medical </a:t>
                </a:r>
                <a:br>
                  <a:rPr lang="en-US" sz="1000">
                    <a:solidFill>
                      <a:schemeClr val="tx2"/>
                    </a:solidFill>
                    <a:latin typeface="Metropolis Light"/>
                    <a:sym typeface="Metropolis Medium"/>
                  </a:rPr>
                </a:br>
                <a:r>
                  <a:rPr lang="en-US" sz="1000">
                    <a:solidFill>
                      <a:schemeClr val="tx2"/>
                    </a:solidFill>
                    <a:latin typeface="Metropolis Light"/>
                    <a:sym typeface="Metropolis Medium"/>
                  </a:rPr>
                  <a:t>Device</a:t>
                </a:r>
                <a:endParaRPr sz="1000">
                  <a:solidFill>
                    <a:schemeClr val="tx2"/>
                  </a:solidFill>
                  <a:latin typeface="Metropolis Light"/>
                  <a:sym typeface="Metropolis Light"/>
                </a:endParaRPr>
              </a:p>
            </p:txBody>
          </p:sp>
        </p:grpSp>
      </p:grpSp>
    </p:spTree>
    <p:extLst>
      <p:ext uri="{BB962C8B-B14F-4D97-AF65-F5344CB8AC3E}">
        <p14:creationId xmlns:p14="http://schemas.microsoft.com/office/powerpoint/2010/main" val="351178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3000"/>
                                        <p:tgtEl>
                                          <p:spTgt spid="1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heel(1)">
                                      <p:cBhvr>
                                        <p:cTn id="41" dur="2000"/>
                                        <p:tgtEl>
                                          <p:spTgt spid="31"/>
                                        </p:tgtEl>
                                      </p:cBhvr>
                                    </p:animEffect>
                                  </p:childTnLst>
                                </p:cTn>
                              </p:par>
                            </p:childTnLst>
                          </p:cTn>
                        </p:par>
                        <p:par>
                          <p:cTn id="42" fill="hold">
                            <p:stCondLst>
                              <p:cond delay="2000"/>
                            </p:stCondLst>
                            <p:childTnLst>
                              <p:par>
                                <p:cTn id="43" presetID="16" presetClass="entr" presetSubtype="37"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outVertic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157">
            <a:extLst>
              <a:ext uri="{FF2B5EF4-FFF2-40B4-BE49-F238E27FC236}">
                <a16:creationId xmlns:a16="http://schemas.microsoft.com/office/drawing/2014/main" id="{5CAC9886-DAE5-BC4D-BAED-92F515A53D60}"/>
              </a:ext>
            </a:extLst>
          </p:cNvPr>
          <p:cNvSpPr/>
          <p:nvPr/>
        </p:nvSpPr>
        <p:spPr>
          <a:xfrm>
            <a:off x="1874319" y="2828522"/>
            <a:ext cx="2389425" cy="2011156"/>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9" name="Rectangle 158">
            <a:extLst>
              <a:ext uri="{FF2B5EF4-FFF2-40B4-BE49-F238E27FC236}">
                <a16:creationId xmlns:a16="http://schemas.microsoft.com/office/drawing/2014/main" id="{275F90B8-2BC4-2042-8D1E-AEC5B1EEAA3C}"/>
              </a:ext>
            </a:extLst>
          </p:cNvPr>
          <p:cNvSpPr/>
          <p:nvPr/>
        </p:nvSpPr>
        <p:spPr>
          <a:xfrm>
            <a:off x="7077140" y="2828522"/>
            <a:ext cx="2577827" cy="2011156"/>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cxnSp>
        <p:nvCxnSpPr>
          <p:cNvPr id="143" name="Straight Arrow Connector 142">
            <a:extLst>
              <a:ext uri="{FF2B5EF4-FFF2-40B4-BE49-F238E27FC236}">
                <a16:creationId xmlns:a16="http://schemas.microsoft.com/office/drawing/2014/main" id="{7D707B3F-88E9-4846-848A-E89E19DD2053}"/>
              </a:ext>
            </a:extLst>
          </p:cNvPr>
          <p:cNvCxnSpPr>
            <a:cxnSpLocks/>
          </p:cNvCxnSpPr>
          <p:nvPr/>
        </p:nvCxnSpPr>
        <p:spPr bwMode="gray">
          <a:xfrm flipH="1">
            <a:off x="9614812" y="1676576"/>
            <a:ext cx="20924" cy="4296561"/>
          </a:xfrm>
          <a:prstGeom prst="straightConnector1">
            <a:avLst/>
          </a:prstGeom>
          <a:ln w="63500">
            <a:gradFill>
              <a:gsLst>
                <a:gs pos="0">
                  <a:schemeClr val="accent4"/>
                </a:gs>
                <a:gs pos="73000">
                  <a:schemeClr val="accent5"/>
                </a:gs>
                <a:gs pos="83000">
                  <a:schemeClr val="accent5"/>
                </a:gs>
                <a:gs pos="100000">
                  <a:schemeClr val="accent6"/>
                </a:gs>
              </a:gsLst>
              <a:lin ang="5400000" scaled="1"/>
            </a:gradFill>
            <a:miter lim="800000"/>
            <a:headEnd type="triangl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6D9A60A-5E04-904D-A594-D0042C6B1DFA}"/>
              </a:ext>
            </a:extLst>
          </p:cNvPr>
          <p:cNvCxnSpPr>
            <a:cxnSpLocks/>
          </p:cNvCxnSpPr>
          <p:nvPr/>
        </p:nvCxnSpPr>
        <p:spPr bwMode="gray">
          <a:xfrm flipH="1">
            <a:off x="2020643" y="1676575"/>
            <a:ext cx="26650" cy="4296561"/>
          </a:xfrm>
          <a:prstGeom prst="straightConnector1">
            <a:avLst/>
          </a:prstGeom>
          <a:ln w="63500">
            <a:gradFill>
              <a:gsLst>
                <a:gs pos="0">
                  <a:schemeClr val="accent1"/>
                </a:gs>
                <a:gs pos="74000">
                  <a:schemeClr val="accent3"/>
                </a:gs>
                <a:gs pos="83000">
                  <a:schemeClr val="accent2"/>
                </a:gs>
                <a:gs pos="100000">
                  <a:schemeClr val="accent1">
                    <a:lumMod val="30000"/>
                    <a:lumOff val="70000"/>
                  </a:schemeClr>
                </a:gs>
              </a:gsLst>
              <a:lin ang="5400000" scaled="1"/>
            </a:gradFill>
            <a:miter lim="800000"/>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8" name="Subtitle 7">
            <a:extLst>
              <a:ext uri="{FF2B5EF4-FFF2-40B4-BE49-F238E27FC236}">
                <a16:creationId xmlns:a16="http://schemas.microsoft.com/office/drawing/2014/main" id="{E73458C3-0C0D-3A4D-9F07-2B66F91C1F91}"/>
              </a:ext>
            </a:extLst>
          </p:cNvPr>
          <p:cNvSpPr>
            <a:spLocks noGrp="1"/>
          </p:cNvSpPr>
          <p:nvPr>
            <p:ph type="subTitle" idx="10"/>
          </p:nvPr>
        </p:nvSpPr>
        <p:spPr/>
        <p:txBody>
          <a:bodyPr/>
          <a:lstStyle/>
          <a:p>
            <a:r>
              <a:rPr lang="en-US"/>
              <a:t>Addressing connectivity and security needs for Digital-First Healthcare</a:t>
            </a:r>
          </a:p>
        </p:txBody>
      </p:sp>
      <p:sp>
        <p:nvSpPr>
          <p:cNvPr id="6" name="Title 5">
            <a:extLst>
              <a:ext uri="{FF2B5EF4-FFF2-40B4-BE49-F238E27FC236}">
                <a16:creationId xmlns:a16="http://schemas.microsoft.com/office/drawing/2014/main" id="{938163E6-683B-AB42-8E9D-BB72F260B1FC}"/>
              </a:ext>
            </a:extLst>
          </p:cNvPr>
          <p:cNvSpPr>
            <a:spLocks noGrp="1"/>
          </p:cNvSpPr>
          <p:nvPr>
            <p:ph type="title"/>
          </p:nvPr>
        </p:nvSpPr>
        <p:spPr/>
        <p:txBody>
          <a:bodyPr/>
          <a:lstStyle/>
          <a:p>
            <a:r>
              <a:rPr lang="en-US" dirty="0"/>
              <a:t>VMware SASE is foundational to Healthcare</a:t>
            </a:r>
          </a:p>
        </p:txBody>
      </p:sp>
      <p:sp>
        <p:nvSpPr>
          <p:cNvPr id="2" name="TextBox 1">
            <a:extLst>
              <a:ext uri="{FF2B5EF4-FFF2-40B4-BE49-F238E27FC236}">
                <a16:creationId xmlns:a16="http://schemas.microsoft.com/office/drawing/2014/main" id="{FD5BFB4C-01A5-F14F-AEA1-79470EED847D}"/>
              </a:ext>
            </a:extLst>
          </p:cNvPr>
          <p:cNvSpPr txBox="1"/>
          <p:nvPr/>
        </p:nvSpPr>
        <p:spPr>
          <a:xfrm>
            <a:off x="7462329" y="893"/>
            <a:ext cx="65" cy="184618"/>
          </a:xfrm>
          <a:prstGeom prst="rect">
            <a:avLst/>
          </a:prstGeom>
        </p:spPr>
        <p:txBody>
          <a:bodyPr wrap="none" lIns="0" tIns="0" rIns="0" bIns="0" rtlCol="0">
            <a:spAutoFit/>
          </a:bodyPr>
          <a:lstStyle/>
          <a:p>
            <a:pPr>
              <a:spcAft>
                <a:spcPts val="600"/>
              </a:spcAft>
            </a:pPr>
            <a:endParaRPr lang="en-US" sz="1200"/>
          </a:p>
        </p:txBody>
      </p:sp>
      <p:sp>
        <p:nvSpPr>
          <p:cNvPr id="168" name="TextBox 167">
            <a:extLst>
              <a:ext uri="{FF2B5EF4-FFF2-40B4-BE49-F238E27FC236}">
                <a16:creationId xmlns:a16="http://schemas.microsoft.com/office/drawing/2014/main" id="{6073C98A-C23A-4B4E-B19C-B2005C02A22A}"/>
              </a:ext>
            </a:extLst>
          </p:cNvPr>
          <p:cNvSpPr txBox="1"/>
          <p:nvPr/>
        </p:nvSpPr>
        <p:spPr>
          <a:xfrm>
            <a:off x="1088874" y="5572627"/>
            <a:ext cx="761229" cy="246157"/>
          </a:xfrm>
          <a:prstGeom prst="rect">
            <a:avLst/>
          </a:prstGeom>
        </p:spPr>
        <p:txBody>
          <a:bodyPr wrap="none" lIns="0" tIns="0" rIns="0" bIns="0" rtlCol="0">
            <a:spAutoFit/>
          </a:bodyPr>
          <a:lstStyle/>
          <a:p>
            <a:pPr algn="r">
              <a:spcAft>
                <a:spcPts val="600"/>
              </a:spcAft>
            </a:pPr>
            <a:r>
              <a:rPr lang="en-US" sz="1600">
                <a:solidFill>
                  <a:schemeClr val="accent2"/>
                </a:solidFill>
              </a:rPr>
              <a:t>Devices</a:t>
            </a:r>
          </a:p>
        </p:txBody>
      </p:sp>
      <p:sp>
        <p:nvSpPr>
          <p:cNvPr id="169" name="TextBox 168">
            <a:extLst>
              <a:ext uri="{FF2B5EF4-FFF2-40B4-BE49-F238E27FC236}">
                <a16:creationId xmlns:a16="http://schemas.microsoft.com/office/drawing/2014/main" id="{F28F7A49-1041-1349-87D7-B7E2D86F5B24}"/>
              </a:ext>
            </a:extLst>
          </p:cNvPr>
          <p:cNvSpPr txBox="1"/>
          <p:nvPr/>
        </p:nvSpPr>
        <p:spPr>
          <a:xfrm>
            <a:off x="9835128" y="5572627"/>
            <a:ext cx="895846" cy="246157"/>
          </a:xfrm>
          <a:prstGeom prst="rect">
            <a:avLst/>
          </a:prstGeom>
        </p:spPr>
        <p:txBody>
          <a:bodyPr wrap="none" lIns="0" tIns="0" rIns="0" bIns="0" rtlCol="0">
            <a:spAutoFit/>
          </a:bodyPr>
          <a:lstStyle/>
          <a:p>
            <a:pPr algn="r">
              <a:spcAft>
                <a:spcPts val="600"/>
              </a:spcAft>
            </a:pPr>
            <a:r>
              <a:rPr lang="en-US" sz="1600">
                <a:solidFill>
                  <a:schemeClr val="accent2"/>
                </a:solidFill>
              </a:rPr>
              <a:t>On-prem</a:t>
            </a:r>
          </a:p>
        </p:txBody>
      </p:sp>
      <p:sp>
        <p:nvSpPr>
          <p:cNvPr id="170" name="TextBox 169">
            <a:extLst>
              <a:ext uri="{FF2B5EF4-FFF2-40B4-BE49-F238E27FC236}">
                <a16:creationId xmlns:a16="http://schemas.microsoft.com/office/drawing/2014/main" id="{E5CE8B32-F87E-4F46-9085-2C4F6E0921E2}"/>
              </a:ext>
            </a:extLst>
          </p:cNvPr>
          <p:cNvSpPr txBox="1"/>
          <p:nvPr/>
        </p:nvSpPr>
        <p:spPr>
          <a:xfrm>
            <a:off x="9824385" y="1850326"/>
            <a:ext cx="573727" cy="246157"/>
          </a:xfrm>
          <a:prstGeom prst="rect">
            <a:avLst/>
          </a:prstGeom>
        </p:spPr>
        <p:txBody>
          <a:bodyPr wrap="none" lIns="0" tIns="0" rIns="0" bIns="0" rtlCol="0">
            <a:spAutoFit/>
          </a:bodyPr>
          <a:lstStyle/>
          <a:p>
            <a:pPr algn="r">
              <a:spcAft>
                <a:spcPts val="600"/>
              </a:spcAft>
            </a:pPr>
            <a:r>
              <a:rPr lang="en-US" sz="1600">
                <a:solidFill>
                  <a:schemeClr val="accent2"/>
                </a:solidFill>
              </a:rPr>
              <a:t>Cloud</a:t>
            </a:r>
          </a:p>
        </p:txBody>
      </p:sp>
      <p:sp>
        <p:nvSpPr>
          <p:cNvPr id="144" name="TextBox 143">
            <a:extLst>
              <a:ext uri="{FF2B5EF4-FFF2-40B4-BE49-F238E27FC236}">
                <a16:creationId xmlns:a16="http://schemas.microsoft.com/office/drawing/2014/main" id="{B167CAE3-F073-A84C-A342-AD2E86DA9BAD}"/>
              </a:ext>
            </a:extLst>
          </p:cNvPr>
          <p:cNvSpPr txBox="1"/>
          <p:nvPr/>
        </p:nvSpPr>
        <p:spPr>
          <a:xfrm>
            <a:off x="937127" y="1850326"/>
            <a:ext cx="935910" cy="246157"/>
          </a:xfrm>
          <a:prstGeom prst="rect">
            <a:avLst/>
          </a:prstGeom>
        </p:spPr>
        <p:txBody>
          <a:bodyPr wrap="none" lIns="0" tIns="0" rIns="0" bIns="0" rtlCol="0">
            <a:spAutoFit/>
          </a:bodyPr>
          <a:lstStyle/>
          <a:p>
            <a:pPr algn="r">
              <a:spcAft>
                <a:spcPts val="600"/>
              </a:spcAft>
            </a:pPr>
            <a:r>
              <a:rPr lang="en-US" sz="1600">
                <a:solidFill>
                  <a:schemeClr val="accent2"/>
                </a:solidFill>
              </a:rPr>
              <a:t>Locations</a:t>
            </a:r>
          </a:p>
        </p:txBody>
      </p:sp>
      <p:sp>
        <p:nvSpPr>
          <p:cNvPr id="647" name="TextBox 646">
            <a:extLst>
              <a:ext uri="{FF2B5EF4-FFF2-40B4-BE49-F238E27FC236}">
                <a16:creationId xmlns:a16="http://schemas.microsoft.com/office/drawing/2014/main" id="{F97ADEA5-2860-A34F-9944-2D8A41D08407}"/>
              </a:ext>
            </a:extLst>
          </p:cNvPr>
          <p:cNvSpPr txBox="1"/>
          <p:nvPr/>
        </p:nvSpPr>
        <p:spPr>
          <a:xfrm>
            <a:off x="11293369" y="3464866"/>
            <a:ext cx="674888" cy="830781"/>
          </a:xfrm>
          <a:prstGeom prst="rect">
            <a:avLst/>
          </a:prstGeom>
        </p:spPr>
        <p:txBody>
          <a:bodyPr wrap="square" lIns="0" tIns="0" rIns="0" bIns="0" rtlCol="0">
            <a:spAutoFit/>
          </a:bodyPr>
          <a:lstStyle/>
          <a:p>
            <a:pPr algn="ctr">
              <a:spcAft>
                <a:spcPts val="600"/>
              </a:spcAft>
            </a:pPr>
            <a:r>
              <a:rPr lang="en-US" sz="1799">
                <a:solidFill>
                  <a:schemeClr val="accent2"/>
                </a:solidFill>
              </a:rPr>
              <a:t>Apps &amp; </a:t>
            </a:r>
            <a:br>
              <a:rPr lang="en-US" sz="1799">
                <a:solidFill>
                  <a:schemeClr val="accent2"/>
                </a:solidFill>
              </a:rPr>
            </a:br>
            <a:r>
              <a:rPr lang="en-US" sz="1799">
                <a:solidFill>
                  <a:schemeClr val="accent2"/>
                </a:solidFill>
              </a:rPr>
              <a:t>Data</a:t>
            </a:r>
          </a:p>
        </p:txBody>
      </p:sp>
      <p:grpSp>
        <p:nvGrpSpPr>
          <p:cNvPr id="5" name="Group 4">
            <a:extLst>
              <a:ext uri="{FF2B5EF4-FFF2-40B4-BE49-F238E27FC236}">
                <a16:creationId xmlns:a16="http://schemas.microsoft.com/office/drawing/2014/main" id="{F37A845E-3982-034D-80D4-6E6895B82416}"/>
              </a:ext>
            </a:extLst>
          </p:cNvPr>
          <p:cNvGrpSpPr/>
          <p:nvPr/>
        </p:nvGrpSpPr>
        <p:grpSpPr>
          <a:xfrm>
            <a:off x="9233653" y="2116404"/>
            <a:ext cx="1919740" cy="1117229"/>
            <a:chOff x="9172261" y="2116062"/>
            <a:chExt cx="1920240" cy="1117520"/>
          </a:xfrm>
        </p:grpSpPr>
        <p:grpSp>
          <p:nvGrpSpPr>
            <p:cNvPr id="16" name="Group 15">
              <a:extLst>
                <a:ext uri="{FF2B5EF4-FFF2-40B4-BE49-F238E27FC236}">
                  <a16:creationId xmlns:a16="http://schemas.microsoft.com/office/drawing/2014/main" id="{F6E3A4B9-E32E-E44E-B8D2-B1F6223C412C}"/>
                </a:ext>
              </a:extLst>
            </p:cNvPr>
            <p:cNvGrpSpPr/>
            <p:nvPr/>
          </p:nvGrpSpPr>
          <p:grpSpPr>
            <a:xfrm>
              <a:off x="9172261" y="2116062"/>
              <a:ext cx="1920240" cy="1117520"/>
              <a:chOff x="8752751" y="2135050"/>
              <a:chExt cx="1920240" cy="1117520"/>
            </a:xfrm>
          </p:grpSpPr>
          <p:grpSp>
            <p:nvGrpSpPr>
              <p:cNvPr id="134" name="Group 133">
                <a:extLst>
                  <a:ext uri="{FF2B5EF4-FFF2-40B4-BE49-F238E27FC236}">
                    <a16:creationId xmlns:a16="http://schemas.microsoft.com/office/drawing/2014/main" id="{7D9F9884-36EB-6942-90FF-1EE231D5FAB4}"/>
                  </a:ext>
                </a:extLst>
              </p:cNvPr>
              <p:cNvGrpSpPr>
                <a:grpSpLocks noChangeAspect="1"/>
              </p:cNvGrpSpPr>
              <p:nvPr/>
            </p:nvGrpSpPr>
            <p:grpSpPr>
              <a:xfrm>
                <a:off x="8752751" y="2135050"/>
                <a:ext cx="1920240" cy="1117520"/>
                <a:chOff x="8905365" y="4455909"/>
                <a:chExt cx="1885462" cy="1097280"/>
              </a:xfrm>
            </p:grpSpPr>
            <p:sp>
              <p:nvSpPr>
                <p:cNvPr id="135" name="Freeform: Shape 90">
                  <a:extLst>
                    <a:ext uri="{FF2B5EF4-FFF2-40B4-BE49-F238E27FC236}">
                      <a16:creationId xmlns:a16="http://schemas.microsoft.com/office/drawing/2014/main" id="{062680D4-A15C-A64C-9C8F-0C7C4F41250B}"/>
                    </a:ext>
                  </a:extLst>
                </p:cNvPr>
                <p:cNvSpPr/>
                <p:nvPr/>
              </p:nvSpPr>
              <p:spPr>
                <a:xfrm>
                  <a:off x="8954865" y="4506554"/>
                  <a:ext cx="1786462" cy="995990"/>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pPr>
                    <a:defRPr/>
                  </a:pPr>
                  <a:endParaRPr lang="en-US" sz="1795">
                    <a:solidFill>
                      <a:srgbClr val="717074"/>
                    </a:solidFill>
                    <a:latin typeface="Metropolis"/>
                  </a:endParaRPr>
                </a:p>
              </p:txBody>
            </p:sp>
            <p:sp>
              <p:nvSpPr>
                <p:cNvPr id="136" name="Freeform: Shape 91">
                  <a:extLst>
                    <a:ext uri="{FF2B5EF4-FFF2-40B4-BE49-F238E27FC236}">
                      <a16:creationId xmlns:a16="http://schemas.microsoft.com/office/drawing/2014/main" id="{9D128661-6C7D-7049-AFD0-F653E2E9EC58}"/>
                    </a:ext>
                  </a:extLst>
                </p:cNvPr>
                <p:cNvSpPr/>
                <p:nvPr/>
              </p:nvSpPr>
              <p:spPr>
                <a:xfrm>
                  <a:off x="8905365" y="4455909"/>
                  <a:ext cx="1885462" cy="1097280"/>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tx1">
                    <a:lumMod val="60000"/>
                    <a:lumOff val="40000"/>
                  </a:schemeClr>
                </a:solidFill>
                <a:ln w="7056" cap="flat">
                  <a:noFill/>
                  <a:prstDash val="solid"/>
                  <a:miter/>
                </a:ln>
              </p:spPr>
              <p:txBody>
                <a:bodyPr rtlCol="0" anchor="ctr"/>
                <a:lstStyle/>
                <a:p>
                  <a:pPr>
                    <a:defRPr/>
                  </a:pPr>
                  <a:endParaRPr lang="en-US" sz="1795">
                    <a:solidFill>
                      <a:srgbClr val="717074"/>
                    </a:solidFill>
                    <a:latin typeface="Metropolis"/>
                  </a:endParaRPr>
                </a:p>
              </p:txBody>
            </p:sp>
          </p:grpSp>
          <p:pic>
            <p:nvPicPr>
              <p:cNvPr id="774" name="Picture 4" descr="Image result for zoom logo high res">
                <a:extLst>
                  <a:ext uri="{FF2B5EF4-FFF2-40B4-BE49-F238E27FC236}">
                    <a16:creationId xmlns:a16="http://schemas.microsoft.com/office/drawing/2014/main" id="{6E7F1E05-EB42-7A4F-8DCF-D85122F5106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23600" y="2824232"/>
                <a:ext cx="334557" cy="291233"/>
              </a:xfrm>
              <a:prstGeom prst="rect">
                <a:avLst/>
              </a:prstGeom>
              <a:noFill/>
              <a:extLst>
                <a:ext uri="{909E8E84-426E-40DD-AFC4-6F175D3DCCD1}">
                  <a14:hiddenFill xmlns:a14="http://schemas.microsoft.com/office/drawing/2010/main">
                    <a:solidFill>
                      <a:srgbClr val="FFFFFF"/>
                    </a:solidFill>
                  </a14:hiddenFill>
                </a:ext>
              </a:extLst>
            </p:spPr>
          </p:pic>
          <p:sp>
            <p:nvSpPr>
              <p:cNvPr id="142" name="TextBox 141">
                <a:extLst>
                  <a:ext uri="{FF2B5EF4-FFF2-40B4-BE49-F238E27FC236}">
                    <a16:creationId xmlns:a16="http://schemas.microsoft.com/office/drawing/2014/main" id="{C2EA68F4-437D-4B4D-BF5F-479D11DEEC90}"/>
                  </a:ext>
                </a:extLst>
              </p:cNvPr>
              <p:cNvSpPr txBox="1"/>
              <p:nvPr/>
            </p:nvSpPr>
            <p:spPr>
              <a:xfrm>
                <a:off x="9384590" y="2243500"/>
                <a:ext cx="1197767" cy="215444"/>
              </a:xfrm>
              <a:prstGeom prst="rect">
                <a:avLst/>
              </a:prstGeom>
            </p:spPr>
            <p:txBody>
              <a:bodyPr wrap="square" lIns="0" tIns="0" rIns="0" bIns="0" rtlCol="0">
                <a:spAutoFit/>
              </a:bodyPr>
              <a:lstStyle/>
              <a:p>
                <a:pPr algn="ctr">
                  <a:spcAft>
                    <a:spcPts val="600"/>
                  </a:spcAft>
                  <a:defRPr/>
                </a:pPr>
                <a:r>
                  <a:rPr lang="en-US" sz="1400">
                    <a:solidFill>
                      <a:schemeClr val="accent2"/>
                    </a:solidFill>
                    <a:latin typeface="Metropolis"/>
                  </a:rPr>
                  <a:t>SaaS</a:t>
                </a:r>
              </a:p>
            </p:txBody>
          </p:sp>
        </p:grpSp>
        <p:pic>
          <p:nvPicPr>
            <p:cNvPr id="112" name="Picture 2" descr="Dell Boomi for Salesforce Health Cloud - Boomi">
              <a:extLst>
                <a:ext uri="{FF2B5EF4-FFF2-40B4-BE49-F238E27FC236}">
                  <a16:creationId xmlns:a16="http://schemas.microsoft.com/office/drawing/2014/main" id="{43C5FFBC-7ADA-3146-BAE4-8669EB22852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30979" y="2481599"/>
              <a:ext cx="935014" cy="4327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4E0488CF-418E-814F-897F-3820E7A3D2E1}"/>
              </a:ext>
            </a:extLst>
          </p:cNvPr>
          <p:cNvGrpSpPr/>
          <p:nvPr/>
        </p:nvGrpSpPr>
        <p:grpSpPr>
          <a:xfrm>
            <a:off x="8013781" y="2840349"/>
            <a:ext cx="1919740" cy="1117229"/>
            <a:chOff x="8090495" y="2840196"/>
            <a:chExt cx="1920240" cy="1117520"/>
          </a:xfrm>
        </p:grpSpPr>
        <p:grpSp>
          <p:nvGrpSpPr>
            <p:cNvPr id="24" name="Group 23">
              <a:extLst>
                <a:ext uri="{FF2B5EF4-FFF2-40B4-BE49-F238E27FC236}">
                  <a16:creationId xmlns:a16="http://schemas.microsoft.com/office/drawing/2014/main" id="{22094FCD-B2AC-7643-93F6-685241ABF91B}"/>
                </a:ext>
              </a:extLst>
            </p:cNvPr>
            <p:cNvGrpSpPr/>
            <p:nvPr/>
          </p:nvGrpSpPr>
          <p:grpSpPr>
            <a:xfrm>
              <a:off x="8090495" y="2840196"/>
              <a:ext cx="1920240" cy="1117520"/>
              <a:chOff x="8259752" y="2906528"/>
              <a:chExt cx="1920240" cy="1117520"/>
            </a:xfrm>
          </p:grpSpPr>
          <p:sp>
            <p:nvSpPr>
              <p:cNvPr id="129" name="Freeform: Shape 90">
                <a:extLst>
                  <a:ext uri="{FF2B5EF4-FFF2-40B4-BE49-F238E27FC236}">
                    <a16:creationId xmlns:a16="http://schemas.microsoft.com/office/drawing/2014/main" id="{9951206E-7349-AB4C-A4E3-4E27259E954A}"/>
                  </a:ext>
                </a:extLst>
              </p:cNvPr>
              <p:cNvSpPr/>
              <p:nvPr/>
            </p:nvSpPr>
            <p:spPr>
              <a:xfrm>
                <a:off x="8310165" y="2958107"/>
                <a:ext cx="1819414" cy="1014362"/>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pPr>
                  <a:defRPr/>
                </a:pPr>
                <a:endParaRPr lang="en-US" sz="1795">
                  <a:solidFill>
                    <a:srgbClr val="717074"/>
                  </a:solidFill>
                  <a:latin typeface="Metropolis"/>
                </a:endParaRPr>
              </a:p>
            </p:txBody>
          </p:sp>
          <p:sp>
            <p:nvSpPr>
              <p:cNvPr id="130" name="Freeform: Shape 91">
                <a:extLst>
                  <a:ext uri="{FF2B5EF4-FFF2-40B4-BE49-F238E27FC236}">
                    <a16:creationId xmlns:a16="http://schemas.microsoft.com/office/drawing/2014/main" id="{4854E65F-C40C-4343-AC1B-BED064490560}"/>
                  </a:ext>
                </a:extLst>
              </p:cNvPr>
              <p:cNvSpPr/>
              <p:nvPr/>
            </p:nvSpPr>
            <p:spPr>
              <a:xfrm>
                <a:off x="8259752" y="2906528"/>
                <a:ext cx="1920240" cy="1117520"/>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tx1">
                  <a:lumMod val="60000"/>
                  <a:lumOff val="40000"/>
                </a:schemeClr>
              </a:solidFill>
              <a:ln w="7056" cap="flat">
                <a:noFill/>
                <a:prstDash val="solid"/>
                <a:miter/>
              </a:ln>
            </p:spPr>
            <p:txBody>
              <a:bodyPr rtlCol="0" anchor="ctr"/>
              <a:lstStyle/>
              <a:p>
                <a:pPr>
                  <a:defRPr/>
                </a:pPr>
                <a:endParaRPr lang="en-US" sz="1795">
                  <a:solidFill>
                    <a:srgbClr val="717074"/>
                  </a:solidFill>
                  <a:latin typeface="Metropolis"/>
                </a:endParaRPr>
              </a:p>
            </p:txBody>
          </p:sp>
        </p:grpSp>
        <p:sp>
          <p:nvSpPr>
            <p:cNvPr id="91" name="TextBox 90">
              <a:extLst>
                <a:ext uri="{FF2B5EF4-FFF2-40B4-BE49-F238E27FC236}">
                  <a16:creationId xmlns:a16="http://schemas.microsoft.com/office/drawing/2014/main" id="{B732A055-6E9E-8541-9DF1-FDA437DAD3C2}"/>
                </a:ext>
              </a:extLst>
            </p:cNvPr>
            <p:cNvSpPr txBox="1"/>
            <p:nvPr/>
          </p:nvSpPr>
          <p:spPr>
            <a:xfrm>
              <a:off x="8736016" y="2991956"/>
              <a:ext cx="1200681" cy="215443"/>
            </a:xfrm>
            <a:prstGeom prst="rect">
              <a:avLst/>
            </a:prstGeom>
          </p:spPr>
          <p:txBody>
            <a:bodyPr wrap="square" lIns="0" tIns="0" rIns="0" bIns="0" rtlCol="0">
              <a:spAutoFit/>
            </a:bodyPr>
            <a:lstStyle/>
            <a:p>
              <a:pPr algn="ctr">
                <a:spcAft>
                  <a:spcPts val="600"/>
                </a:spcAft>
                <a:defRPr/>
              </a:pPr>
              <a:r>
                <a:rPr lang="en-US" sz="1400">
                  <a:solidFill>
                    <a:schemeClr val="accent2"/>
                  </a:solidFill>
                  <a:latin typeface="Metropolis"/>
                </a:rPr>
                <a:t>IaaS</a:t>
              </a:r>
            </a:p>
          </p:txBody>
        </p:sp>
        <p:pic>
          <p:nvPicPr>
            <p:cNvPr id="92" name="Picture 2" descr="Amazon Web Services AWS Logo Transparent PNG | PNG Play">
              <a:extLst>
                <a:ext uri="{FF2B5EF4-FFF2-40B4-BE49-F238E27FC236}">
                  <a16:creationId xmlns:a16="http://schemas.microsoft.com/office/drawing/2014/main" id="{3F49EB02-A17F-8A4B-A41B-7F0F8A359A9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17436" y="3367352"/>
              <a:ext cx="423849" cy="25551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8F789579-2D8A-AF45-A0CF-F1BDCBEB4A55}"/>
                </a:ext>
              </a:extLst>
            </p:cNvPr>
            <p:cNvPicPr>
              <a:picLocks noChangeAspect="1"/>
            </p:cNvPicPr>
            <p:nvPr/>
          </p:nvPicPr>
          <p:blipFill>
            <a:blip r:embed="rId6" cstate="screen">
              <a:clrChange>
                <a:clrFrom>
                  <a:srgbClr val="F8F8F8"/>
                </a:clrFrom>
                <a:clrTo>
                  <a:srgbClr val="F8F8F8">
                    <a:alpha val="0"/>
                  </a:srgbClr>
                </a:clrTo>
              </a:clrChange>
              <a:extLst>
                <a:ext uri="{28A0092B-C50C-407E-A947-70E740481C1C}">
                  <a14:useLocalDpi xmlns:a14="http://schemas.microsoft.com/office/drawing/2010/main"/>
                </a:ext>
              </a:extLst>
            </a:blip>
            <a:stretch>
              <a:fillRect/>
            </a:stretch>
          </p:blipFill>
          <p:spPr>
            <a:xfrm>
              <a:off x="9270653" y="3227510"/>
              <a:ext cx="471656" cy="474194"/>
            </a:xfrm>
            <a:prstGeom prst="rect">
              <a:avLst/>
            </a:prstGeom>
          </p:spPr>
        </p:pic>
        <p:pic>
          <p:nvPicPr>
            <p:cNvPr id="622" name="Picture 621">
              <a:extLst>
                <a:ext uri="{FF2B5EF4-FFF2-40B4-BE49-F238E27FC236}">
                  <a16:creationId xmlns:a16="http://schemas.microsoft.com/office/drawing/2014/main" id="{6674150C-5FA3-704D-AA27-FC382F15E98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508489" y="3685294"/>
              <a:ext cx="1040584" cy="197853"/>
            </a:xfrm>
            <a:prstGeom prst="rect">
              <a:avLst/>
            </a:prstGeom>
          </p:spPr>
        </p:pic>
        <p:grpSp>
          <p:nvGrpSpPr>
            <p:cNvPr id="160" name="Group 159">
              <a:extLst>
                <a:ext uri="{FF2B5EF4-FFF2-40B4-BE49-F238E27FC236}">
                  <a16:creationId xmlns:a16="http://schemas.microsoft.com/office/drawing/2014/main" id="{D0CCC731-A9E1-2C4B-B6F5-279B34E7668A}"/>
                </a:ext>
              </a:extLst>
            </p:cNvPr>
            <p:cNvGrpSpPr/>
            <p:nvPr/>
          </p:nvGrpSpPr>
          <p:grpSpPr>
            <a:xfrm>
              <a:off x="8170026" y="3160461"/>
              <a:ext cx="391136" cy="391137"/>
              <a:chOff x="3089452" y="4392342"/>
              <a:chExt cx="391136" cy="391137"/>
            </a:xfrm>
          </p:grpSpPr>
          <p:sp>
            <p:nvSpPr>
              <p:cNvPr id="161" name="Oval 6">
                <a:extLst>
                  <a:ext uri="{FF2B5EF4-FFF2-40B4-BE49-F238E27FC236}">
                    <a16:creationId xmlns:a16="http://schemas.microsoft.com/office/drawing/2014/main" id="{EAF255AB-FF04-7B41-83B4-68B8FAE940D4}"/>
                  </a:ext>
                </a:extLst>
              </p:cNvPr>
              <p:cNvSpPr>
                <a:spLocks noChangeArrowheads="1"/>
              </p:cNvSpPr>
              <p:nvPr/>
            </p:nvSpPr>
            <p:spPr bwMode="auto">
              <a:xfrm>
                <a:off x="3089452" y="4392342"/>
                <a:ext cx="391136" cy="391137"/>
              </a:xfrm>
              <a:prstGeom prst="ellipse">
                <a:avLst/>
              </a:prstGeom>
              <a:solidFill>
                <a:schemeClr val="accent4"/>
              </a:solidFill>
              <a:ln w="9525">
                <a:noFill/>
                <a:round/>
                <a:headEnd/>
                <a:tailEnd/>
              </a:ln>
            </p:spPr>
            <p:txBody>
              <a:bodyPr vert="horz" wrap="square" lIns="91368" tIns="45684" rIns="91368" bIns="45684" numCol="1" anchor="t" anchorCtr="0" compatLnSpc="1">
                <a:prstTxWarp prst="textNoShape">
                  <a:avLst/>
                </a:prstTxWarp>
              </a:bodyPr>
              <a:lstStyle/>
              <a:p>
                <a:endParaRPr lang="en-US" sz="1998"/>
              </a:p>
            </p:txBody>
          </p:sp>
          <p:grpSp>
            <p:nvGrpSpPr>
              <p:cNvPr id="162" name="Group 161">
                <a:extLst>
                  <a:ext uri="{FF2B5EF4-FFF2-40B4-BE49-F238E27FC236}">
                    <a16:creationId xmlns:a16="http://schemas.microsoft.com/office/drawing/2014/main" id="{7305FA19-F71C-7542-816B-FA090B09AF66}"/>
                  </a:ext>
                </a:extLst>
              </p:cNvPr>
              <p:cNvGrpSpPr/>
              <p:nvPr/>
            </p:nvGrpSpPr>
            <p:grpSpPr>
              <a:xfrm>
                <a:off x="3148196" y="4481545"/>
                <a:ext cx="273635" cy="212742"/>
                <a:chOff x="7580368" y="4692340"/>
                <a:chExt cx="1098550" cy="854075"/>
              </a:xfrm>
            </p:grpSpPr>
            <p:sp>
              <p:nvSpPr>
                <p:cNvPr id="163" name="Freeform 7">
                  <a:extLst>
                    <a:ext uri="{FF2B5EF4-FFF2-40B4-BE49-F238E27FC236}">
                      <a16:creationId xmlns:a16="http://schemas.microsoft.com/office/drawing/2014/main" id="{1BDD5DFC-5937-BF4B-B6B8-913248C1333B}"/>
                    </a:ext>
                  </a:extLst>
                </p:cNvPr>
                <p:cNvSpPr>
                  <a:spLocks/>
                </p:cNvSpPr>
                <p:nvPr/>
              </p:nvSpPr>
              <p:spPr bwMode="auto">
                <a:xfrm>
                  <a:off x="8326494" y="5070165"/>
                  <a:ext cx="219075" cy="133351"/>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998"/>
                </a:p>
              </p:txBody>
            </p:sp>
            <p:sp>
              <p:nvSpPr>
                <p:cNvPr id="164" name="Freeform 8">
                  <a:extLst>
                    <a:ext uri="{FF2B5EF4-FFF2-40B4-BE49-F238E27FC236}">
                      <a16:creationId xmlns:a16="http://schemas.microsoft.com/office/drawing/2014/main" id="{666A47CC-F2B8-B244-A084-5949E15FE063}"/>
                    </a:ext>
                  </a:extLst>
                </p:cNvPr>
                <p:cNvSpPr>
                  <a:spLocks noEditPoints="1"/>
                </p:cNvSpPr>
                <p:nvPr/>
              </p:nvSpPr>
              <p:spPr bwMode="auto">
                <a:xfrm>
                  <a:off x="7580368" y="4692340"/>
                  <a:ext cx="1098550" cy="854075"/>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998"/>
                </a:p>
              </p:txBody>
            </p:sp>
          </p:grpSp>
        </p:grpSp>
      </p:grpSp>
      <p:grpSp>
        <p:nvGrpSpPr>
          <p:cNvPr id="17" name="Group 16">
            <a:extLst>
              <a:ext uri="{FF2B5EF4-FFF2-40B4-BE49-F238E27FC236}">
                <a16:creationId xmlns:a16="http://schemas.microsoft.com/office/drawing/2014/main" id="{0C7AEB04-743D-3B45-BD76-1231853FD6FF}"/>
              </a:ext>
            </a:extLst>
          </p:cNvPr>
          <p:cNvGrpSpPr/>
          <p:nvPr/>
        </p:nvGrpSpPr>
        <p:grpSpPr>
          <a:xfrm>
            <a:off x="9320582" y="3366339"/>
            <a:ext cx="1919740" cy="1117229"/>
            <a:chOff x="9491590" y="3197440"/>
            <a:chExt cx="1920240" cy="1117520"/>
          </a:xfrm>
        </p:grpSpPr>
        <p:grpSp>
          <p:nvGrpSpPr>
            <p:cNvPr id="131" name="Group 130">
              <a:extLst>
                <a:ext uri="{FF2B5EF4-FFF2-40B4-BE49-F238E27FC236}">
                  <a16:creationId xmlns:a16="http://schemas.microsoft.com/office/drawing/2014/main" id="{FEBEB74B-7A14-2848-9E54-26552D84B40B}"/>
                </a:ext>
              </a:extLst>
            </p:cNvPr>
            <p:cNvGrpSpPr>
              <a:grpSpLocks noChangeAspect="1"/>
            </p:cNvGrpSpPr>
            <p:nvPr/>
          </p:nvGrpSpPr>
          <p:grpSpPr>
            <a:xfrm>
              <a:off x="9491590" y="3197440"/>
              <a:ext cx="1920240" cy="1117520"/>
              <a:chOff x="8905365" y="4455909"/>
              <a:chExt cx="1885462" cy="1097280"/>
            </a:xfrm>
          </p:grpSpPr>
          <p:sp>
            <p:nvSpPr>
              <p:cNvPr id="132" name="Freeform: Shape 90">
                <a:extLst>
                  <a:ext uri="{FF2B5EF4-FFF2-40B4-BE49-F238E27FC236}">
                    <a16:creationId xmlns:a16="http://schemas.microsoft.com/office/drawing/2014/main" id="{7AEAFB42-A0D2-1D4C-8C87-8636DAD8D748}"/>
                  </a:ext>
                </a:extLst>
              </p:cNvPr>
              <p:cNvSpPr/>
              <p:nvPr/>
            </p:nvSpPr>
            <p:spPr>
              <a:xfrm>
                <a:off x="8954865" y="4506554"/>
                <a:ext cx="1786462" cy="995990"/>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pPr>
                  <a:defRPr/>
                </a:pPr>
                <a:endParaRPr lang="en-US" sz="1795">
                  <a:solidFill>
                    <a:srgbClr val="717074"/>
                  </a:solidFill>
                  <a:latin typeface="Metropolis"/>
                </a:endParaRPr>
              </a:p>
            </p:txBody>
          </p:sp>
          <p:sp>
            <p:nvSpPr>
              <p:cNvPr id="133" name="Freeform: Shape 91">
                <a:extLst>
                  <a:ext uri="{FF2B5EF4-FFF2-40B4-BE49-F238E27FC236}">
                    <a16:creationId xmlns:a16="http://schemas.microsoft.com/office/drawing/2014/main" id="{5A865CE3-4AD9-C741-84F2-4004542BD4E1}"/>
                  </a:ext>
                </a:extLst>
              </p:cNvPr>
              <p:cNvSpPr/>
              <p:nvPr/>
            </p:nvSpPr>
            <p:spPr>
              <a:xfrm>
                <a:off x="8905365" y="4455909"/>
                <a:ext cx="1885462" cy="1097280"/>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tx1">
                  <a:lumMod val="60000"/>
                  <a:lumOff val="40000"/>
                </a:schemeClr>
              </a:solidFill>
              <a:ln w="7056" cap="flat">
                <a:noFill/>
                <a:prstDash val="solid"/>
                <a:miter/>
              </a:ln>
            </p:spPr>
            <p:txBody>
              <a:bodyPr rtlCol="0" anchor="ctr"/>
              <a:lstStyle/>
              <a:p>
                <a:pPr>
                  <a:defRPr/>
                </a:pPr>
                <a:endParaRPr lang="en-US" sz="1795">
                  <a:solidFill>
                    <a:srgbClr val="717074"/>
                  </a:solidFill>
                  <a:latin typeface="Metropolis"/>
                </a:endParaRPr>
              </a:p>
            </p:txBody>
          </p:sp>
        </p:grpSp>
        <p:sp>
          <p:nvSpPr>
            <p:cNvPr id="796" name="TextBox 795">
              <a:extLst>
                <a:ext uri="{FF2B5EF4-FFF2-40B4-BE49-F238E27FC236}">
                  <a16:creationId xmlns:a16="http://schemas.microsoft.com/office/drawing/2014/main" id="{4F3FC14F-D573-D84D-889D-E9C9F081DA8F}"/>
                </a:ext>
              </a:extLst>
            </p:cNvPr>
            <p:cNvSpPr txBox="1"/>
            <p:nvPr/>
          </p:nvSpPr>
          <p:spPr>
            <a:xfrm>
              <a:off x="10160033" y="3302669"/>
              <a:ext cx="1175167" cy="215445"/>
            </a:xfrm>
            <a:prstGeom prst="rect">
              <a:avLst/>
            </a:prstGeom>
          </p:spPr>
          <p:txBody>
            <a:bodyPr wrap="square" lIns="0" tIns="0" rIns="0" bIns="0" rtlCol="0">
              <a:spAutoFit/>
            </a:bodyPr>
            <a:lstStyle/>
            <a:p>
              <a:pPr algn="ctr">
                <a:spcAft>
                  <a:spcPts val="600"/>
                </a:spcAft>
                <a:defRPr/>
              </a:pPr>
              <a:r>
                <a:rPr lang="en-US" sz="1400">
                  <a:solidFill>
                    <a:schemeClr val="accent2"/>
                  </a:solidFill>
                  <a:latin typeface="Metropolis"/>
                </a:rPr>
                <a:t>Web</a:t>
              </a:r>
            </a:p>
          </p:txBody>
        </p:sp>
        <p:pic>
          <p:nvPicPr>
            <p:cNvPr id="797" name="Picture 4" descr="Google logo - Wikipedia">
              <a:extLst>
                <a:ext uri="{FF2B5EF4-FFF2-40B4-BE49-F238E27FC236}">
                  <a16:creationId xmlns:a16="http://schemas.microsoft.com/office/drawing/2014/main" id="{4DCF3806-2C17-6048-BCCC-4253CBE24A5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528099" y="4007956"/>
              <a:ext cx="597822" cy="207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D37028B-C57D-B440-A450-0A07F007A972}"/>
              </a:ext>
            </a:extLst>
          </p:cNvPr>
          <p:cNvGrpSpPr/>
          <p:nvPr/>
        </p:nvGrpSpPr>
        <p:grpSpPr>
          <a:xfrm>
            <a:off x="8339871" y="4308430"/>
            <a:ext cx="1919740" cy="1117229"/>
            <a:chOff x="8278246" y="4308659"/>
            <a:chExt cx="1920240" cy="1117520"/>
          </a:xfrm>
        </p:grpSpPr>
        <p:grpSp>
          <p:nvGrpSpPr>
            <p:cNvPr id="30" name="Group 29">
              <a:extLst>
                <a:ext uri="{FF2B5EF4-FFF2-40B4-BE49-F238E27FC236}">
                  <a16:creationId xmlns:a16="http://schemas.microsoft.com/office/drawing/2014/main" id="{9E5D4ACE-E067-2145-A9D7-E46E16D172DC}"/>
                </a:ext>
              </a:extLst>
            </p:cNvPr>
            <p:cNvGrpSpPr/>
            <p:nvPr/>
          </p:nvGrpSpPr>
          <p:grpSpPr>
            <a:xfrm>
              <a:off x="8278246" y="4308659"/>
              <a:ext cx="1920240" cy="1117520"/>
              <a:chOff x="8416670" y="4308659"/>
              <a:chExt cx="1920240" cy="1117520"/>
            </a:xfrm>
          </p:grpSpPr>
          <p:grpSp>
            <p:nvGrpSpPr>
              <p:cNvPr id="20" name="Group 19">
                <a:extLst>
                  <a:ext uri="{FF2B5EF4-FFF2-40B4-BE49-F238E27FC236}">
                    <a16:creationId xmlns:a16="http://schemas.microsoft.com/office/drawing/2014/main" id="{95630F82-7B48-EE43-B35B-7C79A907BE24}"/>
                  </a:ext>
                </a:extLst>
              </p:cNvPr>
              <p:cNvGrpSpPr/>
              <p:nvPr/>
            </p:nvGrpSpPr>
            <p:grpSpPr>
              <a:xfrm>
                <a:off x="8416670" y="4308659"/>
                <a:ext cx="1920240" cy="1117520"/>
                <a:chOff x="8905365" y="4455909"/>
                <a:chExt cx="1920240" cy="1117520"/>
              </a:xfrm>
            </p:grpSpPr>
            <p:grpSp>
              <p:nvGrpSpPr>
                <p:cNvPr id="15" name="Group 14">
                  <a:extLst>
                    <a:ext uri="{FF2B5EF4-FFF2-40B4-BE49-F238E27FC236}">
                      <a16:creationId xmlns:a16="http://schemas.microsoft.com/office/drawing/2014/main" id="{7581E1F9-06D9-7646-B164-29A6852919BB}"/>
                    </a:ext>
                  </a:extLst>
                </p:cNvPr>
                <p:cNvGrpSpPr>
                  <a:grpSpLocks noChangeAspect="1"/>
                </p:cNvGrpSpPr>
                <p:nvPr/>
              </p:nvGrpSpPr>
              <p:grpSpPr>
                <a:xfrm>
                  <a:off x="8905365" y="4455909"/>
                  <a:ext cx="1920240" cy="1117520"/>
                  <a:chOff x="8905365" y="4455909"/>
                  <a:chExt cx="1885462" cy="1097280"/>
                </a:xfrm>
              </p:grpSpPr>
              <p:sp>
                <p:nvSpPr>
                  <p:cNvPr id="125" name="Freeform: Shape 90">
                    <a:extLst>
                      <a:ext uri="{FF2B5EF4-FFF2-40B4-BE49-F238E27FC236}">
                        <a16:creationId xmlns:a16="http://schemas.microsoft.com/office/drawing/2014/main" id="{F06CC6D8-5612-534A-A640-84D7DA6738BA}"/>
                      </a:ext>
                    </a:extLst>
                  </p:cNvPr>
                  <p:cNvSpPr/>
                  <p:nvPr/>
                </p:nvSpPr>
                <p:spPr>
                  <a:xfrm>
                    <a:off x="8954865" y="4506554"/>
                    <a:ext cx="1786462" cy="995990"/>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pPr>
                      <a:defRPr/>
                    </a:pPr>
                    <a:endParaRPr lang="en-US" sz="1795">
                      <a:solidFill>
                        <a:srgbClr val="717074"/>
                      </a:solidFill>
                      <a:latin typeface="Metropolis"/>
                    </a:endParaRPr>
                  </a:p>
                </p:txBody>
              </p:sp>
              <p:sp>
                <p:nvSpPr>
                  <p:cNvPr id="126" name="Freeform: Shape 91">
                    <a:extLst>
                      <a:ext uri="{FF2B5EF4-FFF2-40B4-BE49-F238E27FC236}">
                        <a16:creationId xmlns:a16="http://schemas.microsoft.com/office/drawing/2014/main" id="{6B0F1E68-30EC-944B-9509-11BF11C4A6E5}"/>
                      </a:ext>
                    </a:extLst>
                  </p:cNvPr>
                  <p:cNvSpPr/>
                  <p:nvPr/>
                </p:nvSpPr>
                <p:spPr>
                  <a:xfrm>
                    <a:off x="8905365" y="4455909"/>
                    <a:ext cx="1885462" cy="1097280"/>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tx1">
                      <a:lumMod val="60000"/>
                      <a:lumOff val="40000"/>
                    </a:schemeClr>
                  </a:solidFill>
                  <a:ln w="7056" cap="flat">
                    <a:noFill/>
                    <a:prstDash val="solid"/>
                    <a:miter/>
                  </a:ln>
                </p:spPr>
                <p:txBody>
                  <a:bodyPr rtlCol="0" anchor="ctr"/>
                  <a:lstStyle/>
                  <a:p>
                    <a:pPr>
                      <a:defRPr/>
                    </a:pPr>
                    <a:endParaRPr lang="en-US" sz="1795">
                      <a:solidFill>
                        <a:srgbClr val="717074"/>
                      </a:solidFill>
                      <a:latin typeface="Metropolis"/>
                    </a:endParaRPr>
                  </a:p>
                </p:txBody>
              </p:sp>
            </p:grpSp>
            <p:sp>
              <p:nvSpPr>
                <p:cNvPr id="104" name="TextBox 103">
                  <a:extLst>
                    <a:ext uri="{FF2B5EF4-FFF2-40B4-BE49-F238E27FC236}">
                      <a16:creationId xmlns:a16="http://schemas.microsoft.com/office/drawing/2014/main" id="{58B1B606-3F79-C640-A8C4-97FDED384529}"/>
                    </a:ext>
                  </a:extLst>
                </p:cNvPr>
                <p:cNvSpPr txBox="1"/>
                <p:nvPr/>
              </p:nvSpPr>
              <p:spPr>
                <a:xfrm>
                  <a:off x="9500180" y="4607315"/>
                  <a:ext cx="1175166" cy="369332"/>
                </a:xfrm>
                <a:prstGeom prst="rect">
                  <a:avLst/>
                </a:prstGeom>
              </p:spPr>
              <p:txBody>
                <a:bodyPr wrap="square" lIns="0" tIns="0" rIns="0" bIns="0" rtlCol="0">
                  <a:spAutoFit/>
                </a:bodyPr>
                <a:lstStyle/>
                <a:p>
                  <a:pPr algn="ctr">
                    <a:spcAft>
                      <a:spcPts val="600"/>
                    </a:spcAft>
                    <a:defRPr/>
                  </a:pPr>
                  <a:r>
                    <a:rPr lang="en-US" sz="1200">
                      <a:solidFill>
                        <a:schemeClr val="accent2"/>
                      </a:solidFill>
                      <a:latin typeface="Metropolis"/>
                    </a:rPr>
                    <a:t>Data Center/HQ</a:t>
                  </a:r>
                </a:p>
              </p:txBody>
            </p:sp>
          </p:grpSp>
          <p:grpSp>
            <p:nvGrpSpPr>
              <p:cNvPr id="166" name="Group 165">
                <a:extLst>
                  <a:ext uri="{FF2B5EF4-FFF2-40B4-BE49-F238E27FC236}">
                    <a16:creationId xmlns:a16="http://schemas.microsoft.com/office/drawing/2014/main" id="{0B9320F0-0E02-E945-8D22-8D971A3AD61B}"/>
                  </a:ext>
                </a:extLst>
              </p:cNvPr>
              <p:cNvGrpSpPr/>
              <p:nvPr/>
            </p:nvGrpSpPr>
            <p:grpSpPr>
              <a:xfrm>
                <a:off x="8469190" y="4664841"/>
                <a:ext cx="391136" cy="391137"/>
                <a:chOff x="3089452" y="4392342"/>
                <a:chExt cx="391136" cy="391137"/>
              </a:xfrm>
            </p:grpSpPr>
            <p:sp>
              <p:nvSpPr>
                <p:cNvPr id="171" name="Oval 6">
                  <a:extLst>
                    <a:ext uri="{FF2B5EF4-FFF2-40B4-BE49-F238E27FC236}">
                      <a16:creationId xmlns:a16="http://schemas.microsoft.com/office/drawing/2014/main" id="{AF65CE8A-ED94-7F44-AABC-F1A2E371B8AB}"/>
                    </a:ext>
                  </a:extLst>
                </p:cNvPr>
                <p:cNvSpPr>
                  <a:spLocks noChangeArrowheads="1"/>
                </p:cNvSpPr>
                <p:nvPr/>
              </p:nvSpPr>
              <p:spPr bwMode="auto">
                <a:xfrm>
                  <a:off x="3089452" y="4392342"/>
                  <a:ext cx="391136" cy="391137"/>
                </a:xfrm>
                <a:prstGeom prst="ellipse">
                  <a:avLst/>
                </a:prstGeom>
                <a:solidFill>
                  <a:schemeClr val="accent4"/>
                </a:solidFill>
                <a:ln w="9525">
                  <a:noFill/>
                  <a:round/>
                  <a:headEnd/>
                  <a:tailEnd/>
                </a:ln>
              </p:spPr>
              <p:txBody>
                <a:bodyPr vert="horz" wrap="square" lIns="91368" tIns="45684" rIns="91368" bIns="45684" numCol="1" anchor="t" anchorCtr="0" compatLnSpc="1">
                  <a:prstTxWarp prst="textNoShape">
                    <a:avLst/>
                  </a:prstTxWarp>
                </a:bodyPr>
                <a:lstStyle/>
                <a:p>
                  <a:endParaRPr lang="en-US" sz="1998"/>
                </a:p>
              </p:txBody>
            </p:sp>
            <p:grpSp>
              <p:nvGrpSpPr>
                <p:cNvPr id="172" name="Group 171">
                  <a:extLst>
                    <a:ext uri="{FF2B5EF4-FFF2-40B4-BE49-F238E27FC236}">
                      <a16:creationId xmlns:a16="http://schemas.microsoft.com/office/drawing/2014/main" id="{C04356D4-1800-7342-97B3-B8D6E14F32B2}"/>
                    </a:ext>
                  </a:extLst>
                </p:cNvPr>
                <p:cNvGrpSpPr/>
                <p:nvPr/>
              </p:nvGrpSpPr>
              <p:grpSpPr>
                <a:xfrm>
                  <a:off x="3148196" y="4481545"/>
                  <a:ext cx="273635" cy="212742"/>
                  <a:chOff x="7580368" y="4692340"/>
                  <a:chExt cx="1098550" cy="854075"/>
                </a:xfrm>
              </p:grpSpPr>
              <p:sp>
                <p:nvSpPr>
                  <p:cNvPr id="173" name="Freeform 7">
                    <a:extLst>
                      <a:ext uri="{FF2B5EF4-FFF2-40B4-BE49-F238E27FC236}">
                        <a16:creationId xmlns:a16="http://schemas.microsoft.com/office/drawing/2014/main" id="{61B41D7D-BCA2-9A49-8687-E9A1302DDDF7}"/>
                      </a:ext>
                    </a:extLst>
                  </p:cNvPr>
                  <p:cNvSpPr>
                    <a:spLocks/>
                  </p:cNvSpPr>
                  <p:nvPr/>
                </p:nvSpPr>
                <p:spPr bwMode="auto">
                  <a:xfrm>
                    <a:off x="8326494" y="5070165"/>
                    <a:ext cx="219075" cy="133351"/>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998"/>
                  </a:p>
                </p:txBody>
              </p:sp>
              <p:sp>
                <p:nvSpPr>
                  <p:cNvPr id="174" name="Freeform 8">
                    <a:extLst>
                      <a:ext uri="{FF2B5EF4-FFF2-40B4-BE49-F238E27FC236}">
                        <a16:creationId xmlns:a16="http://schemas.microsoft.com/office/drawing/2014/main" id="{57A7F1CB-9538-544B-A1CE-BD57719388A0}"/>
                      </a:ext>
                    </a:extLst>
                  </p:cNvPr>
                  <p:cNvSpPr>
                    <a:spLocks noEditPoints="1"/>
                  </p:cNvSpPr>
                  <p:nvPr/>
                </p:nvSpPr>
                <p:spPr bwMode="auto">
                  <a:xfrm>
                    <a:off x="7580368" y="4692340"/>
                    <a:ext cx="1098550" cy="854075"/>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998"/>
                  </a:p>
                </p:txBody>
              </p:sp>
            </p:grpSp>
          </p:grpSp>
        </p:grpSp>
        <p:pic>
          <p:nvPicPr>
            <p:cNvPr id="117" name="Picture 116">
              <a:extLst>
                <a:ext uri="{FF2B5EF4-FFF2-40B4-BE49-F238E27FC236}">
                  <a16:creationId xmlns:a16="http://schemas.microsoft.com/office/drawing/2014/main" id="{7A132997-4282-114D-8049-BCA991057D0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415605" y="4880976"/>
              <a:ext cx="520724" cy="28929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6">
              <a:extLst>
                <a:ext uri="{FF2B5EF4-FFF2-40B4-BE49-F238E27FC236}">
                  <a16:creationId xmlns:a16="http://schemas.microsoft.com/office/drawing/2014/main" id="{40121DB9-5C86-9342-8C16-A5C25F5AF43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652888" y="5148484"/>
              <a:ext cx="850218" cy="123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D3147A8F-6EE1-BA4C-B7B0-DE0DEF11E5E5}"/>
              </a:ext>
            </a:extLst>
          </p:cNvPr>
          <p:cNvGrpSpPr/>
          <p:nvPr/>
        </p:nvGrpSpPr>
        <p:grpSpPr>
          <a:xfrm>
            <a:off x="874989" y="2836341"/>
            <a:ext cx="2343022" cy="2011156"/>
            <a:chOff x="811419" y="2836187"/>
            <a:chExt cx="2343633" cy="2011680"/>
          </a:xfrm>
        </p:grpSpPr>
        <p:sp>
          <p:nvSpPr>
            <p:cNvPr id="128" name="!!222">
              <a:extLst>
                <a:ext uri="{FF2B5EF4-FFF2-40B4-BE49-F238E27FC236}">
                  <a16:creationId xmlns:a16="http://schemas.microsoft.com/office/drawing/2014/main" id="{A8F25043-FBCB-4642-84C6-17D93D10374D}"/>
                </a:ext>
              </a:extLst>
            </p:cNvPr>
            <p:cNvSpPr>
              <a:spLocks/>
            </p:cNvSpPr>
            <p:nvPr/>
          </p:nvSpPr>
          <p:spPr>
            <a:xfrm>
              <a:off x="910107" y="2836187"/>
              <a:ext cx="2011680" cy="2011680"/>
            </a:xfrm>
            <a:custGeom>
              <a:avLst/>
              <a:gdLst>
                <a:gd name="connsiteX0" fmla="*/ 796357 w 796356"/>
                <a:gd name="connsiteY0" fmla="*/ 398178 h 796356"/>
                <a:gd name="connsiteX1" fmla="*/ 398178 w 796356"/>
                <a:gd name="connsiteY1" fmla="*/ 796356 h 796356"/>
                <a:gd name="connsiteX2" fmla="*/ 0 w 796356"/>
                <a:gd name="connsiteY2" fmla="*/ 398178 h 796356"/>
                <a:gd name="connsiteX3" fmla="*/ 398178 w 796356"/>
                <a:gd name="connsiteY3" fmla="*/ 0 h 796356"/>
                <a:gd name="connsiteX4" fmla="*/ 796357 w 796356"/>
                <a:gd name="connsiteY4" fmla="*/ 398178 h 79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356" h="796356">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bg1"/>
            </a:solidFill>
            <a:ln w="50800" cap="flat">
              <a:gradFill>
                <a:gsLst>
                  <a:gs pos="0">
                    <a:schemeClr val="accent1"/>
                  </a:gs>
                  <a:gs pos="74000">
                    <a:schemeClr val="accent1">
                      <a:lumMod val="40000"/>
                      <a:lumOff val="60000"/>
                    </a:schemeClr>
                  </a:gs>
                  <a:gs pos="83000">
                    <a:schemeClr val="accent2"/>
                  </a:gs>
                  <a:gs pos="100000">
                    <a:schemeClr val="accent1"/>
                  </a:gs>
                </a:gsLst>
                <a:lin ang="5400000" scaled="1"/>
              </a:gradFill>
              <a:prstDash val="solid"/>
              <a:miter/>
            </a:ln>
            <a:effectLst>
              <a:outerShdw blurRad="63500" sx="102000" sy="102000" algn="ctr" rotWithShape="0">
                <a:prstClr val="black">
                  <a:alpha val="11000"/>
                </a:prstClr>
              </a:outerShdw>
            </a:effectLst>
          </p:spPr>
          <p:txBody>
            <a:bodyPr rtlCol="0" anchor="ctr"/>
            <a:lstStyle/>
            <a:p>
              <a:pPr>
                <a:defRPr/>
              </a:pPr>
              <a:endParaRPr lang="en-US" sz="1799">
                <a:solidFill>
                  <a:srgbClr val="717074"/>
                </a:solidFill>
                <a:latin typeface="Metropolis"/>
              </a:endParaRPr>
            </a:p>
          </p:txBody>
        </p:sp>
        <p:grpSp>
          <p:nvGrpSpPr>
            <p:cNvPr id="137" name="Group 136">
              <a:extLst>
                <a:ext uri="{FF2B5EF4-FFF2-40B4-BE49-F238E27FC236}">
                  <a16:creationId xmlns:a16="http://schemas.microsoft.com/office/drawing/2014/main" id="{23ADE75F-66AC-7B4B-AFAA-927AC6BBE903}"/>
                </a:ext>
              </a:extLst>
            </p:cNvPr>
            <p:cNvGrpSpPr/>
            <p:nvPr/>
          </p:nvGrpSpPr>
          <p:grpSpPr>
            <a:xfrm>
              <a:off x="811419" y="3543579"/>
              <a:ext cx="841484" cy="612153"/>
              <a:chOff x="1559961" y="2708364"/>
              <a:chExt cx="978793" cy="766982"/>
            </a:xfrm>
          </p:grpSpPr>
          <p:grpSp>
            <p:nvGrpSpPr>
              <p:cNvPr id="201" name="Group 200">
                <a:extLst>
                  <a:ext uri="{FF2B5EF4-FFF2-40B4-BE49-F238E27FC236}">
                    <a16:creationId xmlns:a16="http://schemas.microsoft.com/office/drawing/2014/main" id="{27568DCF-4129-4A4F-803B-EA621C7141B8}"/>
                  </a:ext>
                  <a:ext uri="{C183D7F6-B498-43B3-948B-1728B52AA6E4}">
                    <adec:decorative xmlns:adec="http://schemas.microsoft.com/office/drawing/2017/decorative" val="1"/>
                  </a:ext>
                </a:extLst>
              </p:cNvPr>
              <p:cNvGrpSpPr/>
              <p:nvPr/>
            </p:nvGrpSpPr>
            <p:grpSpPr>
              <a:xfrm>
                <a:off x="1810046" y="2959792"/>
                <a:ext cx="478623" cy="515554"/>
                <a:chOff x="2084499" y="5160868"/>
                <a:chExt cx="885314" cy="931665"/>
              </a:xfrm>
            </p:grpSpPr>
            <p:sp>
              <p:nvSpPr>
                <p:cNvPr id="215" name="Oval 214">
                  <a:extLst>
                    <a:ext uri="{FF2B5EF4-FFF2-40B4-BE49-F238E27FC236}">
                      <a16:creationId xmlns:a16="http://schemas.microsoft.com/office/drawing/2014/main" id="{7C816C95-A6A0-A642-A5A3-A861EEFD4136}"/>
                    </a:ext>
                  </a:extLst>
                </p:cNvPr>
                <p:cNvSpPr/>
                <p:nvPr/>
              </p:nvSpPr>
              <p:spPr>
                <a:xfrm>
                  <a:off x="2084499" y="5160868"/>
                  <a:ext cx="885314" cy="931665"/>
                </a:xfrm>
                <a:prstGeom prst="ellipse">
                  <a:avLst/>
                </a:prstGeom>
                <a:solidFill>
                  <a:schemeClr val="accent3"/>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spcAft>
                      <a:spcPts val="600"/>
                    </a:spcAft>
                  </a:pPr>
                  <a:endParaRPr lang="en-US" sz="1200">
                    <a:solidFill>
                      <a:prstClr val="white"/>
                    </a:solidFill>
                    <a:latin typeface="Metropolis"/>
                  </a:endParaRPr>
                </a:p>
              </p:txBody>
            </p:sp>
            <p:grpSp>
              <p:nvGrpSpPr>
                <p:cNvPr id="216" name="Group 215">
                  <a:extLst>
                    <a:ext uri="{FF2B5EF4-FFF2-40B4-BE49-F238E27FC236}">
                      <a16:creationId xmlns:a16="http://schemas.microsoft.com/office/drawing/2014/main" id="{F6D3B44C-2714-E741-B936-788624C0AF51}"/>
                    </a:ext>
                  </a:extLst>
                </p:cNvPr>
                <p:cNvGrpSpPr/>
                <p:nvPr/>
              </p:nvGrpSpPr>
              <p:grpSpPr>
                <a:xfrm>
                  <a:off x="2195592" y="5235575"/>
                  <a:ext cx="663131" cy="667464"/>
                  <a:chOff x="2195592" y="5235575"/>
                  <a:chExt cx="663131" cy="667464"/>
                </a:xfrm>
              </p:grpSpPr>
              <p:grpSp>
                <p:nvGrpSpPr>
                  <p:cNvPr id="217" name="Group 216">
                    <a:extLst>
                      <a:ext uri="{FF2B5EF4-FFF2-40B4-BE49-F238E27FC236}">
                        <a16:creationId xmlns:a16="http://schemas.microsoft.com/office/drawing/2014/main" id="{C96AA593-8966-0449-B5AF-1DAFE0D0056C}"/>
                      </a:ext>
                    </a:extLst>
                  </p:cNvPr>
                  <p:cNvGrpSpPr/>
                  <p:nvPr/>
                </p:nvGrpSpPr>
                <p:grpSpPr>
                  <a:xfrm>
                    <a:off x="2195592" y="5257768"/>
                    <a:ext cx="663131" cy="645271"/>
                    <a:chOff x="2337876" y="5294561"/>
                    <a:chExt cx="553000" cy="538104"/>
                  </a:xfrm>
                </p:grpSpPr>
                <p:pic>
                  <p:nvPicPr>
                    <p:cNvPr id="219" name="Graphic 218">
                      <a:extLst>
                        <a:ext uri="{FF2B5EF4-FFF2-40B4-BE49-F238E27FC236}">
                          <a16:creationId xmlns:a16="http://schemas.microsoft.com/office/drawing/2014/main" id="{17C7A861-67E9-F945-AEE4-EAF31E78D1F2}"/>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337876" y="5338109"/>
                      <a:ext cx="553000" cy="494556"/>
                    </a:xfrm>
                    <a:prstGeom prst="rect">
                      <a:avLst/>
                    </a:prstGeom>
                  </p:spPr>
                </p:pic>
                <p:sp>
                  <p:nvSpPr>
                    <p:cNvPr id="220" name="Rectangle 219">
                      <a:extLst>
                        <a:ext uri="{FF2B5EF4-FFF2-40B4-BE49-F238E27FC236}">
                          <a16:creationId xmlns:a16="http://schemas.microsoft.com/office/drawing/2014/main" id="{36991412-831F-F14D-8D76-A31636BC5849}"/>
                        </a:ext>
                      </a:extLst>
                    </p:cNvPr>
                    <p:cNvSpPr/>
                    <p:nvPr/>
                  </p:nvSpPr>
                  <p:spPr>
                    <a:xfrm>
                      <a:off x="2449084" y="5294561"/>
                      <a:ext cx="265682" cy="2716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218" name="Graphic 217">
                    <a:extLst>
                      <a:ext uri="{FF2B5EF4-FFF2-40B4-BE49-F238E27FC236}">
                        <a16:creationId xmlns:a16="http://schemas.microsoft.com/office/drawing/2014/main" id="{D6C19DCC-2D77-2A49-82FF-8C6A3F17457D}"/>
                      </a:ext>
                    </a:extLst>
                  </p:cNvPr>
                  <p:cNvPicPr>
                    <a:picLocks noChangeAspect="1"/>
                  </p:cNvPicPr>
                  <p:nvPr/>
                </p:nvPicPr>
                <p:blipFill rotWithShape="1">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l="-15215" t="-13514" r="-15173" b="-14440"/>
                  <a:stretch/>
                </p:blipFill>
                <p:spPr>
                  <a:xfrm>
                    <a:off x="2358881" y="5235575"/>
                    <a:ext cx="336554" cy="384175"/>
                  </a:xfrm>
                  <a:prstGeom prst="rect">
                    <a:avLst/>
                  </a:prstGeom>
                </p:spPr>
              </p:pic>
            </p:grpSp>
          </p:grpSp>
          <p:sp>
            <p:nvSpPr>
              <p:cNvPr id="214" name="Group">
                <a:extLst>
                  <a:ext uri="{FF2B5EF4-FFF2-40B4-BE49-F238E27FC236}">
                    <a16:creationId xmlns:a16="http://schemas.microsoft.com/office/drawing/2014/main" id="{6CF7A652-CB81-2A41-A500-7BD60DC55DC5}"/>
                  </a:ext>
                  <a:ext uri="{C183D7F6-B498-43B3-948B-1728B52AA6E4}">
                    <adec:decorative xmlns:adec="http://schemas.microsoft.com/office/drawing/2017/decorative" val="1"/>
                  </a:ext>
                </a:extLst>
              </p:cNvPr>
              <p:cNvSpPr txBox="1"/>
              <p:nvPr/>
            </p:nvSpPr>
            <p:spPr>
              <a:xfrm>
                <a:off x="1559961" y="2708364"/>
                <a:ext cx="978793" cy="308406"/>
              </a:xfrm>
              <a:prstGeom prst="rect">
                <a:avLst/>
              </a:prstGeom>
              <a:ln w="25400">
                <a:miter lim="400000"/>
              </a:ln>
              <a:extLst>
                <a:ext uri="{C572A759-6A51-4108-AA02-DFA0A04FC94B}">
                  <ma14:wrappingTextBoxFlag xmlns:ma14="http://schemas.microsoft.com/office/mac/drawingml/2011/main" xmlns="" val="1"/>
                </a:ext>
              </a:extLst>
            </p:spPr>
            <p:txBody>
              <a:bodyPr wrap="square" tIns="45672" bIns="45672">
                <a:spAutoFit/>
              </a:bodyPr>
              <a:lstStyle/>
              <a:p>
                <a:pPr algn="ctr" defTabSz="913578">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Home</a:t>
                </a:r>
                <a:endParaRPr sz="1000">
                  <a:solidFill>
                    <a:schemeClr val="tx2"/>
                  </a:solidFill>
                  <a:latin typeface="Metropolis Light"/>
                  <a:sym typeface="Metropolis Light"/>
                </a:endParaRPr>
              </a:p>
            </p:txBody>
          </p:sp>
        </p:grpSp>
        <p:grpSp>
          <p:nvGrpSpPr>
            <p:cNvPr id="138" name="Group 137">
              <a:extLst>
                <a:ext uri="{FF2B5EF4-FFF2-40B4-BE49-F238E27FC236}">
                  <a16:creationId xmlns:a16="http://schemas.microsoft.com/office/drawing/2014/main" id="{5F0F784D-1694-4E4B-A50E-29EDCC048668}"/>
                </a:ext>
              </a:extLst>
            </p:cNvPr>
            <p:cNvGrpSpPr/>
            <p:nvPr/>
          </p:nvGrpSpPr>
          <p:grpSpPr>
            <a:xfrm>
              <a:off x="2003630" y="3793199"/>
              <a:ext cx="841485" cy="627620"/>
              <a:chOff x="1697853" y="3922139"/>
              <a:chExt cx="978793" cy="786360"/>
            </a:xfrm>
          </p:grpSpPr>
          <p:sp>
            <p:nvSpPr>
              <p:cNvPr id="195" name="Group">
                <a:extLst>
                  <a:ext uri="{FF2B5EF4-FFF2-40B4-BE49-F238E27FC236}">
                    <a16:creationId xmlns:a16="http://schemas.microsoft.com/office/drawing/2014/main" id="{27D25EBF-1E4F-9D41-966C-DE18BD29A369}"/>
                  </a:ext>
                  <a:ext uri="{C183D7F6-B498-43B3-948B-1728B52AA6E4}">
                    <adec:decorative xmlns:adec="http://schemas.microsoft.com/office/drawing/2017/decorative" val="1"/>
                  </a:ext>
                </a:extLst>
              </p:cNvPr>
              <p:cNvSpPr txBox="1"/>
              <p:nvPr/>
            </p:nvSpPr>
            <p:spPr>
              <a:xfrm>
                <a:off x="1697853" y="4400093"/>
                <a:ext cx="978793" cy="308406"/>
              </a:xfrm>
              <a:prstGeom prst="rect">
                <a:avLst/>
              </a:prstGeom>
              <a:ln w="25400">
                <a:miter lim="400000"/>
              </a:ln>
              <a:extLst>
                <a:ext uri="{C572A759-6A51-4108-AA02-DFA0A04FC94B}">
                  <ma14:wrappingTextBoxFlag xmlns:ma14="http://schemas.microsoft.com/office/mac/drawingml/2011/main" xmlns="" val="1"/>
                </a:ext>
              </a:extLst>
            </p:spPr>
            <p:txBody>
              <a:bodyPr wrap="square" tIns="45672" bIns="45672">
                <a:spAutoFit/>
              </a:bodyPr>
              <a:lstStyle/>
              <a:p>
                <a:pPr algn="ctr" defTabSz="913578">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IT</a:t>
                </a:r>
                <a:endParaRPr sz="1000">
                  <a:solidFill>
                    <a:schemeClr val="tx2"/>
                  </a:solidFill>
                  <a:latin typeface="Metropolis Light"/>
                  <a:sym typeface="Metropolis Light"/>
                </a:endParaRPr>
              </a:p>
            </p:txBody>
          </p:sp>
          <p:grpSp>
            <p:nvGrpSpPr>
              <p:cNvPr id="196" name="Group 195">
                <a:extLst>
                  <a:ext uri="{FF2B5EF4-FFF2-40B4-BE49-F238E27FC236}">
                    <a16:creationId xmlns:a16="http://schemas.microsoft.com/office/drawing/2014/main" id="{4BC18E9F-BFDB-204A-B588-321A196AADD4}"/>
                  </a:ext>
                </a:extLst>
              </p:cNvPr>
              <p:cNvGrpSpPr/>
              <p:nvPr/>
            </p:nvGrpSpPr>
            <p:grpSpPr>
              <a:xfrm>
                <a:off x="1941021" y="3922139"/>
                <a:ext cx="478623" cy="515553"/>
                <a:chOff x="2046491" y="4581610"/>
                <a:chExt cx="478623" cy="515553"/>
              </a:xfrm>
            </p:grpSpPr>
            <p:sp>
              <p:nvSpPr>
                <p:cNvPr id="197" name="Oval 196">
                  <a:extLst>
                    <a:ext uri="{FF2B5EF4-FFF2-40B4-BE49-F238E27FC236}">
                      <a16:creationId xmlns:a16="http://schemas.microsoft.com/office/drawing/2014/main" id="{FC228D41-1F5B-D642-AED0-5DB00A6C76B9}"/>
                    </a:ext>
                  </a:extLst>
                </p:cNvPr>
                <p:cNvSpPr/>
                <p:nvPr/>
              </p:nvSpPr>
              <p:spPr>
                <a:xfrm>
                  <a:off x="2046491" y="4581610"/>
                  <a:ext cx="478623" cy="515553"/>
                </a:xfrm>
                <a:prstGeom prst="ellipse">
                  <a:avLst/>
                </a:prstGeom>
                <a:solidFill>
                  <a:schemeClr val="tx1">
                    <a:lumMod val="40000"/>
                    <a:lumOff val="60000"/>
                  </a:schemeClr>
                </a:solidFill>
                <a:ln w="25400">
                  <a:solidFill>
                    <a:schemeClr val="tx1">
                      <a:lumMod val="40000"/>
                      <a:lumOff val="6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spcAft>
                      <a:spcPts val="600"/>
                    </a:spcAft>
                  </a:pPr>
                  <a:endParaRPr lang="en-US" sz="1200">
                    <a:solidFill>
                      <a:prstClr val="white"/>
                    </a:solidFill>
                    <a:latin typeface="Metropolis"/>
                  </a:endParaRPr>
                </a:p>
              </p:txBody>
            </p:sp>
            <p:grpSp>
              <p:nvGrpSpPr>
                <p:cNvPr id="198" name="Group 197">
                  <a:extLst>
                    <a:ext uri="{FF2B5EF4-FFF2-40B4-BE49-F238E27FC236}">
                      <a16:creationId xmlns:a16="http://schemas.microsoft.com/office/drawing/2014/main" id="{89DE3E7C-690C-0643-84FD-49F07ED1A0DD}"/>
                    </a:ext>
                  </a:extLst>
                </p:cNvPr>
                <p:cNvGrpSpPr/>
                <p:nvPr/>
              </p:nvGrpSpPr>
              <p:grpSpPr>
                <a:xfrm>
                  <a:off x="2120294" y="4648872"/>
                  <a:ext cx="331019" cy="362501"/>
                  <a:chOff x="1046675" y="5183188"/>
                  <a:chExt cx="1162050" cy="1150937"/>
                </a:xfrm>
                <a:solidFill>
                  <a:schemeClr val="tx1">
                    <a:lumMod val="75000"/>
                    <a:lumOff val="25000"/>
                  </a:schemeClr>
                </a:solidFill>
              </p:grpSpPr>
              <p:sp>
                <p:nvSpPr>
                  <p:cNvPr id="199" name="Freeform 24">
                    <a:extLst>
                      <a:ext uri="{FF2B5EF4-FFF2-40B4-BE49-F238E27FC236}">
                        <a16:creationId xmlns:a16="http://schemas.microsoft.com/office/drawing/2014/main" id="{3F9E4C5B-E1C6-B544-94A3-EB70CFEB8750}"/>
                      </a:ext>
                    </a:extLst>
                  </p:cNvPr>
                  <p:cNvSpPr>
                    <a:spLocks/>
                  </p:cNvSpPr>
                  <p:nvPr/>
                </p:nvSpPr>
                <p:spPr bwMode="auto">
                  <a:xfrm>
                    <a:off x="1367349" y="5183188"/>
                    <a:ext cx="520702" cy="611189"/>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200" name="Freeform 25">
                    <a:extLst>
                      <a:ext uri="{FF2B5EF4-FFF2-40B4-BE49-F238E27FC236}">
                        <a16:creationId xmlns:a16="http://schemas.microsoft.com/office/drawing/2014/main" id="{CEED819A-DF4B-AF47-9FFF-F256F6456DB7}"/>
                      </a:ext>
                    </a:extLst>
                  </p:cNvPr>
                  <p:cNvSpPr>
                    <a:spLocks/>
                  </p:cNvSpPr>
                  <p:nvPr/>
                </p:nvSpPr>
                <p:spPr bwMode="auto">
                  <a:xfrm>
                    <a:off x="1046675" y="5807075"/>
                    <a:ext cx="1162050" cy="527050"/>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grpSp>
          </p:grpSp>
        </p:grpSp>
        <p:grpSp>
          <p:nvGrpSpPr>
            <p:cNvPr id="141" name="Group 140">
              <a:extLst>
                <a:ext uri="{FF2B5EF4-FFF2-40B4-BE49-F238E27FC236}">
                  <a16:creationId xmlns:a16="http://schemas.microsoft.com/office/drawing/2014/main" id="{A4F881DA-4A37-FB43-AED6-33DF06B9F91A}"/>
                </a:ext>
              </a:extLst>
            </p:cNvPr>
            <p:cNvGrpSpPr/>
            <p:nvPr/>
          </p:nvGrpSpPr>
          <p:grpSpPr>
            <a:xfrm>
              <a:off x="1419264" y="3660249"/>
              <a:ext cx="841484" cy="629601"/>
              <a:chOff x="1813797" y="5347871"/>
              <a:chExt cx="978793" cy="788842"/>
            </a:xfrm>
          </p:grpSpPr>
          <p:sp>
            <p:nvSpPr>
              <p:cNvPr id="190" name="Oval 189">
                <a:extLst>
                  <a:ext uri="{FF2B5EF4-FFF2-40B4-BE49-F238E27FC236}">
                    <a16:creationId xmlns:a16="http://schemas.microsoft.com/office/drawing/2014/main" id="{678A600C-78CA-714C-89DD-4A06ABC61F02}"/>
                  </a:ext>
                </a:extLst>
              </p:cNvPr>
              <p:cNvSpPr/>
              <p:nvPr/>
            </p:nvSpPr>
            <p:spPr>
              <a:xfrm>
                <a:off x="2046491" y="5347871"/>
                <a:ext cx="478623" cy="515553"/>
              </a:xfrm>
              <a:prstGeom prst="ellipse">
                <a:avLst/>
              </a:prstGeom>
              <a:solidFill>
                <a:schemeClr val="tx1">
                  <a:lumMod val="20000"/>
                  <a:lumOff val="80000"/>
                </a:schemeClr>
              </a:solidFill>
              <a:ln w="25400">
                <a:solidFill>
                  <a:schemeClr val="tx1">
                    <a:lumMod val="20000"/>
                    <a:lumOff val="80000"/>
                  </a:schemeClr>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spcAft>
                    <a:spcPts val="600"/>
                  </a:spcAft>
                </a:pPr>
                <a:endParaRPr lang="en-US" sz="1200">
                  <a:solidFill>
                    <a:prstClr val="white"/>
                  </a:solidFill>
                  <a:latin typeface="Metropolis"/>
                </a:endParaRPr>
              </a:p>
            </p:txBody>
          </p:sp>
          <p:sp>
            <p:nvSpPr>
              <p:cNvPr id="191" name="Group">
                <a:extLst>
                  <a:ext uri="{FF2B5EF4-FFF2-40B4-BE49-F238E27FC236}">
                    <a16:creationId xmlns:a16="http://schemas.microsoft.com/office/drawing/2014/main" id="{359A6F97-8842-FF46-BC60-25D0ED904048}"/>
                  </a:ext>
                  <a:ext uri="{C183D7F6-B498-43B3-948B-1728B52AA6E4}">
                    <adec:decorative xmlns:adec="http://schemas.microsoft.com/office/drawing/2017/decorative" val="1"/>
                  </a:ext>
                </a:extLst>
              </p:cNvPr>
              <p:cNvSpPr txBox="1"/>
              <p:nvPr/>
            </p:nvSpPr>
            <p:spPr>
              <a:xfrm>
                <a:off x="1813797" y="5828307"/>
                <a:ext cx="978793" cy="308406"/>
              </a:xfrm>
              <a:prstGeom prst="rect">
                <a:avLst/>
              </a:prstGeom>
              <a:ln w="25400">
                <a:miter lim="400000"/>
              </a:ln>
              <a:extLst>
                <a:ext uri="{C572A759-6A51-4108-AA02-DFA0A04FC94B}">
                  <ma14:wrappingTextBoxFlag xmlns:ma14="http://schemas.microsoft.com/office/mac/drawingml/2011/main" xmlns="" val="1"/>
                </a:ext>
              </a:extLst>
            </p:spPr>
            <p:txBody>
              <a:bodyPr wrap="square" tIns="45672" bIns="45672">
                <a:spAutoFit/>
              </a:bodyPr>
              <a:lstStyle/>
              <a:p>
                <a:pPr algn="ctr" defTabSz="913578">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Clinician</a:t>
                </a:r>
                <a:endParaRPr sz="1000">
                  <a:solidFill>
                    <a:schemeClr val="tx2"/>
                  </a:solidFill>
                  <a:latin typeface="Metropolis Light"/>
                  <a:sym typeface="Metropolis Light"/>
                </a:endParaRPr>
              </a:p>
            </p:txBody>
          </p:sp>
          <p:grpSp>
            <p:nvGrpSpPr>
              <p:cNvPr id="192" name="Group 191">
                <a:extLst>
                  <a:ext uri="{FF2B5EF4-FFF2-40B4-BE49-F238E27FC236}">
                    <a16:creationId xmlns:a16="http://schemas.microsoft.com/office/drawing/2014/main" id="{2B9CB5D0-D545-E547-B0E3-2F222E7A2B34}"/>
                  </a:ext>
                </a:extLst>
              </p:cNvPr>
              <p:cNvGrpSpPr/>
              <p:nvPr/>
            </p:nvGrpSpPr>
            <p:grpSpPr>
              <a:xfrm>
                <a:off x="2120295" y="5414646"/>
                <a:ext cx="331019" cy="362501"/>
                <a:chOff x="991320" y="5183188"/>
                <a:chExt cx="1162050" cy="1150937"/>
              </a:xfrm>
              <a:solidFill>
                <a:schemeClr val="tx1">
                  <a:lumMod val="75000"/>
                  <a:lumOff val="25000"/>
                </a:schemeClr>
              </a:solidFill>
            </p:grpSpPr>
            <p:sp>
              <p:nvSpPr>
                <p:cNvPr id="193" name="Freeform 24">
                  <a:extLst>
                    <a:ext uri="{FF2B5EF4-FFF2-40B4-BE49-F238E27FC236}">
                      <a16:creationId xmlns:a16="http://schemas.microsoft.com/office/drawing/2014/main" id="{5F95CE0C-9178-A348-A4F1-9D94BB54F9F3}"/>
                    </a:ext>
                  </a:extLst>
                </p:cNvPr>
                <p:cNvSpPr>
                  <a:spLocks/>
                </p:cNvSpPr>
                <p:nvPr/>
              </p:nvSpPr>
              <p:spPr bwMode="auto">
                <a:xfrm>
                  <a:off x="1311999" y="5183188"/>
                  <a:ext cx="520699" cy="611189"/>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194" name="Freeform 25">
                  <a:extLst>
                    <a:ext uri="{FF2B5EF4-FFF2-40B4-BE49-F238E27FC236}">
                      <a16:creationId xmlns:a16="http://schemas.microsoft.com/office/drawing/2014/main" id="{8BED8DDA-2513-6C44-9627-0B3C1E325300}"/>
                    </a:ext>
                  </a:extLst>
                </p:cNvPr>
                <p:cNvSpPr>
                  <a:spLocks/>
                </p:cNvSpPr>
                <p:nvPr/>
              </p:nvSpPr>
              <p:spPr bwMode="auto">
                <a:xfrm>
                  <a:off x="991320" y="5807075"/>
                  <a:ext cx="1162050" cy="527050"/>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grpSp>
        </p:grpSp>
        <p:grpSp>
          <p:nvGrpSpPr>
            <p:cNvPr id="148" name="Group 147">
              <a:extLst>
                <a:ext uri="{FF2B5EF4-FFF2-40B4-BE49-F238E27FC236}">
                  <a16:creationId xmlns:a16="http://schemas.microsoft.com/office/drawing/2014/main" id="{D512D4D7-49CB-B542-940E-33B05A10BC7D}"/>
                </a:ext>
              </a:extLst>
            </p:cNvPr>
            <p:cNvGrpSpPr/>
            <p:nvPr/>
          </p:nvGrpSpPr>
          <p:grpSpPr>
            <a:xfrm>
              <a:off x="1211346" y="2968287"/>
              <a:ext cx="841484" cy="608913"/>
              <a:chOff x="1346585" y="3092561"/>
              <a:chExt cx="841484" cy="608913"/>
            </a:xfrm>
          </p:grpSpPr>
          <p:sp>
            <p:nvSpPr>
              <p:cNvPr id="182" name="Group">
                <a:extLst>
                  <a:ext uri="{FF2B5EF4-FFF2-40B4-BE49-F238E27FC236}">
                    <a16:creationId xmlns:a16="http://schemas.microsoft.com/office/drawing/2014/main" id="{36DBA3CF-E52C-A24A-9104-4E149E7292E0}"/>
                  </a:ext>
                  <a:ext uri="{C183D7F6-B498-43B3-948B-1728B52AA6E4}">
                    <adec:decorative xmlns:adec="http://schemas.microsoft.com/office/drawing/2017/decorative" val="1"/>
                  </a:ext>
                </a:extLst>
              </p:cNvPr>
              <p:cNvSpPr txBox="1"/>
              <p:nvPr/>
            </p:nvSpPr>
            <p:spPr>
              <a:xfrm>
                <a:off x="1346585" y="3092561"/>
                <a:ext cx="841484" cy="246149"/>
              </a:xfrm>
              <a:prstGeom prst="rect">
                <a:avLst/>
              </a:prstGeom>
              <a:ln w="25400">
                <a:miter lim="400000"/>
              </a:ln>
              <a:extLst>
                <a:ext uri="{C572A759-6A51-4108-AA02-DFA0A04FC94B}">
                  <ma14:wrappingTextBoxFlag xmlns:ma14="http://schemas.microsoft.com/office/mac/drawingml/2011/main" xmlns="" val="1"/>
                </a:ext>
              </a:extLst>
            </p:spPr>
            <p:txBody>
              <a:bodyPr wrap="square" tIns="45672" bIns="45672">
                <a:spAutoFit/>
              </a:bodyPr>
              <a:lstStyle/>
              <a:p>
                <a:pPr algn="ctr" defTabSz="913578">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Hospital</a:t>
                </a:r>
                <a:endParaRPr sz="1000">
                  <a:solidFill>
                    <a:schemeClr val="tx2"/>
                  </a:solidFill>
                  <a:latin typeface="Metropolis Light"/>
                  <a:sym typeface="Metropolis Light"/>
                </a:endParaRPr>
              </a:p>
            </p:txBody>
          </p:sp>
          <p:grpSp>
            <p:nvGrpSpPr>
              <p:cNvPr id="183" name="Group 182">
                <a:extLst>
                  <a:ext uri="{FF2B5EF4-FFF2-40B4-BE49-F238E27FC236}">
                    <a16:creationId xmlns:a16="http://schemas.microsoft.com/office/drawing/2014/main" id="{17EF975E-F8D0-EB4A-843D-2430B744E3C3}"/>
                  </a:ext>
                </a:extLst>
              </p:cNvPr>
              <p:cNvGrpSpPr/>
              <p:nvPr/>
            </p:nvGrpSpPr>
            <p:grpSpPr>
              <a:xfrm>
                <a:off x="1561587" y="3293412"/>
                <a:ext cx="411480" cy="408062"/>
                <a:chOff x="1490906" y="3293412"/>
                <a:chExt cx="411480" cy="408062"/>
              </a:xfrm>
            </p:grpSpPr>
            <p:sp>
              <p:nvSpPr>
                <p:cNvPr id="184" name="Oval 183">
                  <a:extLst>
                    <a:ext uri="{FF2B5EF4-FFF2-40B4-BE49-F238E27FC236}">
                      <a16:creationId xmlns:a16="http://schemas.microsoft.com/office/drawing/2014/main" id="{F7B4DD03-1AF6-BB4E-8F22-208E7D1E38B3}"/>
                    </a:ext>
                  </a:extLst>
                </p:cNvPr>
                <p:cNvSpPr/>
                <p:nvPr/>
              </p:nvSpPr>
              <p:spPr>
                <a:xfrm>
                  <a:off x="1490906" y="3293412"/>
                  <a:ext cx="411480" cy="408062"/>
                </a:xfrm>
                <a:prstGeom prst="ellipse">
                  <a:avLst/>
                </a:prstGeom>
                <a:solidFill>
                  <a:schemeClr val="tx1"/>
                </a:solidFill>
                <a:ln>
                  <a:noFill/>
                </a:ln>
                <a:effectLst/>
              </p:spPr>
              <p:txBody>
                <a:bodyPr vert="horz" wrap="square" lIns="0" tIns="0" rIns="0" bIns="0" numCol="1" anchor="ctr" anchorCtr="0" compatLnSpc="1">
                  <a:prstTxWarp prst="textNoShape">
                    <a:avLst/>
                  </a:prstTxWarp>
                </a:bodyPr>
                <a:lstStyle/>
                <a:p>
                  <a:pPr lvl="0" algn="ctr"/>
                  <a:endParaRPr lang="en-US" sz="1799">
                    <a:solidFill>
                      <a:schemeClr val="bg1"/>
                    </a:solidFill>
                  </a:endParaRPr>
                </a:p>
              </p:txBody>
            </p:sp>
            <p:sp>
              <p:nvSpPr>
                <p:cNvPr id="185" name="Picture Placeholder 74">
                  <a:extLst>
                    <a:ext uri="{FF2B5EF4-FFF2-40B4-BE49-F238E27FC236}">
                      <a16:creationId xmlns:a16="http://schemas.microsoft.com/office/drawing/2014/main" id="{0A4762B8-9100-4F4D-894B-8CAB25C9F2A7}"/>
                    </a:ext>
                  </a:extLst>
                </p:cNvPr>
                <p:cNvSpPr>
                  <a:spLocks noChangeAspect="1"/>
                </p:cNvSpPr>
                <p:nvPr/>
              </p:nvSpPr>
              <p:spPr>
                <a:xfrm>
                  <a:off x="1559486" y="3360283"/>
                  <a:ext cx="274320" cy="274320"/>
                </a:xfrm>
                <a:custGeom>
                  <a:avLst/>
                  <a:gdLst>
                    <a:gd name="connsiteX0" fmla="*/ 172029 w 250454"/>
                    <a:gd name="connsiteY0" fmla="*/ 250454 h 250454"/>
                    <a:gd name="connsiteX1" fmla="*/ 78425 w 250454"/>
                    <a:gd name="connsiteY1" fmla="*/ 250454 h 250454"/>
                    <a:gd name="connsiteX2" fmla="*/ 78425 w 250454"/>
                    <a:gd name="connsiteY2" fmla="*/ 172029 h 250454"/>
                    <a:gd name="connsiteX3" fmla="*/ 0 w 250454"/>
                    <a:gd name="connsiteY3" fmla="*/ 172029 h 250454"/>
                    <a:gd name="connsiteX4" fmla="*/ 0 w 250454"/>
                    <a:gd name="connsiteY4" fmla="*/ 78425 h 250454"/>
                    <a:gd name="connsiteX5" fmla="*/ 78425 w 250454"/>
                    <a:gd name="connsiteY5" fmla="*/ 78425 h 250454"/>
                    <a:gd name="connsiteX6" fmla="*/ 78425 w 250454"/>
                    <a:gd name="connsiteY6" fmla="*/ 0 h 250454"/>
                    <a:gd name="connsiteX7" fmla="*/ 172029 w 250454"/>
                    <a:gd name="connsiteY7" fmla="*/ 0 h 250454"/>
                    <a:gd name="connsiteX8" fmla="*/ 172029 w 250454"/>
                    <a:gd name="connsiteY8" fmla="*/ 78425 h 250454"/>
                    <a:gd name="connsiteX9" fmla="*/ 250454 w 250454"/>
                    <a:gd name="connsiteY9" fmla="*/ 78425 h 250454"/>
                    <a:gd name="connsiteX10" fmla="*/ 250454 w 250454"/>
                    <a:gd name="connsiteY10" fmla="*/ 172029 h 250454"/>
                    <a:gd name="connsiteX11" fmla="*/ 172029 w 250454"/>
                    <a:gd name="connsiteY11" fmla="*/ 172029 h 250454"/>
                    <a:gd name="connsiteX12" fmla="*/ 172029 w 250454"/>
                    <a:gd name="connsiteY12" fmla="*/ 250454 h 250454"/>
                    <a:gd name="connsiteX13" fmla="*/ 94237 w 250454"/>
                    <a:gd name="connsiteY13" fmla="*/ 234643 h 250454"/>
                    <a:gd name="connsiteX14" fmla="*/ 156218 w 250454"/>
                    <a:gd name="connsiteY14" fmla="*/ 234643 h 250454"/>
                    <a:gd name="connsiteX15" fmla="*/ 156218 w 250454"/>
                    <a:gd name="connsiteY15" fmla="*/ 156218 h 250454"/>
                    <a:gd name="connsiteX16" fmla="*/ 234643 w 250454"/>
                    <a:gd name="connsiteY16" fmla="*/ 156218 h 250454"/>
                    <a:gd name="connsiteX17" fmla="*/ 234643 w 250454"/>
                    <a:gd name="connsiteY17" fmla="*/ 94237 h 250454"/>
                    <a:gd name="connsiteX18" fmla="*/ 156218 w 250454"/>
                    <a:gd name="connsiteY18" fmla="*/ 94237 h 250454"/>
                    <a:gd name="connsiteX19" fmla="*/ 156218 w 250454"/>
                    <a:gd name="connsiteY19" fmla="*/ 15812 h 250454"/>
                    <a:gd name="connsiteX20" fmla="*/ 94237 w 250454"/>
                    <a:gd name="connsiteY20" fmla="*/ 15812 h 250454"/>
                    <a:gd name="connsiteX21" fmla="*/ 94237 w 250454"/>
                    <a:gd name="connsiteY21" fmla="*/ 94237 h 250454"/>
                    <a:gd name="connsiteX22" fmla="*/ 15812 w 250454"/>
                    <a:gd name="connsiteY22" fmla="*/ 94237 h 250454"/>
                    <a:gd name="connsiteX23" fmla="*/ 15812 w 250454"/>
                    <a:gd name="connsiteY23" fmla="*/ 156218 h 250454"/>
                    <a:gd name="connsiteX24" fmla="*/ 94237 w 250454"/>
                    <a:gd name="connsiteY24" fmla="*/ 156218 h 250454"/>
                    <a:gd name="connsiteX25" fmla="*/ 94237 w 250454"/>
                    <a:gd name="connsiteY25" fmla="*/ 234643 h 2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454" h="250454">
                      <a:moveTo>
                        <a:pt x="172029" y="250454"/>
                      </a:moveTo>
                      <a:lnTo>
                        <a:pt x="78425" y="250454"/>
                      </a:lnTo>
                      <a:lnTo>
                        <a:pt x="78425" y="172029"/>
                      </a:lnTo>
                      <a:lnTo>
                        <a:pt x="0" y="172029"/>
                      </a:lnTo>
                      <a:lnTo>
                        <a:pt x="0" y="78425"/>
                      </a:lnTo>
                      <a:lnTo>
                        <a:pt x="78425" y="78425"/>
                      </a:lnTo>
                      <a:lnTo>
                        <a:pt x="78425" y="0"/>
                      </a:lnTo>
                      <a:lnTo>
                        <a:pt x="172029" y="0"/>
                      </a:lnTo>
                      <a:lnTo>
                        <a:pt x="172029" y="78425"/>
                      </a:lnTo>
                      <a:lnTo>
                        <a:pt x="250454" y="78425"/>
                      </a:lnTo>
                      <a:lnTo>
                        <a:pt x="250454" y="172029"/>
                      </a:lnTo>
                      <a:lnTo>
                        <a:pt x="172029" y="172029"/>
                      </a:lnTo>
                      <a:lnTo>
                        <a:pt x="172029" y="250454"/>
                      </a:lnTo>
                      <a:close/>
                      <a:moveTo>
                        <a:pt x="94237" y="234643"/>
                      </a:moveTo>
                      <a:lnTo>
                        <a:pt x="156218" y="234643"/>
                      </a:lnTo>
                      <a:lnTo>
                        <a:pt x="156218" y="156218"/>
                      </a:lnTo>
                      <a:lnTo>
                        <a:pt x="234643" y="156218"/>
                      </a:lnTo>
                      <a:lnTo>
                        <a:pt x="234643" y="94237"/>
                      </a:lnTo>
                      <a:lnTo>
                        <a:pt x="156218" y="94237"/>
                      </a:lnTo>
                      <a:lnTo>
                        <a:pt x="156218" y="15812"/>
                      </a:lnTo>
                      <a:lnTo>
                        <a:pt x="94237" y="15812"/>
                      </a:lnTo>
                      <a:lnTo>
                        <a:pt x="94237" y="94237"/>
                      </a:lnTo>
                      <a:lnTo>
                        <a:pt x="15812" y="94237"/>
                      </a:lnTo>
                      <a:lnTo>
                        <a:pt x="15812" y="156218"/>
                      </a:lnTo>
                      <a:lnTo>
                        <a:pt x="94237" y="156218"/>
                      </a:lnTo>
                      <a:lnTo>
                        <a:pt x="94237" y="234643"/>
                      </a:lnTo>
                      <a:close/>
                    </a:path>
                  </a:pathLst>
                </a:custGeom>
                <a:solidFill>
                  <a:schemeClr val="bg1"/>
                </a:solidFill>
                <a:ln w="6271" cap="flat">
                  <a:noFill/>
                  <a:prstDash val="solid"/>
                  <a:miter/>
                </a:ln>
              </p:spPr>
              <p:txBody>
                <a:bodyPr rtlCol="0" anchor="ctr"/>
                <a:lstStyle/>
                <a:p>
                  <a:endParaRPr lang="en-US" sz="1799"/>
                </a:p>
              </p:txBody>
            </p:sp>
          </p:grpSp>
        </p:grpSp>
        <p:grpSp>
          <p:nvGrpSpPr>
            <p:cNvPr id="149" name="Group 148">
              <a:extLst>
                <a:ext uri="{FF2B5EF4-FFF2-40B4-BE49-F238E27FC236}">
                  <a16:creationId xmlns:a16="http://schemas.microsoft.com/office/drawing/2014/main" id="{3A41963D-A593-DC44-9CC6-29DFFF5E5C30}"/>
                </a:ext>
              </a:extLst>
            </p:cNvPr>
            <p:cNvGrpSpPr/>
            <p:nvPr/>
          </p:nvGrpSpPr>
          <p:grpSpPr>
            <a:xfrm>
              <a:off x="1808849" y="3022221"/>
              <a:ext cx="902741" cy="620994"/>
              <a:chOff x="1853000" y="3596936"/>
              <a:chExt cx="902741" cy="620994"/>
            </a:xfrm>
          </p:grpSpPr>
          <p:sp>
            <p:nvSpPr>
              <p:cNvPr id="157" name="Group">
                <a:extLst>
                  <a:ext uri="{FF2B5EF4-FFF2-40B4-BE49-F238E27FC236}">
                    <a16:creationId xmlns:a16="http://schemas.microsoft.com/office/drawing/2014/main" id="{3BC401AC-2E97-9B40-9BB6-41CD8406B947}"/>
                  </a:ext>
                  <a:ext uri="{C183D7F6-B498-43B3-948B-1728B52AA6E4}">
                    <adec:decorative xmlns:adec="http://schemas.microsoft.com/office/drawing/2017/decorative" val="1"/>
                  </a:ext>
                </a:extLst>
              </p:cNvPr>
              <p:cNvSpPr txBox="1"/>
              <p:nvPr/>
            </p:nvSpPr>
            <p:spPr>
              <a:xfrm>
                <a:off x="1853000" y="3971781"/>
                <a:ext cx="902741" cy="246149"/>
              </a:xfrm>
              <a:prstGeom prst="rect">
                <a:avLst/>
              </a:prstGeom>
              <a:ln w="25400">
                <a:miter lim="400000"/>
              </a:ln>
              <a:extLst>
                <a:ext uri="{C572A759-6A51-4108-AA02-DFA0A04FC94B}">
                  <ma14:wrappingTextBoxFlag xmlns:ma14="http://schemas.microsoft.com/office/mac/drawingml/2011/main" xmlns="" val="1"/>
                </a:ext>
              </a:extLst>
            </p:spPr>
            <p:txBody>
              <a:bodyPr wrap="square" tIns="45672" bIns="45672">
                <a:spAutoFit/>
              </a:bodyPr>
              <a:lstStyle/>
              <a:p>
                <a:pPr algn="ctr" defTabSz="913578">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Ambulance</a:t>
                </a:r>
                <a:endParaRPr sz="1000">
                  <a:solidFill>
                    <a:schemeClr val="tx2"/>
                  </a:solidFill>
                  <a:latin typeface="Metropolis Light"/>
                  <a:sym typeface="Metropolis Light"/>
                </a:endParaRPr>
              </a:p>
            </p:txBody>
          </p:sp>
          <p:grpSp>
            <p:nvGrpSpPr>
              <p:cNvPr id="165" name="Group 164">
                <a:extLst>
                  <a:ext uri="{FF2B5EF4-FFF2-40B4-BE49-F238E27FC236}">
                    <a16:creationId xmlns:a16="http://schemas.microsoft.com/office/drawing/2014/main" id="{6D5AFAD9-8B85-DC4A-A3EE-1F043CF2D13C}"/>
                  </a:ext>
                </a:extLst>
              </p:cNvPr>
              <p:cNvGrpSpPr/>
              <p:nvPr/>
            </p:nvGrpSpPr>
            <p:grpSpPr>
              <a:xfrm>
                <a:off x="2092280" y="3596936"/>
                <a:ext cx="411480" cy="411480"/>
                <a:chOff x="2048965" y="3596936"/>
                <a:chExt cx="411480" cy="411480"/>
              </a:xfrm>
            </p:grpSpPr>
            <p:sp>
              <p:nvSpPr>
                <p:cNvPr id="175" name="Oval 174">
                  <a:extLst>
                    <a:ext uri="{FF2B5EF4-FFF2-40B4-BE49-F238E27FC236}">
                      <a16:creationId xmlns:a16="http://schemas.microsoft.com/office/drawing/2014/main" id="{9AC8703C-1735-4C4C-9AF0-6C0168054372}"/>
                    </a:ext>
                  </a:extLst>
                </p:cNvPr>
                <p:cNvSpPr/>
                <p:nvPr/>
              </p:nvSpPr>
              <p:spPr>
                <a:xfrm>
                  <a:off x="2048965" y="3596936"/>
                  <a:ext cx="411480" cy="411480"/>
                </a:xfrm>
                <a:prstGeom prst="ellipse">
                  <a:avLst/>
                </a:prstGeom>
                <a:solidFill>
                  <a:schemeClr val="accent5"/>
                </a:solidFill>
                <a:ln w="25400">
                  <a:solidFill>
                    <a:schemeClr val="accent5"/>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spcAft>
                      <a:spcPts val="600"/>
                    </a:spcAft>
                  </a:pPr>
                  <a:endParaRPr lang="en-US" sz="1200">
                    <a:solidFill>
                      <a:prstClr val="white"/>
                    </a:solidFill>
                    <a:latin typeface="Metropolis"/>
                  </a:endParaRPr>
                </a:p>
              </p:txBody>
            </p:sp>
            <p:grpSp>
              <p:nvGrpSpPr>
                <p:cNvPr id="176" name="Group 175">
                  <a:extLst>
                    <a:ext uri="{FF2B5EF4-FFF2-40B4-BE49-F238E27FC236}">
                      <a16:creationId xmlns:a16="http://schemas.microsoft.com/office/drawing/2014/main" id="{056A17E8-603C-6A47-8EE2-41BBCEC57A6E}"/>
                    </a:ext>
                  </a:extLst>
                </p:cNvPr>
                <p:cNvGrpSpPr/>
                <p:nvPr/>
              </p:nvGrpSpPr>
              <p:grpSpPr>
                <a:xfrm>
                  <a:off x="2102573" y="3706742"/>
                  <a:ext cx="304264" cy="191902"/>
                  <a:chOff x="-272614" y="2471369"/>
                  <a:chExt cx="600836" cy="378945"/>
                </a:xfrm>
              </p:grpSpPr>
              <p:sp>
                <p:nvSpPr>
                  <p:cNvPr id="177" name="Picture Placeholder 78">
                    <a:extLst>
                      <a:ext uri="{FF2B5EF4-FFF2-40B4-BE49-F238E27FC236}">
                        <a16:creationId xmlns:a16="http://schemas.microsoft.com/office/drawing/2014/main" id="{95B38BEF-5850-9444-9811-C435D1117CC7}"/>
                      </a:ext>
                    </a:extLst>
                  </p:cNvPr>
                  <p:cNvSpPr/>
                  <p:nvPr/>
                </p:nvSpPr>
                <p:spPr>
                  <a:xfrm>
                    <a:off x="279397" y="2708906"/>
                    <a:ext cx="48825" cy="111037"/>
                  </a:xfrm>
                  <a:custGeom>
                    <a:avLst/>
                    <a:gdLst>
                      <a:gd name="connsiteX0" fmla="*/ 15685 w 48825"/>
                      <a:gd name="connsiteY0" fmla="*/ 0 h 111037"/>
                      <a:gd name="connsiteX1" fmla="*/ 12649 w 48825"/>
                      <a:gd name="connsiteY1" fmla="*/ 3042 h 111037"/>
                      <a:gd name="connsiteX2" fmla="*/ 12649 w 48825"/>
                      <a:gd name="connsiteY2" fmla="*/ 44428 h 111037"/>
                      <a:gd name="connsiteX3" fmla="*/ 15559 w 48825"/>
                      <a:gd name="connsiteY3" fmla="*/ 47470 h 111037"/>
                      <a:gd name="connsiteX4" fmla="*/ 15685 w 48825"/>
                      <a:gd name="connsiteY4" fmla="*/ 47470 h 111037"/>
                      <a:gd name="connsiteX5" fmla="*/ 24350 w 48825"/>
                      <a:gd name="connsiteY5" fmla="*/ 47470 h 111037"/>
                      <a:gd name="connsiteX6" fmla="*/ 24350 w 48825"/>
                      <a:gd name="connsiteY6" fmla="*/ 95194 h 111037"/>
                      <a:gd name="connsiteX7" fmla="*/ 3226 w 48825"/>
                      <a:gd name="connsiteY7" fmla="*/ 95194 h 111037"/>
                      <a:gd name="connsiteX8" fmla="*/ 0 w 48825"/>
                      <a:gd name="connsiteY8" fmla="*/ 111038 h 111037"/>
                      <a:gd name="connsiteX9" fmla="*/ 40161 w 48825"/>
                      <a:gd name="connsiteY9" fmla="*/ 111038 h 111037"/>
                      <a:gd name="connsiteX10" fmla="*/ 40161 w 48825"/>
                      <a:gd name="connsiteY10" fmla="*/ 47660 h 111037"/>
                      <a:gd name="connsiteX11" fmla="*/ 48826 w 48825"/>
                      <a:gd name="connsiteY11" fmla="*/ 47660 h 111037"/>
                      <a:gd name="connsiteX12" fmla="*/ 48826 w 48825"/>
                      <a:gd name="connsiteY12" fmla="*/ 0 h 11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825" h="111037">
                        <a:moveTo>
                          <a:pt x="15685" y="0"/>
                        </a:moveTo>
                        <a:cubicBezTo>
                          <a:pt x="14009" y="0"/>
                          <a:pt x="12649" y="1362"/>
                          <a:pt x="12649" y="3042"/>
                        </a:cubicBezTo>
                        <a:lnTo>
                          <a:pt x="12649" y="44428"/>
                        </a:lnTo>
                        <a:cubicBezTo>
                          <a:pt x="12611" y="46072"/>
                          <a:pt x="13914" y="47435"/>
                          <a:pt x="15559" y="47470"/>
                        </a:cubicBezTo>
                        <a:cubicBezTo>
                          <a:pt x="15603" y="47471"/>
                          <a:pt x="15641" y="47471"/>
                          <a:pt x="15685" y="47470"/>
                        </a:cubicBezTo>
                        <a:lnTo>
                          <a:pt x="24350" y="47470"/>
                        </a:lnTo>
                        <a:lnTo>
                          <a:pt x="24350" y="95194"/>
                        </a:lnTo>
                        <a:lnTo>
                          <a:pt x="3226" y="95194"/>
                        </a:lnTo>
                        <a:cubicBezTo>
                          <a:pt x="2682" y="100570"/>
                          <a:pt x="1601" y="105878"/>
                          <a:pt x="0" y="111038"/>
                        </a:cubicBezTo>
                        <a:lnTo>
                          <a:pt x="40161" y="111038"/>
                        </a:lnTo>
                        <a:lnTo>
                          <a:pt x="40161" y="47660"/>
                        </a:lnTo>
                        <a:lnTo>
                          <a:pt x="48826" y="47660"/>
                        </a:lnTo>
                        <a:lnTo>
                          <a:pt x="48826" y="0"/>
                        </a:lnTo>
                        <a:close/>
                      </a:path>
                    </a:pathLst>
                  </a:custGeom>
                  <a:solidFill>
                    <a:schemeClr val="bg1"/>
                  </a:solidFill>
                  <a:ln w="6271" cap="flat">
                    <a:noFill/>
                    <a:prstDash val="solid"/>
                    <a:miter/>
                  </a:ln>
                </p:spPr>
                <p:txBody>
                  <a:bodyPr rtlCol="0" anchor="ctr"/>
                  <a:lstStyle/>
                  <a:p>
                    <a:endParaRPr lang="en-US" sz="1799"/>
                  </a:p>
                </p:txBody>
              </p:sp>
              <p:sp>
                <p:nvSpPr>
                  <p:cNvPr id="178" name="Picture Placeholder 78">
                    <a:extLst>
                      <a:ext uri="{FF2B5EF4-FFF2-40B4-BE49-F238E27FC236}">
                        <a16:creationId xmlns:a16="http://schemas.microsoft.com/office/drawing/2014/main" id="{3A08E803-F4DF-DE48-B2AB-4D2176B285C2}"/>
                      </a:ext>
                    </a:extLst>
                  </p:cNvPr>
                  <p:cNvSpPr/>
                  <p:nvPr/>
                </p:nvSpPr>
                <p:spPr>
                  <a:xfrm>
                    <a:off x="-90592" y="2740215"/>
                    <a:ext cx="353332" cy="110035"/>
                  </a:xfrm>
                  <a:custGeom>
                    <a:avLst/>
                    <a:gdLst>
                      <a:gd name="connsiteX0" fmla="*/ 298458 w 353332"/>
                      <a:gd name="connsiteY0" fmla="*/ 0 h 110035"/>
                      <a:gd name="connsiteX1" fmla="*/ 243497 w 353332"/>
                      <a:gd name="connsiteY1" fmla="*/ 55075 h 110035"/>
                      <a:gd name="connsiteX2" fmla="*/ 244256 w 353332"/>
                      <a:gd name="connsiteY2" fmla="*/ 63885 h 110035"/>
                      <a:gd name="connsiteX3" fmla="*/ 3226 w 353332"/>
                      <a:gd name="connsiteY3" fmla="*/ 63885 h 110035"/>
                      <a:gd name="connsiteX4" fmla="*/ 0 w 353332"/>
                      <a:gd name="connsiteY4" fmla="*/ 79729 h 110035"/>
                      <a:gd name="connsiteX5" fmla="*/ 249379 w 353332"/>
                      <a:gd name="connsiteY5" fmla="*/ 79729 h 110035"/>
                      <a:gd name="connsiteX6" fmla="*/ 323089 w 353332"/>
                      <a:gd name="connsiteY6" fmla="*/ 104158 h 110035"/>
                      <a:gd name="connsiteX7" fmla="*/ 347467 w 353332"/>
                      <a:gd name="connsiteY7" fmla="*/ 30295 h 110035"/>
                      <a:gd name="connsiteX8" fmla="*/ 298458 w 353332"/>
                      <a:gd name="connsiteY8" fmla="*/ 0 h 110035"/>
                      <a:gd name="connsiteX9" fmla="*/ 298458 w 353332"/>
                      <a:gd name="connsiteY9" fmla="*/ 94306 h 110035"/>
                      <a:gd name="connsiteX10" fmla="*/ 259245 w 353332"/>
                      <a:gd name="connsiteY10" fmla="*/ 55139 h 110035"/>
                      <a:gd name="connsiteX11" fmla="*/ 298331 w 353332"/>
                      <a:gd name="connsiteY11" fmla="*/ 15844 h 110035"/>
                      <a:gd name="connsiteX12" fmla="*/ 337544 w 353332"/>
                      <a:gd name="connsiteY12" fmla="*/ 55012 h 110035"/>
                      <a:gd name="connsiteX13" fmla="*/ 337544 w 353332"/>
                      <a:gd name="connsiteY13" fmla="*/ 55075 h 110035"/>
                      <a:gd name="connsiteX14" fmla="*/ 298458 w 353332"/>
                      <a:gd name="connsiteY14" fmla="*/ 94306 h 11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32" h="110035">
                        <a:moveTo>
                          <a:pt x="298458" y="0"/>
                        </a:moveTo>
                        <a:cubicBezTo>
                          <a:pt x="268104" y="0"/>
                          <a:pt x="243497" y="24658"/>
                          <a:pt x="243497" y="55075"/>
                        </a:cubicBezTo>
                        <a:cubicBezTo>
                          <a:pt x="243527" y="58027"/>
                          <a:pt x="243781" y="60972"/>
                          <a:pt x="244256" y="63885"/>
                        </a:cubicBezTo>
                        <a:lnTo>
                          <a:pt x="3226" y="63885"/>
                        </a:lnTo>
                        <a:cubicBezTo>
                          <a:pt x="2682" y="69261"/>
                          <a:pt x="1601" y="74569"/>
                          <a:pt x="0" y="79729"/>
                        </a:cubicBezTo>
                        <a:lnTo>
                          <a:pt x="249379" y="79729"/>
                        </a:lnTo>
                        <a:cubicBezTo>
                          <a:pt x="263002" y="106872"/>
                          <a:pt x="296003" y="117809"/>
                          <a:pt x="323089" y="104158"/>
                        </a:cubicBezTo>
                        <a:cubicBezTo>
                          <a:pt x="350175" y="90507"/>
                          <a:pt x="361090" y="57437"/>
                          <a:pt x="347467" y="30295"/>
                        </a:cubicBezTo>
                        <a:cubicBezTo>
                          <a:pt x="338151" y="11732"/>
                          <a:pt x="319192" y="13"/>
                          <a:pt x="298458" y="0"/>
                        </a:cubicBezTo>
                        <a:close/>
                        <a:moveTo>
                          <a:pt x="298458" y="94306"/>
                        </a:moveTo>
                        <a:cubicBezTo>
                          <a:pt x="276837" y="94341"/>
                          <a:pt x="259280" y="76805"/>
                          <a:pt x="259245" y="55139"/>
                        </a:cubicBezTo>
                        <a:cubicBezTo>
                          <a:pt x="259211" y="33472"/>
                          <a:pt x="276710" y="15879"/>
                          <a:pt x="298331" y="15844"/>
                        </a:cubicBezTo>
                        <a:cubicBezTo>
                          <a:pt x="319953" y="15810"/>
                          <a:pt x="337509" y="33346"/>
                          <a:pt x="337544" y="55012"/>
                        </a:cubicBezTo>
                        <a:cubicBezTo>
                          <a:pt x="337544" y="55033"/>
                          <a:pt x="337544" y="55054"/>
                          <a:pt x="337544" y="55075"/>
                        </a:cubicBezTo>
                        <a:cubicBezTo>
                          <a:pt x="337544" y="76717"/>
                          <a:pt x="320055" y="94271"/>
                          <a:pt x="298458" y="94306"/>
                        </a:cubicBezTo>
                        <a:close/>
                      </a:path>
                    </a:pathLst>
                  </a:custGeom>
                  <a:solidFill>
                    <a:schemeClr val="bg1"/>
                  </a:solidFill>
                  <a:ln w="6271" cap="flat">
                    <a:noFill/>
                    <a:prstDash val="solid"/>
                    <a:miter/>
                  </a:ln>
                </p:spPr>
                <p:txBody>
                  <a:bodyPr rtlCol="0" anchor="ctr"/>
                  <a:lstStyle/>
                  <a:p>
                    <a:endParaRPr lang="en-US" sz="1799"/>
                  </a:p>
                </p:txBody>
              </p:sp>
              <p:sp>
                <p:nvSpPr>
                  <p:cNvPr id="179" name="Picture Placeholder 78">
                    <a:extLst>
                      <a:ext uri="{FF2B5EF4-FFF2-40B4-BE49-F238E27FC236}">
                        <a16:creationId xmlns:a16="http://schemas.microsoft.com/office/drawing/2014/main" id="{70006B38-FBB6-CE44-AEE7-B2935ED5CED3}"/>
                      </a:ext>
                    </a:extLst>
                  </p:cNvPr>
                  <p:cNvSpPr/>
                  <p:nvPr/>
                </p:nvSpPr>
                <p:spPr>
                  <a:xfrm>
                    <a:off x="-272614" y="2503119"/>
                    <a:ext cx="592172" cy="347195"/>
                  </a:xfrm>
                  <a:custGeom>
                    <a:avLst/>
                    <a:gdLst>
                      <a:gd name="connsiteX0" fmla="*/ 110491 w 592172"/>
                      <a:gd name="connsiteY0" fmla="*/ 237096 h 347195"/>
                      <a:gd name="connsiteX1" fmla="*/ 55530 w 592172"/>
                      <a:gd name="connsiteY1" fmla="*/ 292172 h 347195"/>
                      <a:gd name="connsiteX2" fmla="*/ 56289 w 592172"/>
                      <a:gd name="connsiteY2" fmla="*/ 300981 h 347195"/>
                      <a:gd name="connsiteX3" fmla="*/ 16064 w 592172"/>
                      <a:gd name="connsiteY3" fmla="*/ 300981 h 347195"/>
                      <a:gd name="connsiteX4" fmla="*/ 16064 w 592172"/>
                      <a:gd name="connsiteY4" fmla="*/ 15781 h 347195"/>
                      <a:gd name="connsiteX5" fmla="*/ 376567 w 592172"/>
                      <a:gd name="connsiteY5" fmla="*/ 15781 h 347195"/>
                      <a:gd name="connsiteX6" fmla="*/ 376567 w 592172"/>
                      <a:gd name="connsiteY6" fmla="*/ 63314 h 347195"/>
                      <a:gd name="connsiteX7" fmla="*/ 492497 w 592172"/>
                      <a:gd name="connsiteY7" fmla="*/ 63314 h 347195"/>
                      <a:gd name="connsiteX8" fmla="*/ 509383 w 592172"/>
                      <a:gd name="connsiteY8" fmla="*/ 87145 h 347195"/>
                      <a:gd name="connsiteX9" fmla="*/ 406735 w 592172"/>
                      <a:gd name="connsiteY9" fmla="*/ 87145 h 347195"/>
                      <a:gd name="connsiteX10" fmla="*/ 406735 w 592172"/>
                      <a:gd name="connsiteY10" fmla="*/ 102989 h 347195"/>
                      <a:gd name="connsiteX11" fmla="*/ 520198 w 592172"/>
                      <a:gd name="connsiteY11" fmla="*/ 102989 h 347195"/>
                      <a:gd name="connsiteX12" fmla="*/ 547963 w 592172"/>
                      <a:gd name="connsiteY12" fmla="*/ 142600 h 347195"/>
                      <a:gd name="connsiteX13" fmla="*/ 448224 w 592172"/>
                      <a:gd name="connsiteY13" fmla="*/ 142600 h 347195"/>
                      <a:gd name="connsiteX14" fmla="*/ 448224 w 592172"/>
                      <a:gd name="connsiteY14" fmla="*/ 158445 h 347195"/>
                      <a:gd name="connsiteX15" fmla="*/ 559031 w 592172"/>
                      <a:gd name="connsiteY15" fmla="*/ 158445 h 347195"/>
                      <a:gd name="connsiteX16" fmla="*/ 576361 w 592172"/>
                      <a:gd name="connsiteY16" fmla="*/ 183162 h 347195"/>
                      <a:gd name="connsiteX17" fmla="*/ 576361 w 592172"/>
                      <a:gd name="connsiteY17" fmla="*/ 205788 h 347195"/>
                      <a:gd name="connsiteX18" fmla="*/ 592172 w 592172"/>
                      <a:gd name="connsiteY18" fmla="*/ 205788 h 347195"/>
                      <a:gd name="connsiteX19" fmla="*/ 592172 w 592172"/>
                      <a:gd name="connsiteY19" fmla="*/ 178155 h 347195"/>
                      <a:gd name="connsiteX20" fmla="*/ 500719 w 592172"/>
                      <a:gd name="connsiteY20" fmla="*/ 47533 h 347195"/>
                      <a:gd name="connsiteX21" fmla="*/ 392125 w 592172"/>
                      <a:gd name="connsiteY21" fmla="*/ 47533 h 347195"/>
                      <a:gd name="connsiteX22" fmla="*/ 392125 w 592172"/>
                      <a:gd name="connsiteY22" fmla="*/ 0 h 347195"/>
                      <a:gd name="connsiteX23" fmla="*/ 0 w 592172"/>
                      <a:gd name="connsiteY23" fmla="*/ 0 h 347195"/>
                      <a:gd name="connsiteX24" fmla="*/ 0 w 592172"/>
                      <a:gd name="connsiteY24" fmla="*/ 316889 h 347195"/>
                      <a:gd name="connsiteX25" fmla="*/ 61285 w 592172"/>
                      <a:gd name="connsiteY25" fmla="*/ 316889 h 347195"/>
                      <a:gd name="connsiteX26" fmla="*/ 134995 w 592172"/>
                      <a:gd name="connsiteY26" fmla="*/ 341318 h 347195"/>
                      <a:gd name="connsiteX27" fmla="*/ 159374 w 592172"/>
                      <a:gd name="connsiteY27" fmla="*/ 267454 h 347195"/>
                      <a:gd name="connsiteX28" fmla="*/ 110364 w 592172"/>
                      <a:gd name="connsiteY28" fmla="*/ 237160 h 347195"/>
                      <a:gd name="connsiteX29" fmla="*/ 110491 w 592172"/>
                      <a:gd name="connsiteY29" fmla="*/ 331403 h 347195"/>
                      <a:gd name="connsiteX30" fmla="*/ 71278 w 592172"/>
                      <a:gd name="connsiteY30" fmla="*/ 292235 h 347195"/>
                      <a:gd name="connsiteX31" fmla="*/ 110364 w 592172"/>
                      <a:gd name="connsiteY31" fmla="*/ 252941 h 347195"/>
                      <a:gd name="connsiteX32" fmla="*/ 149577 w 592172"/>
                      <a:gd name="connsiteY32" fmla="*/ 292108 h 347195"/>
                      <a:gd name="connsiteX33" fmla="*/ 149577 w 592172"/>
                      <a:gd name="connsiteY33" fmla="*/ 292172 h 347195"/>
                      <a:gd name="connsiteX34" fmla="*/ 110491 w 592172"/>
                      <a:gd name="connsiteY34" fmla="*/ 331403 h 34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2172" h="347195">
                        <a:moveTo>
                          <a:pt x="110491" y="237096"/>
                        </a:moveTo>
                        <a:cubicBezTo>
                          <a:pt x="80136" y="237096"/>
                          <a:pt x="55530" y="261754"/>
                          <a:pt x="55530" y="292172"/>
                        </a:cubicBezTo>
                        <a:cubicBezTo>
                          <a:pt x="55560" y="295123"/>
                          <a:pt x="55814" y="298068"/>
                          <a:pt x="56289" y="300981"/>
                        </a:cubicBezTo>
                        <a:lnTo>
                          <a:pt x="16064" y="300981"/>
                        </a:lnTo>
                        <a:lnTo>
                          <a:pt x="16064" y="15781"/>
                        </a:lnTo>
                        <a:lnTo>
                          <a:pt x="376567" y="15781"/>
                        </a:lnTo>
                        <a:lnTo>
                          <a:pt x="376567" y="63314"/>
                        </a:lnTo>
                        <a:lnTo>
                          <a:pt x="492497" y="63314"/>
                        </a:lnTo>
                        <a:lnTo>
                          <a:pt x="509383" y="87145"/>
                        </a:lnTo>
                        <a:lnTo>
                          <a:pt x="406735" y="87145"/>
                        </a:lnTo>
                        <a:lnTo>
                          <a:pt x="406735" y="102989"/>
                        </a:lnTo>
                        <a:lnTo>
                          <a:pt x="520198" y="102989"/>
                        </a:lnTo>
                        <a:lnTo>
                          <a:pt x="547963" y="142600"/>
                        </a:lnTo>
                        <a:lnTo>
                          <a:pt x="448224" y="142600"/>
                        </a:lnTo>
                        <a:lnTo>
                          <a:pt x="448224" y="158445"/>
                        </a:lnTo>
                        <a:lnTo>
                          <a:pt x="559031" y="158445"/>
                        </a:lnTo>
                        <a:lnTo>
                          <a:pt x="576361" y="183162"/>
                        </a:lnTo>
                        <a:lnTo>
                          <a:pt x="576361" y="205788"/>
                        </a:lnTo>
                        <a:lnTo>
                          <a:pt x="592172" y="205788"/>
                        </a:lnTo>
                        <a:lnTo>
                          <a:pt x="592172" y="178155"/>
                        </a:lnTo>
                        <a:lnTo>
                          <a:pt x="500719" y="47533"/>
                        </a:lnTo>
                        <a:lnTo>
                          <a:pt x="392125" y="47533"/>
                        </a:lnTo>
                        <a:lnTo>
                          <a:pt x="392125" y="0"/>
                        </a:lnTo>
                        <a:lnTo>
                          <a:pt x="0" y="0"/>
                        </a:lnTo>
                        <a:lnTo>
                          <a:pt x="0" y="316889"/>
                        </a:lnTo>
                        <a:lnTo>
                          <a:pt x="61285" y="316889"/>
                        </a:lnTo>
                        <a:cubicBezTo>
                          <a:pt x="74908" y="344032"/>
                          <a:pt x="107909" y="354969"/>
                          <a:pt x="134995" y="341318"/>
                        </a:cubicBezTo>
                        <a:cubicBezTo>
                          <a:pt x="162082" y="327667"/>
                          <a:pt x="172996" y="294597"/>
                          <a:pt x="159374" y="267454"/>
                        </a:cubicBezTo>
                        <a:cubicBezTo>
                          <a:pt x="150057" y="248892"/>
                          <a:pt x="131099" y="237173"/>
                          <a:pt x="110364" y="237160"/>
                        </a:cubicBezTo>
                        <a:close/>
                        <a:moveTo>
                          <a:pt x="110491" y="331403"/>
                        </a:moveTo>
                        <a:cubicBezTo>
                          <a:pt x="88869" y="331438"/>
                          <a:pt x="71313" y="313902"/>
                          <a:pt x="71278" y="292235"/>
                        </a:cubicBezTo>
                        <a:cubicBezTo>
                          <a:pt x="71243" y="270569"/>
                          <a:pt x="88743" y="252976"/>
                          <a:pt x="110364" y="252941"/>
                        </a:cubicBezTo>
                        <a:cubicBezTo>
                          <a:pt x="131986" y="252906"/>
                          <a:pt x="149542" y="270442"/>
                          <a:pt x="149577" y="292108"/>
                        </a:cubicBezTo>
                        <a:cubicBezTo>
                          <a:pt x="149577" y="292129"/>
                          <a:pt x="149577" y="292151"/>
                          <a:pt x="149577" y="292172"/>
                        </a:cubicBezTo>
                        <a:cubicBezTo>
                          <a:pt x="149542" y="313799"/>
                          <a:pt x="132073" y="331333"/>
                          <a:pt x="110491" y="331403"/>
                        </a:cubicBezTo>
                        <a:close/>
                      </a:path>
                    </a:pathLst>
                  </a:custGeom>
                  <a:solidFill>
                    <a:schemeClr val="bg1"/>
                  </a:solidFill>
                  <a:ln w="6271" cap="flat">
                    <a:noFill/>
                    <a:prstDash val="solid"/>
                    <a:miter/>
                  </a:ln>
                </p:spPr>
                <p:txBody>
                  <a:bodyPr rtlCol="0" anchor="ctr"/>
                  <a:lstStyle/>
                  <a:p>
                    <a:endParaRPr lang="en-US" sz="1799"/>
                  </a:p>
                </p:txBody>
              </p:sp>
              <p:sp>
                <p:nvSpPr>
                  <p:cNvPr id="180" name="Chord 179">
                    <a:extLst>
                      <a:ext uri="{FF2B5EF4-FFF2-40B4-BE49-F238E27FC236}">
                        <a16:creationId xmlns:a16="http://schemas.microsoft.com/office/drawing/2014/main" id="{43501A91-030F-5747-9742-67D3343B458B}"/>
                      </a:ext>
                    </a:extLst>
                  </p:cNvPr>
                  <p:cNvSpPr/>
                  <p:nvPr/>
                </p:nvSpPr>
                <p:spPr>
                  <a:xfrm rot="6784605">
                    <a:off x="9905" y="2471369"/>
                    <a:ext cx="63500" cy="63500"/>
                  </a:xfrm>
                  <a:prstGeom prst="chor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81" name="Picture Placeholder 74">
                    <a:extLst>
                      <a:ext uri="{FF2B5EF4-FFF2-40B4-BE49-F238E27FC236}">
                        <a16:creationId xmlns:a16="http://schemas.microsoft.com/office/drawing/2014/main" id="{FE0AA721-4865-DA4D-B1C4-1A0CDE027A03}"/>
                      </a:ext>
                    </a:extLst>
                  </p:cNvPr>
                  <p:cNvSpPr>
                    <a:spLocks noChangeAspect="1"/>
                  </p:cNvSpPr>
                  <p:nvPr/>
                </p:nvSpPr>
                <p:spPr>
                  <a:xfrm>
                    <a:off x="-191074" y="2554710"/>
                    <a:ext cx="133914" cy="133914"/>
                  </a:xfrm>
                  <a:custGeom>
                    <a:avLst/>
                    <a:gdLst>
                      <a:gd name="connsiteX0" fmla="*/ 172029 w 250454"/>
                      <a:gd name="connsiteY0" fmla="*/ 250454 h 250454"/>
                      <a:gd name="connsiteX1" fmla="*/ 78425 w 250454"/>
                      <a:gd name="connsiteY1" fmla="*/ 250454 h 250454"/>
                      <a:gd name="connsiteX2" fmla="*/ 78425 w 250454"/>
                      <a:gd name="connsiteY2" fmla="*/ 172029 h 250454"/>
                      <a:gd name="connsiteX3" fmla="*/ 0 w 250454"/>
                      <a:gd name="connsiteY3" fmla="*/ 172029 h 250454"/>
                      <a:gd name="connsiteX4" fmla="*/ 0 w 250454"/>
                      <a:gd name="connsiteY4" fmla="*/ 78425 h 250454"/>
                      <a:gd name="connsiteX5" fmla="*/ 78425 w 250454"/>
                      <a:gd name="connsiteY5" fmla="*/ 78425 h 250454"/>
                      <a:gd name="connsiteX6" fmla="*/ 78425 w 250454"/>
                      <a:gd name="connsiteY6" fmla="*/ 0 h 250454"/>
                      <a:gd name="connsiteX7" fmla="*/ 172029 w 250454"/>
                      <a:gd name="connsiteY7" fmla="*/ 0 h 250454"/>
                      <a:gd name="connsiteX8" fmla="*/ 172029 w 250454"/>
                      <a:gd name="connsiteY8" fmla="*/ 78425 h 250454"/>
                      <a:gd name="connsiteX9" fmla="*/ 250454 w 250454"/>
                      <a:gd name="connsiteY9" fmla="*/ 78425 h 250454"/>
                      <a:gd name="connsiteX10" fmla="*/ 250454 w 250454"/>
                      <a:gd name="connsiteY10" fmla="*/ 172029 h 250454"/>
                      <a:gd name="connsiteX11" fmla="*/ 172029 w 250454"/>
                      <a:gd name="connsiteY11" fmla="*/ 172029 h 250454"/>
                      <a:gd name="connsiteX12" fmla="*/ 172029 w 250454"/>
                      <a:gd name="connsiteY12" fmla="*/ 250454 h 250454"/>
                      <a:gd name="connsiteX13" fmla="*/ 94237 w 250454"/>
                      <a:gd name="connsiteY13" fmla="*/ 234643 h 250454"/>
                      <a:gd name="connsiteX14" fmla="*/ 156218 w 250454"/>
                      <a:gd name="connsiteY14" fmla="*/ 234643 h 250454"/>
                      <a:gd name="connsiteX15" fmla="*/ 156218 w 250454"/>
                      <a:gd name="connsiteY15" fmla="*/ 156218 h 250454"/>
                      <a:gd name="connsiteX16" fmla="*/ 234643 w 250454"/>
                      <a:gd name="connsiteY16" fmla="*/ 156218 h 250454"/>
                      <a:gd name="connsiteX17" fmla="*/ 234643 w 250454"/>
                      <a:gd name="connsiteY17" fmla="*/ 94237 h 250454"/>
                      <a:gd name="connsiteX18" fmla="*/ 156218 w 250454"/>
                      <a:gd name="connsiteY18" fmla="*/ 94237 h 250454"/>
                      <a:gd name="connsiteX19" fmla="*/ 156218 w 250454"/>
                      <a:gd name="connsiteY19" fmla="*/ 15812 h 250454"/>
                      <a:gd name="connsiteX20" fmla="*/ 94237 w 250454"/>
                      <a:gd name="connsiteY20" fmla="*/ 15812 h 250454"/>
                      <a:gd name="connsiteX21" fmla="*/ 94237 w 250454"/>
                      <a:gd name="connsiteY21" fmla="*/ 94237 h 250454"/>
                      <a:gd name="connsiteX22" fmla="*/ 15812 w 250454"/>
                      <a:gd name="connsiteY22" fmla="*/ 94237 h 250454"/>
                      <a:gd name="connsiteX23" fmla="*/ 15812 w 250454"/>
                      <a:gd name="connsiteY23" fmla="*/ 156218 h 250454"/>
                      <a:gd name="connsiteX24" fmla="*/ 94237 w 250454"/>
                      <a:gd name="connsiteY24" fmla="*/ 156218 h 250454"/>
                      <a:gd name="connsiteX25" fmla="*/ 94237 w 250454"/>
                      <a:gd name="connsiteY25" fmla="*/ 234643 h 2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454" h="250454">
                        <a:moveTo>
                          <a:pt x="172029" y="250454"/>
                        </a:moveTo>
                        <a:lnTo>
                          <a:pt x="78425" y="250454"/>
                        </a:lnTo>
                        <a:lnTo>
                          <a:pt x="78425" y="172029"/>
                        </a:lnTo>
                        <a:lnTo>
                          <a:pt x="0" y="172029"/>
                        </a:lnTo>
                        <a:lnTo>
                          <a:pt x="0" y="78425"/>
                        </a:lnTo>
                        <a:lnTo>
                          <a:pt x="78425" y="78425"/>
                        </a:lnTo>
                        <a:lnTo>
                          <a:pt x="78425" y="0"/>
                        </a:lnTo>
                        <a:lnTo>
                          <a:pt x="172029" y="0"/>
                        </a:lnTo>
                        <a:lnTo>
                          <a:pt x="172029" y="78425"/>
                        </a:lnTo>
                        <a:lnTo>
                          <a:pt x="250454" y="78425"/>
                        </a:lnTo>
                        <a:lnTo>
                          <a:pt x="250454" y="172029"/>
                        </a:lnTo>
                        <a:lnTo>
                          <a:pt x="172029" y="172029"/>
                        </a:lnTo>
                        <a:lnTo>
                          <a:pt x="172029" y="250454"/>
                        </a:lnTo>
                        <a:close/>
                        <a:moveTo>
                          <a:pt x="94237" y="234643"/>
                        </a:moveTo>
                        <a:lnTo>
                          <a:pt x="156218" y="234643"/>
                        </a:lnTo>
                        <a:lnTo>
                          <a:pt x="156218" y="156218"/>
                        </a:lnTo>
                        <a:lnTo>
                          <a:pt x="234643" y="156218"/>
                        </a:lnTo>
                        <a:lnTo>
                          <a:pt x="234643" y="94237"/>
                        </a:lnTo>
                        <a:lnTo>
                          <a:pt x="156218" y="94237"/>
                        </a:lnTo>
                        <a:lnTo>
                          <a:pt x="156218" y="15812"/>
                        </a:lnTo>
                        <a:lnTo>
                          <a:pt x="94237" y="15812"/>
                        </a:lnTo>
                        <a:lnTo>
                          <a:pt x="94237" y="94237"/>
                        </a:lnTo>
                        <a:lnTo>
                          <a:pt x="15812" y="94237"/>
                        </a:lnTo>
                        <a:lnTo>
                          <a:pt x="15812" y="156218"/>
                        </a:lnTo>
                        <a:lnTo>
                          <a:pt x="94237" y="156218"/>
                        </a:lnTo>
                        <a:lnTo>
                          <a:pt x="94237" y="234643"/>
                        </a:lnTo>
                        <a:close/>
                      </a:path>
                    </a:pathLst>
                  </a:custGeom>
                  <a:solidFill>
                    <a:schemeClr val="bg1"/>
                  </a:solidFill>
                  <a:ln w="6271" cap="flat">
                    <a:noFill/>
                    <a:prstDash val="solid"/>
                    <a:miter/>
                  </a:ln>
                </p:spPr>
                <p:txBody>
                  <a:bodyPr rtlCol="0" anchor="ctr"/>
                  <a:lstStyle/>
                  <a:p>
                    <a:endParaRPr lang="en-US" sz="1799"/>
                  </a:p>
                </p:txBody>
              </p:sp>
            </p:grpSp>
          </p:grpSp>
        </p:grpSp>
        <p:grpSp>
          <p:nvGrpSpPr>
            <p:cNvPr id="150" name="Group 149">
              <a:extLst>
                <a:ext uri="{FF2B5EF4-FFF2-40B4-BE49-F238E27FC236}">
                  <a16:creationId xmlns:a16="http://schemas.microsoft.com/office/drawing/2014/main" id="{2095D690-7A04-6045-AA0B-C0D5A6BD3036}"/>
                </a:ext>
              </a:extLst>
            </p:cNvPr>
            <p:cNvGrpSpPr/>
            <p:nvPr/>
          </p:nvGrpSpPr>
          <p:grpSpPr>
            <a:xfrm>
              <a:off x="1455512" y="4315099"/>
              <a:ext cx="994347" cy="438914"/>
              <a:chOff x="225969" y="4318173"/>
              <a:chExt cx="994347" cy="438914"/>
            </a:xfrm>
          </p:grpSpPr>
          <p:grpSp>
            <p:nvGrpSpPr>
              <p:cNvPr id="151" name="Group 150">
                <a:extLst>
                  <a:ext uri="{FF2B5EF4-FFF2-40B4-BE49-F238E27FC236}">
                    <a16:creationId xmlns:a16="http://schemas.microsoft.com/office/drawing/2014/main" id="{18B66B2C-479E-AA4E-9535-9BCD345F6599}"/>
                  </a:ext>
                </a:extLst>
              </p:cNvPr>
              <p:cNvGrpSpPr/>
              <p:nvPr/>
            </p:nvGrpSpPr>
            <p:grpSpPr>
              <a:xfrm>
                <a:off x="225969" y="4318173"/>
                <a:ext cx="411480" cy="411480"/>
                <a:chOff x="67771" y="4318173"/>
                <a:chExt cx="411480" cy="411480"/>
              </a:xfrm>
            </p:grpSpPr>
            <p:sp>
              <p:nvSpPr>
                <p:cNvPr id="153" name="Oval 152">
                  <a:extLst>
                    <a:ext uri="{FF2B5EF4-FFF2-40B4-BE49-F238E27FC236}">
                      <a16:creationId xmlns:a16="http://schemas.microsoft.com/office/drawing/2014/main" id="{A668F815-AB5E-F047-8AE0-915252FD214C}"/>
                    </a:ext>
                  </a:extLst>
                </p:cNvPr>
                <p:cNvSpPr>
                  <a:spLocks noChangeAspect="1"/>
                </p:cNvSpPr>
                <p:nvPr/>
              </p:nvSpPr>
              <p:spPr>
                <a:xfrm>
                  <a:off x="67771" y="4318173"/>
                  <a:ext cx="411480" cy="4114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154" name="Group 153">
                  <a:extLst>
                    <a:ext uri="{FF2B5EF4-FFF2-40B4-BE49-F238E27FC236}">
                      <a16:creationId xmlns:a16="http://schemas.microsoft.com/office/drawing/2014/main" id="{CFAE4651-C0A8-264E-A9E4-779E456F9CB5}"/>
                    </a:ext>
                  </a:extLst>
                </p:cNvPr>
                <p:cNvGrpSpPr/>
                <p:nvPr/>
              </p:nvGrpSpPr>
              <p:grpSpPr>
                <a:xfrm>
                  <a:off x="117837" y="4434099"/>
                  <a:ext cx="289603" cy="215773"/>
                  <a:chOff x="271687" y="4812518"/>
                  <a:chExt cx="330470" cy="246221"/>
                </a:xfrm>
              </p:grpSpPr>
              <p:sp>
                <p:nvSpPr>
                  <p:cNvPr id="155" name="Picture Placeholder 86">
                    <a:extLst>
                      <a:ext uri="{FF2B5EF4-FFF2-40B4-BE49-F238E27FC236}">
                        <a16:creationId xmlns:a16="http://schemas.microsoft.com/office/drawing/2014/main" id="{7E4DF484-83B8-6245-BB85-EC6C2C0568AB}"/>
                      </a:ext>
                    </a:extLst>
                  </p:cNvPr>
                  <p:cNvSpPr/>
                  <p:nvPr/>
                </p:nvSpPr>
                <p:spPr>
                  <a:xfrm>
                    <a:off x="307261" y="4812518"/>
                    <a:ext cx="294896" cy="246221"/>
                  </a:xfrm>
                  <a:custGeom>
                    <a:avLst/>
                    <a:gdLst>
                      <a:gd name="connsiteX0" fmla="*/ 418937 w 537439"/>
                      <a:gd name="connsiteY0" fmla="*/ 3668 h 448730"/>
                      <a:gd name="connsiteX1" fmla="*/ 270372 w 537439"/>
                      <a:gd name="connsiteY1" fmla="*/ 75895 h 448730"/>
                      <a:gd name="connsiteX2" fmla="*/ 124021 w 537439"/>
                      <a:gd name="connsiteY2" fmla="*/ 0 h 448730"/>
                      <a:gd name="connsiteX3" fmla="*/ 124021 w 537439"/>
                      <a:gd name="connsiteY3" fmla="*/ 0 h 448730"/>
                      <a:gd name="connsiteX4" fmla="*/ 19792 w 537439"/>
                      <a:gd name="connsiteY4" fmla="*/ 198339 h 448730"/>
                      <a:gd name="connsiteX5" fmla="*/ 21056 w 537439"/>
                      <a:gd name="connsiteY5" fmla="*/ 200047 h 448730"/>
                      <a:gd name="connsiteX6" fmla="*/ 40536 w 537439"/>
                      <a:gd name="connsiteY6" fmla="*/ 200047 h 448730"/>
                      <a:gd name="connsiteX7" fmla="*/ 33200 w 537439"/>
                      <a:gd name="connsiteY7" fmla="*/ 189991 h 448730"/>
                      <a:gd name="connsiteX8" fmla="*/ 30923 w 537439"/>
                      <a:gd name="connsiteY8" fmla="*/ 67673 h 448730"/>
                      <a:gd name="connsiteX9" fmla="*/ 123831 w 537439"/>
                      <a:gd name="connsiteY9" fmla="*/ 15812 h 448730"/>
                      <a:gd name="connsiteX10" fmla="*/ 123831 w 537439"/>
                      <a:gd name="connsiteY10" fmla="*/ 15812 h 448730"/>
                      <a:gd name="connsiteX11" fmla="*/ 258735 w 537439"/>
                      <a:gd name="connsiteY11" fmla="*/ 86963 h 448730"/>
                      <a:gd name="connsiteX12" fmla="*/ 269740 w 537439"/>
                      <a:gd name="connsiteY12" fmla="*/ 98853 h 448730"/>
                      <a:gd name="connsiteX13" fmla="*/ 281377 w 537439"/>
                      <a:gd name="connsiteY13" fmla="*/ 87532 h 448730"/>
                      <a:gd name="connsiteX14" fmla="*/ 418937 w 537439"/>
                      <a:gd name="connsiteY14" fmla="*/ 19796 h 448730"/>
                      <a:gd name="connsiteX15" fmla="*/ 504382 w 537439"/>
                      <a:gd name="connsiteY15" fmla="*/ 64384 h 448730"/>
                      <a:gd name="connsiteX16" fmla="*/ 506470 w 537439"/>
                      <a:gd name="connsiteY16" fmla="*/ 191888 h 448730"/>
                      <a:gd name="connsiteX17" fmla="*/ 506470 w 537439"/>
                      <a:gd name="connsiteY17" fmla="*/ 192268 h 448730"/>
                      <a:gd name="connsiteX18" fmla="*/ 506470 w 537439"/>
                      <a:gd name="connsiteY18" fmla="*/ 192711 h 448730"/>
                      <a:gd name="connsiteX19" fmla="*/ 373653 w 537439"/>
                      <a:gd name="connsiteY19" fmla="*/ 342540 h 448730"/>
                      <a:gd name="connsiteX20" fmla="*/ 270119 w 537439"/>
                      <a:gd name="connsiteY20" fmla="*/ 428745 h 448730"/>
                      <a:gd name="connsiteX21" fmla="*/ 78041 w 537439"/>
                      <a:gd name="connsiteY21" fmla="*/ 247102 h 448730"/>
                      <a:gd name="connsiteX22" fmla="*/ 57296 w 537439"/>
                      <a:gd name="connsiteY22" fmla="*/ 247102 h 448730"/>
                      <a:gd name="connsiteX23" fmla="*/ 270246 w 537439"/>
                      <a:gd name="connsiteY23" fmla="*/ 448730 h 448730"/>
                      <a:gd name="connsiteX24" fmla="*/ 520953 w 537439"/>
                      <a:gd name="connsiteY24" fmla="*/ 198023 h 448730"/>
                      <a:gd name="connsiteX25" fmla="*/ 418937 w 537439"/>
                      <a:gd name="connsiteY25" fmla="*/ 3668 h 44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439" h="448730">
                        <a:moveTo>
                          <a:pt x="418937" y="3668"/>
                        </a:moveTo>
                        <a:cubicBezTo>
                          <a:pt x="374665" y="3668"/>
                          <a:pt x="322740" y="24792"/>
                          <a:pt x="270372" y="75895"/>
                        </a:cubicBezTo>
                        <a:cubicBezTo>
                          <a:pt x="220218" y="21630"/>
                          <a:pt x="168673" y="0"/>
                          <a:pt x="124021" y="0"/>
                        </a:cubicBezTo>
                        <a:lnTo>
                          <a:pt x="124021" y="0"/>
                        </a:lnTo>
                        <a:cubicBezTo>
                          <a:pt x="29152" y="0"/>
                          <a:pt x="-34094" y="99676"/>
                          <a:pt x="19792" y="198339"/>
                        </a:cubicBezTo>
                        <a:lnTo>
                          <a:pt x="21056" y="200047"/>
                        </a:lnTo>
                        <a:lnTo>
                          <a:pt x="40536" y="200047"/>
                        </a:lnTo>
                        <a:lnTo>
                          <a:pt x="33200" y="189991"/>
                        </a:lnTo>
                        <a:cubicBezTo>
                          <a:pt x="10558" y="148059"/>
                          <a:pt x="9672" y="103534"/>
                          <a:pt x="30923" y="67673"/>
                        </a:cubicBezTo>
                        <a:cubicBezTo>
                          <a:pt x="50429" y="35056"/>
                          <a:pt x="85830" y="15295"/>
                          <a:pt x="123831" y="15812"/>
                        </a:cubicBezTo>
                        <a:lnTo>
                          <a:pt x="123831" y="15812"/>
                        </a:lnTo>
                        <a:cubicBezTo>
                          <a:pt x="180753" y="15812"/>
                          <a:pt x="228756" y="54518"/>
                          <a:pt x="258735" y="86963"/>
                        </a:cubicBezTo>
                        <a:lnTo>
                          <a:pt x="269740" y="98853"/>
                        </a:lnTo>
                        <a:lnTo>
                          <a:pt x="281377" y="87532"/>
                        </a:lnTo>
                        <a:cubicBezTo>
                          <a:pt x="338868" y="31560"/>
                          <a:pt x="387883" y="19796"/>
                          <a:pt x="418937" y="19796"/>
                        </a:cubicBezTo>
                        <a:cubicBezTo>
                          <a:pt x="453209" y="18901"/>
                          <a:pt x="485516" y="35759"/>
                          <a:pt x="504382" y="64384"/>
                        </a:cubicBezTo>
                        <a:cubicBezTo>
                          <a:pt x="526645" y="98790"/>
                          <a:pt x="527404" y="145276"/>
                          <a:pt x="506470" y="191888"/>
                        </a:cubicBezTo>
                        <a:lnTo>
                          <a:pt x="506470" y="192268"/>
                        </a:lnTo>
                        <a:lnTo>
                          <a:pt x="506470" y="192711"/>
                        </a:lnTo>
                        <a:cubicBezTo>
                          <a:pt x="498121" y="214467"/>
                          <a:pt x="468522" y="258107"/>
                          <a:pt x="373653" y="342540"/>
                        </a:cubicBezTo>
                        <a:cubicBezTo>
                          <a:pt x="329950" y="380994"/>
                          <a:pt x="288271" y="414451"/>
                          <a:pt x="270119" y="428745"/>
                        </a:cubicBezTo>
                        <a:cubicBezTo>
                          <a:pt x="200334" y="374593"/>
                          <a:pt x="136003" y="313756"/>
                          <a:pt x="78041" y="247102"/>
                        </a:cubicBezTo>
                        <a:lnTo>
                          <a:pt x="57296" y="247102"/>
                        </a:lnTo>
                        <a:cubicBezTo>
                          <a:pt x="152165" y="362020"/>
                          <a:pt x="270246" y="448730"/>
                          <a:pt x="270246" y="448730"/>
                        </a:cubicBezTo>
                        <a:cubicBezTo>
                          <a:pt x="270246" y="448730"/>
                          <a:pt x="489520" y="280180"/>
                          <a:pt x="520953" y="198023"/>
                        </a:cubicBezTo>
                        <a:cubicBezTo>
                          <a:pt x="567312" y="94679"/>
                          <a:pt x="510391" y="3668"/>
                          <a:pt x="418937" y="3668"/>
                        </a:cubicBezTo>
                        <a:close/>
                      </a:path>
                    </a:pathLst>
                  </a:custGeom>
                  <a:solidFill>
                    <a:schemeClr val="bg1"/>
                  </a:solidFill>
                  <a:ln w="6271" cap="flat">
                    <a:noFill/>
                    <a:prstDash val="solid"/>
                    <a:miter/>
                  </a:ln>
                </p:spPr>
                <p:txBody>
                  <a:bodyPr rtlCol="0" anchor="ctr"/>
                  <a:lstStyle/>
                  <a:p>
                    <a:endParaRPr lang="en-US" sz="1799"/>
                  </a:p>
                </p:txBody>
              </p:sp>
              <p:sp>
                <p:nvSpPr>
                  <p:cNvPr id="156" name="Picture Placeholder 86">
                    <a:extLst>
                      <a:ext uri="{FF2B5EF4-FFF2-40B4-BE49-F238E27FC236}">
                        <a16:creationId xmlns:a16="http://schemas.microsoft.com/office/drawing/2014/main" id="{65CFDD5F-A549-AE45-95C5-3B026705A86B}"/>
                      </a:ext>
                    </a:extLst>
                  </p:cNvPr>
                  <p:cNvSpPr/>
                  <p:nvPr/>
                </p:nvSpPr>
                <p:spPr>
                  <a:xfrm>
                    <a:off x="271687" y="4871480"/>
                    <a:ext cx="260276" cy="139026"/>
                  </a:xfrm>
                  <a:custGeom>
                    <a:avLst/>
                    <a:gdLst>
                      <a:gd name="connsiteX0" fmla="*/ 236350 w 474345"/>
                      <a:gd name="connsiteY0" fmla="*/ 119100 h 253371"/>
                      <a:gd name="connsiteX1" fmla="*/ 267594 w 474345"/>
                      <a:gd name="connsiteY1" fmla="*/ 33908 h 253371"/>
                      <a:gd name="connsiteX2" fmla="*/ 326286 w 474345"/>
                      <a:gd name="connsiteY2" fmla="*/ 247553 h 253371"/>
                      <a:gd name="connsiteX3" fmla="*/ 333559 w 474345"/>
                      <a:gd name="connsiteY3" fmla="*/ 253372 h 253371"/>
                      <a:gd name="connsiteX4" fmla="*/ 333939 w 474345"/>
                      <a:gd name="connsiteY4" fmla="*/ 253372 h 253371"/>
                      <a:gd name="connsiteX5" fmla="*/ 341339 w 474345"/>
                      <a:gd name="connsiteY5" fmla="*/ 248249 h 253371"/>
                      <a:gd name="connsiteX6" fmla="*/ 388077 w 474345"/>
                      <a:gd name="connsiteY6" fmla="*/ 124287 h 253371"/>
                      <a:gd name="connsiteX7" fmla="*/ 474345 w 474345"/>
                      <a:gd name="connsiteY7" fmla="*/ 124287 h 253371"/>
                      <a:gd name="connsiteX8" fmla="*/ 474345 w 474345"/>
                      <a:gd name="connsiteY8" fmla="*/ 108475 h 253371"/>
                      <a:gd name="connsiteX9" fmla="*/ 382638 w 474345"/>
                      <a:gd name="connsiteY9" fmla="*/ 108475 h 253371"/>
                      <a:gd name="connsiteX10" fmla="*/ 375239 w 474345"/>
                      <a:gd name="connsiteY10" fmla="*/ 113598 h 253371"/>
                      <a:gd name="connsiteX11" fmla="*/ 335204 w 474345"/>
                      <a:gd name="connsiteY11" fmla="*/ 219788 h 253371"/>
                      <a:gd name="connsiteX12" fmla="*/ 276385 w 474345"/>
                      <a:gd name="connsiteY12" fmla="*/ 5827 h 253371"/>
                      <a:gd name="connsiteX13" fmla="*/ 266677 w 474345"/>
                      <a:gd name="connsiteY13" fmla="*/ 281 h 253371"/>
                      <a:gd name="connsiteX14" fmla="*/ 261332 w 474345"/>
                      <a:gd name="connsiteY14" fmla="*/ 5194 h 253371"/>
                      <a:gd name="connsiteX15" fmla="*/ 223322 w 474345"/>
                      <a:gd name="connsiteY15" fmla="*/ 108475 h 253371"/>
                      <a:gd name="connsiteX16" fmla="*/ 0 w 474345"/>
                      <a:gd name="connsiteY16" fmla="*/ 108475 h 253371"/>
                      <a:gd name="connsiteX17" fmla="*/ 0 w 474345"/>
                      <a:gd name="connsiteY17" fmla="*/ 124287 h 253371"/>
                      <a:gd name="connsiteX18" fmla="*/ 228951 w 474345"/>
                      <a:gd name="connsiteY18" fmla="*/ 124287 h 253371"/>
                      <a:gd name="connsiteX19" fmla="*/ 236350 w 474345"/>
                      <a:gd name="connsiteY19" fmla="*/ 119100 h 25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4345" h="253371">
                        <a:moveTo>
                          <a:pt x="236350" y="119100"/>
                        </a:moveTo>
                        <a:lnTo>
                          <a:pt x="267594" y="33908"/>
                        </a:lnTo>
                        <a:lnTo>
                          <a:pt x="326286" y="247553"/>
                        </a:lnTo>
                        <a:cubicBezTo>
                          <a:pt x="327223" y="250844"/>
                          <a:pt x="330143" y="253179"/>
                          <a:pt x="333559" y="253372"/>
                        </a:cubicBezTo>
                        <a:lnTo>
                          <a:pt x="333939" y="253372"/>
                        </a:lnTo>
                        <a:cubicBezTo>
                          <a:pt x="337231" y="253372"/>
                          <a:pt x="340179" y="251331"/>
                          <a:pt x="341339" y="248249"/>
                        </a:cubicBezTo>
                        <a:lnTo>
                          <a:pt x="388077" y="124287"/>
                        </a:lnTo>
                        <a:lnTo>
                          <a:pt x="474345" y="124287"/>
                        </a:lnTo>
                        <a:lnTo>
                          <a:pt x="474345" y="108475"/>
                        </a:lnTo>
                        <a:lnTo>
                          <a:pt x="382638" y="108475"/>
                        </a:lnTo>
                        <a:cubicBezTo>
                          <a:pt x="379346" y="108475"/>
                          <a:pt x="376398" y="110516"/>
                          <a:pt x="375239" y="113598"/>
                        </a:cubicBezTo>
                        <a:lnTo>
                          <a:pt x="335204" y="219788"/>
                        </a:lnTo>
                        <a:lnTo>
                          <a:pt x="276385" y="5827"/>
                        </a:lnTo>
                        <a:cubicBezTo>
                          <a:pt x="275236" y="1615"/>
                          <a:pt x="270890" y="-868"/>
                          <a:pt x="266677" y="281"/>
                        </a:cubicBezTo>
                        <a:cubicBezTo>
                          <a:pt x="264204" y="955"/>
                          <a:pt x="262212" y="2787"/>
                          <a:pt x="261332" y="5194"/>
                        </a:cubicBezTo>
                        <a:lnTo>
                          <a:pt x="223322" y="108475"/>
                        </a:lnTo>
                        <a:lnTo>
                          <a:pt x="0" y="108475"/>
                        </a:lnTo>
                        <a:lnTo>
                          <a:pt x="0" y="124287"/>
                        </a:lnTo>
                        <a:lnTo>
                          <a:pt x="228951" y="124287"/>
                        </a:lnTo>
                        <a:cubicBezTo>
                          <a:pt x="232260" y="124276"/>
                          <a:pt x="235212" y="122207"/>
                          <a:pt x="236350" y="119100"/>
                        </a:cubicBezTo>
                        <a:close/>
                      </a:path>
                    </a:pathLst>
                  </a:custGeom>
                  <a:solidFill>
                    <a:schemeClr val="bg1"/>
                  </a:solidFill>
                  <a:ln w="6271" cap="flat">
                    <a:noFill/>
                    <a:prstDash val="solid"/>
                    <a:miter/>
                  </a:ln>
                </p:spPr>
                <p:txBody>
                  <a:bodyPr rtlCol="0" anchor="ctr"/>
                  <a:lstStyle/>
                  <a:p>
                    <a:endParaRPr lang="en-US" sz="1799"/>
                  </a:p>
                </p:txBody>
              </p:sp>
            </p:grpSp>
          </p:grpSp>
          <p:sp>
            <p:nvSpPr>
              <p:cNvPr id="152" name="Group">
                <a:extLst>
                  <a:ext uri="{FF2B5EF4-FFF2-40B4-BE49-F238E27FC236}">
                    <a16:creationId xmlns:a16="http://schemas.microsoft.com/office/drawing/2014/main" id="{25275EC4-7AD8-FA47-8C83-65EE33C05998}"/>
                  </a:ext>
                  <a:ext uri="{C183D7F6-B498-43B3-948B-1728B52AA6E4}">
                    <adec:decorative xmlns:adec="http://schemas.microsoft.com/office/drawing/2017/decorative" val="1"/>
                  </a:ext>
                </a:extLst>
              </p:cNvPr>
              <p:cNvSpPr txBox="1"/>
              <p:nvPr/>
            </p:nvSpPr>
            <p:spPr>
              <a:xfrm>
                <a:off x="526286" y="4357050"/>
                <a:ext cx="694030" cy="400037"/>
              </a:xfrm>
              <a:prstGeom prst="rect">
                <a:avLst/>
              </a:prstGeom>
              <a:ln w="25400">
                <a:miter lim="400000"/>
              </a:ln>
              <a:extLst>
                <a:ext uri="{C572A759-6A51-4108-AA02-DFA0A04FC94B}">
                  <ma14:wrappingTextBoxFlag xmlns:ma14="http://schemas.microsoft.com/office/mac/drawingml/2011/main" xmlns="" val="1"/>
                </a:ext>
              </a:extLst>
            </p:spPr>
            <p:txBody>
              <a:bodyPr wrap="square" tIns="45672" bIns="45672">
                <a:spAutoFit/>
              </a:bodyPr>
              <a:lstStyle/>
              <a:p>
                <a:pPr algn="ctr" defTabSz="913578">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Medical </a:t>
                </a:r>
                <a:br>
                  <a:rPr lang="en-US" sz="1000">
                    <a:solidFill>
                      <a:schemeClr val="tx2"/>
                    </a:solidFill>
                    <a:latin typeface="Metropolis Light"/>
                    <a:sym typeface="Metropolis Medium"/>
                  </a:rPr>
                </a:br>
                <a:r>
                  <a:rPr lang="en-US" sz="1000">
                    <a:solidFill>
                      <a:schemeClr val="tx2"/>
                    </a:solidFill>
                    <a:latin typeface="Metropolis Light"/>
                    <a:sym typeface="Metropolis Medium"/>
                  </a:rPr>
                  <a:t>Device</a:t>
                </a:r>
                <a:endParaRPr sz="1000">
                  <a:solidFill>
                    <a:schemeClr val="tx2"/>
                  </a:solidFill>
                  <a:latin typeface="Metropolis Light"/>
                  <a:sym typeface="Metropolis Light"/>
                </a:endParaRPr>
              </a:p>
            </p:txBody>
          </p:sp>
        </p:grpSp>
        <p:grpSp>
          <p:nvGrpSpPr>
            <p:cNvPr id="775" name="Group 774">
              <a:extLst>
                <a:ext uri="{FF2B5EF4-FFF2-40B4-BE49-F238E27FC236}">
                  <a16:creationId xmlns:a16="http://schemas.microsoft.com/office/drawing/2014/main" id="{4D934A3A-02CB-6640-B09F-D43A28442975}"/>
                </a:ext>
              </a:extLst>
            </p:cNvPr>
            <p:cNvGrpSpPr/>
            <p:nvPr/>
          </p:nvGrpSpPr>
          <p:grpSpPr>
            <a:xfrm>
              <a:off x="2763916" y="3451551"/>
              <a:ext cx="391136" cy="391137"/>
              <a:chOff x="3089452" y="4392342"/>
              <a:chExt cx="391136" cy="391137"/>
            </a:xfrm>
          </p:grpSpPr>
          <p:sp>
            <p:nvSpPr>
              <p:cNvPr id="776" name="Oval 6">
                <a:extLst>
                  <a:ext uri="{FF2B5EF4-FFF2-40B4-BE49-F238E27FC236}">
                    <a16:creationId xmlns:a16="http://schemas.microsoft.com/office/drawing/2014/main" id="{7C09D545-241F-D245-AA69-AAB567590DF0}"/>
                  </a:ext>
                </a:extLst>
              </p:cNvPr>
              <p:cNvSpPr>
                <a:spLocks noChangeArrowheads="1"/>
              </p:cNvSpPr>
              <p:nvPr/>
            </p:nvSpPr>
            <p:spPr bwMode="auto">
              <a:xfrm>
                <a:off x="3089452" y="4392342"/>
                <a:ext cx="391136" cy="391137"/>
              </a:xfrm>
              <a:prstGeom prst="ellipse">
                <a:avLst/>
              </a:prstGeom>
              <a:solidFill>
                <a:schemeClr val="accent4"/>
              </a:solidFill>
              <a:ln w="9525">
                <a:noFill/>
                <a:round/>
                <a:headEnd/>
                <a:tailEnd/>
              </a:ln>
            </p:spPr>
            <p:txBody>
              <a:bodyPr vert="horz" wrap="square" lIns="91368" tIns="45684" rIns="91368" bIns="45684" numCol="1" anchor="t" anchorCtr="0" compatLnSpc="1">
                <a:prstTxWarp prst="textNoShape">
                  <a:avLst/>
                </a:prstTxWarp>
              </a:bodyPr>
              <a:lstStyle/>
              <a:p>
                <a:endParaRPr lang="en-US" sz="1998"/>
              </a:p>
            </p:txBody>
          </p:sp>
          <p:grpSp>
            <p:nvGrpSpPr>
              <p:cNvPr id="777" name="Group 776">
                <a:extLst>
                  <a:ext uri="{FF2B5EF4-FFF2-40B4-BE49-F238E27FC236}">
                    <a16:creationId xmlns:a16="http://schemas.microsoft.com/office/drawing/2014/main" id="{36EE9362-90E4-1D40-A202-9B1C5F0E0A51}"/>
                  </a:ext>
                </a:extLst>
              </p:cNvPr>
              <p:cNvGrpSpPr/>
              <p:nvPr/>
            </p:nvGrpSpPr>
            <p:grpSpPr>
              <a:xfrm>
                <a:off x="3148203" y="4481529"/>
                <a:ext cx="273636" cy="212739"/>
                <a:chOff x="7580368" y="4692340"/>
                <a:chExt cx="1098550" cy="854075"/>
              </a:xfrm>
            </p:grpSpPr>
            <p:sp>
              <p:nvSpPr>
                <p:cNvPr id="778" name="Freeform 7">
                  <a:extLst>
                    <a:ext uri="{FF2B5EF4-FFF2-40B4-BE49-F238E27FC236}">
                      <a16:creationId xmlns:a16="http://schemas.microsoft.com/office/drawing/2014/main" id="{1573D228-4961-4D43-9A77-8720FBA30D55}"/>
                    </a:ext>
                  </a:extLst>
                </p:cNvPr>
                <p:cNvSpPr>
                  <a:spLocks/>
                </p:cNvSpPr>
                <p:nvPr/>
              </p:nvSpPr>
              <p:spPr bwMode="auto">
                <a:xfrm>
                  <a:off x="8326494" y="5070165"/>
                  <a:ext cx="219075" cy="133351"/>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998"/>
                </a:p>
              </p:txBody>
            </p:sp>
            <p:sp>
              <p:nvSpPr>
                <p:cNvPr id="779" name="Freeform 8">
                  <a:extLst>
                    <a:ext uri="{FF2B5EF4-FFF2-40B4-BE49-F238E27FC236}">
                      <a16:creationId xmlns:a16="http://schemas.microsoft.com/office/drawing/2014/main" id="{48035780-81A9-484F-A8CA-BE2D6BCBE3B5}"/>
                    </a:ext>
                  </a:extLst>
                </p:cNvPr>
                <p:cNvSpPr>
                  <a:spLocks noEditPoints="1"/>
                </p:cNvSpPr>
                <p:nvPr/>
              </p:nvSpPr>
              <p:spPr bwMode="auto">
                <a:xfrm>
                  <a:off x="7580368" y="4692340"/>
                  <a:ext cx="1098550" cy="854075"/>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68" tIns="45684" rIns="91368" bIns="45684" numCol="1" anchor="t" anchorCtr="0" compatLnSpc="1">
                  <a:prstTxWarp prst="textNoShape">
                    <a:avLst/>
                  </a:prstTxWarp>
                </a:bodyPr>
                <a:lstStyle/>
                <a:p>
                  <a:endParaRPr lang="en-US" sz="1998"/>
                </a:p>
              </p:txBody>
            </p:sp>
          </p:grpSp>
        </p:grpSp>
        <p:pic>
          <p:nvPicPr>
            <p:cNvPr id="794" name="Picture 7" descr="Icon&#10;&#10;Description automatically generated">
              <a:extLst>
                <a:ext uri="{FF2B5EF4-FFF2-40B4-BE49-F238E27FC236}">
                  <a16:creationId xmlns:a16="http://schemas.microsoft.com/office/drawing/2014/main" id="{A3BD07D3-0BF2-C94F-B37B-68FD4119983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705765" y="3982713"/>
              <a:ext cx="414470" cy="408123"/>
            </a:xfrm>
            <a:prstGeom prst="rect">
              <a:avLst/>
            </a:prstGeom>
          </p:spPr>
        </p:pic>
      </p:grpSp>
      <p:sp>
        <p:nvSpPr>
          <p:cNvPr id="221" name="TextBox 220">
            <a:extLst>
              <a:ext uri="{FF2B5EF4-FFF2-40B4-BE49-F238E27FC236}">
                <a16:creationId xmlns:a16="http://schemas.microsoft.com/office/drawing/2014/main" id="{9042D05F-ABED-974F-A5C4-9EB5F07B93BB}"/>
              </a:ext>
            </a:extLst>
          </p:cNvPr>
          <p:cNvSpPr txBox="1"/>
          <p:nvPr/>
        </p:nvSpPr>
        <p:spPr>
          <a:xfrm>
            <a:off x="256238" y="3741793"/>
            <a:ext cx="621803" cy="276927"/>
          </a:xfrm>
          <a:prstGeom prst="rect">
            <a:avLst/>
          </a:prstGeom>
        </p:spPr>
        <p:txBody>
          <a:bodyPr wrap="none" lIns="0" tIns="0" rIns="0" bIns="0" rtlCol="0">
            <a:spAutoFit/>
          </a:bodyPr>
          <a:lstStyle/>
          <a:p>
            <a:pPr algn="r">
              <a:spcAft>
                <a:spcPts val="600"/>
              </a:spcAft>
            </a:pPr>
            <a:r>
              <a:rPr lang="en-US" sz="1799">
                <a:solidFill>
                  <a:schemeClr val="accent2"/>
                </a:solidFill>
              </a:rPr>
              <a:t>Users</a:t>
            </a:r>
          </a:p>
        </p:txBody>
      </p:sp>
      <p:sp>
        <p:nvSpPr>
          <p:cNvPr id="119" name="Rectangle 47">
            <a:extLst>
              <a:ext uri="{FF2B5EF4-FFF2-40B4-BE49-F238E27FC236}">
                <a16:creationId xmlns:a16="http://schemas.microsoft.com/office/drawing/2014/main" id="{CD7EDEA4-5034-FC42-B407-218567B9D996}"/>
              </a:ext>
            </a:extLst>
          </p:cNvPr>
          <p:cNvSpPr>
            <a:spLocks noChangeArrowheads="1"/>
          </p:cNvSpPr>
          <p:nvPr/>
        </p:nvSpPr>
        <p:spPr bwMode="auto">
          <a:xfrm>
            <a:off x="3790362" y="1301451"/>
            <a:ext cx="3697571" cy="639913"/>
          </a:xfrm>
          <a:prstGeom prst="rect">
            <a:avLst/>
          </a:prstGeom>
          <a:solidFill>
            <a:schemeClr val="accent6"/>
          </a:solidFill>
          <a:ln w="25400">
            <a:noFill/>
            <a:prstDash val="solid"/>
            <a:miter lim="800000"/>
            <a:headEnd/>
            <a:tailEnd/>
          </a:ln>
        </p:spPr>
        <p:txBody>
          <a:bodyPr vert="horz" wrap="square" lIns="0" tIns="0" rIns="0" bIns="0" numCol="1" anchor="ctr" anchorCtr="0" compatLnSpc="1">
            <a:prstTxWarp prst="textNoShape">
              <a:avLst/>
            </a:prstTxWarp>
          </a:bodyPr>
          <a:lstStyle/>
          <a:p>
            <a:pPr algn="ctr"/>
            <a:r>
              <a:rPr lang="en-US" sz="1799" dirty="0">
                <a:solidFill>
                  <a:srgbClr val="FFFFFF"/>
                </a:solidFill>
                <a:cs typeface="Arial" panose="020B0604020202020204" pitchFamily="34" charset="0"/>
              </a:rPr>
              <a:t>Comprehensive Services for Healthcare Organizations</a:t>
            </a:r>
            <a:endParaRPr lang="en-US" sz="1200" cap="all" dirty="0">
              <a:solidFill>
                <a:srgbClr val="FFFFFF"/>
              </a:solidFill>
              <a:cs typeface="Arial" panose="020B0604020202020204" pitchFamily="34" charset="0"/>
            </a:endParaRPr>
          </a:p>
        </p:txBody>
      </p:sp>
      <p:sp>
        <p:nvSpPr>
          <p:cNvPr id="121" name="Rectangle 49">
            <a:extLst>
              <a:ext uri="{FF2B5EF4-FFF2-40B4-BE49-F238E27FC236}">
                <a16:creationId xmlns:a16="http://schemas.microsoft.com/office/drawing/2014/main" id="{35B6871D-2BF7-6F40-8EE9-9400A1DDE6C3}"/>
              </a:ext>
            </a:extLst>
          </p:cNvPr>
          <p:cNvSpPr>
            <a:spLocks noChangeArrowheads="1"/>
          </p:cNvSpPr>
          <p:nvPr/>
        </p:nvSpPr>
        <p:spPr bwMode="auto">
          <a:xfrm>
            <a:off x="3142373" y="5462243"/>
            <a:ext cx="1109374" cy="548497"/>
          </a:xfrm>
          <a:prstGeom prst="rect">
            <a:avLst/>
          </a:prstGeom>
          <a:solidFill>
            <a:schemeClr val="accent6"/>
          </a:solidFill>
          <a:ln w="25400">
            <a:noFill/>
            <a:prstDash val="solid"/>
            <a:miter lim="800000"/>
            <a:headEnd/>
            <a:tailEnd/>
          </a:ln>
        </p:spPr>
        <p:txBody>
          <a:bodyPr vert="horz" wrap="square" lIns="0" tIns="0" rIns="0" bIns="0" numCol="1" anchor="ctr" anchorCtr="0" compatLnSpc="1">
            <a:prstTxWarp prst="textNoShape">
              <a:avLst/>
            </a:prstTxWarp>
          </a:bodyPr>
          <a:lstStyle/>
          <a:p>
            <a:pPr algn="ctr"/>
            <a:r>
              <a:rPr lang="en-US" sz="1799" b="1">
                <a:solidFill>
                  <a:srgbClr val="FFFFFF"/>
                </a:solidFill>
                <a:cs typeface="Arial" panose="020B0604020202020204" pitchFamily="34" charset="0"/>
              </a:rPr>
              <a:t>Thin</a:t>
            </a:r>
          </a:p>
          <a:p>
            <a:pPr algn="ctr"/>
            <a:r>
              <a:rPr lang="en-US" sz="1200">
                <a:solidFill>
                  <a:srgbClr val="FFFFFF"/>
                </a:solidFill>
                <a:cs typeface="Arial" panose="020B0604020202020204" pitchFamily="34" charset="0"/>
              </a:rPr>
              <a:t>Edge</a:t>
            </a:r>
          </a:p>
        </p:txBody>
      </p:sp>
      <p:sp>
        <p:nvSpPr>
          <p:cNvPr id="139" name="Rectangle 51">
            <a:extLst>
              <a:ext uri="{FF2B5EF4-FFF2-40B4-BE49-F238E27FC236}">
                <a16:creationId xmlns:a16="http://schemas.microsoft.com/office/drawing/2014/main" id="{CB7AA74F-460C-C34F-BD1B-1D5CE2C0FCBC}"/>
              </a:ext>
            </a:extLst>
          </p:cNvPr>
          <p:cNvSpPr>
            <a:spLocks noChangeArrowheads="1"/>
          </p:cNvSpPr>
          <p:nvPr/>
        </p:nvSpPr>
        <p:spPr bwMode="auto">
          <a:xfrm>
            <a:off x="6918703" y="5439902"/>
            <a:ext cx="1107786" cy="548497"/>
          </a:xfrm>
          <a:prstGeom prst="rect">
            <a:avLst/>
          </a:prstGeom>
          <a:solidFill>
            <a:schemeClr val="accent6"/>
          </a:solidFill>
          <a:ln w="25400">
            <a:noFill/>
            <a:prstDash val="solid"/>
            <a:miter lim="800000"/>
            <a:headEnd/>
            <a:tailEnd/>
          </a:ln>
        </p:spPr>
        <p:txBody>
          <a:bodyPr vert="horz" wrap="square" lIns="0" tIns="0" rIns="0" bIns="0" numCol="1" anchor="ctr" anchorCtr="0" compatLnSpc="1">
            <a:prstTxWarp prst="textNoShape">
              <a:avLst/>
            </a:prstTxWarp>
          </a:bodyPr>
          <a:lstStyle/>
          <a:p>
            <a:pPr algn="ctr"/>
            <a:r>
              <a:rPr lang="en-US" sz="1799" b="1">
                <a:solidFill>
                  <a:srgbClr val="FFFFFF"/>
                </a:solidFill>
                <a:cs typeface="Arial" panose="020B0604020202020204" pitchFamily="34" charset="0"/>
              </a:rPr>
              <a:t>Thick </a:t>
            </a:r>
            <a:br>
              <a:rPr lang="en-US" sz="1799" b="1">
                <a:solidFill>
                  <a:srgbClr val="FFFFFF"/>
                </a:solidFill>
                <a:cs typeface="Arial" panose="020B0604020202020204" pitchFamily="34" charset="0"/>
              </a:rPr>
            </a:br>
            <a:r>
              <a:rPr lang="en-US" sz="1200" b="1">
                <a:solidFill>
                  <a:srgbClr val="FFFFFF"/>
                </a:solidFill>
                <a:cs typeface="Arial" panose="020B0604020202020204" pitchFamily="34" charset="0"/>
              </a:rPr>
              <a:t>C</a:t>
            </a:r>
            <a:r>
              <a:rPr lang="en-US" sz="1200">
                <a:solidFill>
                  <a:srgbClr val="FFFFFF"/>
                </a:solidFill>
                <a:cs typeface="Arial" panose="020B0604020202020204" pitchFamily="34" charset="0"/>
              </a:rPr>
              <a:t>loud</a:t>
            </a:r>
          </a:p>
        </p:txBody>
      </p:sp>
      <p:grpSp>
        <p:nvGrpSpPr>
          <p:cNvPr id="140" name="Group 139">
            <a:extLst>
              <a:ext uri="{FF2B5EF4-FFF2-40B4-BE49-F238E27FC236}">
                <a16:creationId xmlns:a16="http://schemas.microsoft.com/office/drawing/2014/main" id="{48D2F2DE-EB1A-7A4E-B9DF-1197412FC262}"/>
              </a:ext>
            </a:extLst>
          </p:cNvPr>
          <p:cNvGrpSpPr/>
          <p:nvPr/>
        </p:nvGrpSpPr>
        <p:grpSpPr>
          <a:xfrm>
            <a:off x="3724993" y="2043607"/>
            <a:ext cx="3666698" cy="3580987"/>
            <a:chOff x="3725963" y="2043246"/>
            <a:chExt cx="3667653" cy="3581920"/>
          </a:xfrm>
        </p:grpSpPr>
        <p:sp>
          <p:nvSpPr>
            <p:cNvPr id="145" name="!!222">
              <a:extLst>
                <a:ext uri="{FF2B5EF4-FFF2-40B4-BE49-F238E27FC236}">
                  <a16:creationId xmlns:a16="http://schemas.microsoft.com/office/drawing/2014/main" id="{33CD9862-FF03-1B4F-8EC1-C5B281AF2B34}"/>
                </a:ext>
              </a:extLst>
            </p:cNvPr>
            <p:cNvSpPr/>
            <p:nvPr/>
          </p:nvSpPr>
          <p:spPr>
            <a:xfrm>
              <a:off x="3725963" y="2043246"/>
              <a:ext cx="3667653" cy="3581920"/>
            </a:xfrm>
            <a:custGeom>
              <a:avLst/>
              <a:gdLst>
                <a:gd name="connsiteX0" fmla="*/ 796357 w 796356"/>
                <a:gd name="connsiteY0" fmla="*/ 398178 h 796356"/>
                <a:gd name="connsiteX1" fmla="*/ 398178 w 796356"/>
                <a:gd name="connsiteY1" fmla="*/ 796356 h 796356"/>
                <a:gd name="connsiteX2" fmla="*/ 0 w 796356"/>
                <a:gd name="connsiteY2" fmla="*/ 398178 h 796356"/>
                <a:gd name="connsiteX3" fmla="*/ 398178 w 796356"/>
                <a:gd name="connsiteY3" fmla="*/ 0 h 796356"/>
                <a:gd name="connsiteX4" fmla="*/ 796357 w 796356"/>
                <a:gd name="connsiteY4" fmla="*/ 398178 h 79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356" h="796356">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bg1"/>
            </a:solidFill>
            <a:ln w="50800" cap="flat">
              <a:gradFill>
                <a:gsLst>
                  <a:gs pos="0">
                    <a:schemeClr val="accent1"/>
                  </a:gs>
                  <a:gs pos="73000">
                    <a:schemeClr val="accent4"/>
                  </a:gs>
                  <a:gs pos="83000">
                    <a:schemeClr val="accent2"/>
                  </a:gs>
                  <a:gs pos="100000">
                    <a:schemeClr val="accent4"/>
                  </a:gs>
                </a:gsLst>
                <a:lin ang="5400000" scaled="1"/>
              </a:gradFill>
              <a:prstDash val="solid"/>
              <a:miter/>
            </a:ln>
            <a:effectLst/>
          </p:spPr>
          <p:txBody>
            <a:bodyPr rtlCol="0" anchor="ctr"/>
            <a:lstStyle/>
            <a:p>
              <a:pPr defTabSz="914126">
                <a:defRPr/>
              </a:pPr>
              <a:endParaRPr lang="en-US" sz="1799">
                <a:solidFill>
                  <a:srgbClr val="717074"/>
                </a:solidFill>
                <a:latin typeface="Metropolis"/>
              </a:endParaRPr>
            </a:p>
          </p:txBody>
        </p:sp>
        <p:grpSp>
          <p:nvGrpSpPr>
            <p:cNvPr id="146" name="Group 145">
              <a:extLst>
                <a:ext uri="{FF2B5EF4-FFF2-40B4-BE49-F238E27FC236}">
                  <a16:creationId xmlns:a16="http://schemas.microsoft.com/office/drawing/2014/main" id="{CF1845E4-C11D-304E-AC57-65C50C101FAA}"/>
                </a:ext>
              </a:extLst>
            </p:cNvPr>
            <p:cNvGrpSpPr/>
            <p:nvPr/>
          </p:nvGrpSpPr>
          <p:grpSpPr>
            <a:xfrm>
              <a:off x="4801784" y="2186364"/>
              <a:ext cx="1564496" cy="1168749"/>
              <a:chOff x="4735584" y="2186364"/>
              <a:chExt cx="1564496" cy="1168749"/>
            </a:xfrm>
          </p:grpSpPr>
          <p:pic>
            <p:nvPicPr>
              <p:cNvPr id="208" name="Graphic 207">
                <a:extLst>
                  <a:ext uri="{FF2B5EF4-FFF2-40B4-BE49-F238E27FC236}">
                    <a16:creationId xmlns:a16="http://schemas.microsoft.com/office/drawing/2014/main" id="{DD41305C-8136-4141-9360-7BF1ADAEF324}"/>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155283" y="2186364"/>
                <a:ext cx="725099" cy="725099"/>
              </a:xfrm>
              <a:prstGeom prst="rect">
                <a:avLst/>
              </a:prstGeom>
            </p:spPr>
          </p:pic>
          <p:sp>
            <p:nvSpPr>
              <p:cNvPr id="209" name="TextBox 208">
                <a:extLst>
                  <a:ext uri="{FF2B5EF4-FFF2-40B4-BE49-F238E27FC236}">
                    <a16:creationId xmlns:a16="http://schemas.microsoft.com/office/drawing/2014/main" id="{44D9DD82-9608-4246-B520-A47C972BA944}"/>
                  </a:ext>
                </a:extLst>
              </p:cNvPr>
              <p:cNvSpPr txBox="1"/>
              <p:nvPr/>
            </p:nvSpPr>
            <p:spPr>
              <a:xfrm>
                <a:off x="4735584" y="2985781"/>
                <a:ext cx="1564496" cy="369332"/>
              </a:xfrm>
              <a:prstGeom prst="rect">
                <a:avLst/>
              </a:prstGeom>
            </p:spPr>
            <p:txBody>
              <a:bodyPr wrap="square" lIns="0" tIns="0" rIns="0" bIns="0" rtlCol="0">
                <a:spAutoFit/>
              </a:bodyPr>
              <a:lstStyle/>
              <a:p>
                <a:pPr algn="ctr">
                  <a:spcAft>
                    <a:spcPts val="600"/>
                  </a:spcAft>
                </a:pPr>
                <a:r>
                  <a:rPr lang="en-US" sz="1200"/>
                  <a:t>VMware Edge Network Intelligence</a:t>
                </a:r>
              </a:p>
            </p:txBody>
          </p:sp>
        </p:grpSp>
        <p:grpSp>
          <p:nvGrpSpPr>
            <p:cNvPr id="167" name="Group 166">
              <a:extLst>
                <a:ext uri="{FF2B5EF4-FFF2-40B4-BE49-F238E27FC236}">
                  <a16:creationId xmlns:a16="http://schemas.microsoft.com/office/drawing/2014/main" id="{92897C0B-207B-8545-AF38-4F5AAFB08A11}"/>
                </a:ext>
              </a:extLst>
            </p:cNvPr>
            <p:cNvGrpSpPr/>
            <p:nvPr/>
          </p:nvGrpSpPr>
          <p:grpSpPr>
            <a:xfrm>
              <a:off x="3927082" y="3457945"/>
              <a:ext cx="3313901" cy="1147593"/>
              <a:chOff x="3927082" y="3457945"/>
              <a:chExt cx="3313901" cy="1147593"/>
            </a:xfrm>
          </p:grpSpPr>
          <p:grpSp>
            <p:nvGrpSpPr>
              <p:cNvPr id="187" name="Group 186">
                <a:extLst>
                  <a:ext uri="{FF2B5EF4-FFF2-40B4-BE49-F238E27FC236}">
                    <a16:creationId xmlns:a16="http://schemas.microsoft.com/office/drawing/2014/main" id="{417D0578-A3A5-BC4B-A8A6-6EA528D587BC}"/>
                  </a:ext>
                </a:extLst>
              </p:cNvPr>
              <p:cNvGrpSpPr/>
              <p:nvPr/>
            </p:nvGrpSpPr>
            <p:grpSpPr>
              <a:xfrm>
                <a:off x="3927082" y="3458781"/>
                <a:ext cx="912669" cy="1146757"/>
                <a:chOff x="3927082" y="3458781"/>
                <a:chExt cx="912669" cy="1146757"/>
              </a:xfrm>
            </p:grpSpPr>
            <p:pic>
              <p:nvPicPr>
                <p:cNvPr id="206" name="Graphic 205">
                  <a:extLst>
                    <a:ext uri="{FF2B5EF4-FFF2-40B4-BE49-F238E27FC236}">
                      <a16:creationId xmlns:a16="http://schemas.microsoft.com/office/drawing/2014/main" id="{CB405390-49D0-8D49-A5D5-3879DBF656F0}"/>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015350" y="3458781"/>
                  <a:ext cx="725099" cy="725099"/>
                </a:xfrm>
                <a:prstGeom prst="rect">
                  <a:avLst/>
                </a:prstGeom>
              </p:spPr>
            </p:pic>
            <p:sp>
              <p:nvSpPr>
                <p:cNvPr id="207" name="TextBox 206">
                  <a:extLst>
                    <a:ext uri="{FF2B5EF4-FFF2-40B4-BE49-F238E27FC236}">
                      <a16:creationId xmlns:a16="http://schemas.microsoft.com/office/drawing/2014/main" id="{5264F39C-5A8C-B246-B1C2-FE5389BBE1FF}"/>
                    </a:ext>
                  </a:extLst>
                </p:cNvPr>
                <p:cNvSpPr txBox="1"/>
                <p:nvPr/>
              </p:nvSpPr>
              <p:spPr>
                <a:xfrm>
                  <a:off x="3927082" y="4236206"/>
                  <a:ext cx="912669" cy="369332"/>
                </a:xfrm>
                <a:prstGeom prst="rect">
                  <a:avLst/>
                </a:prstGeom>
              </p:spPr>
              <p:txBody>
                <a:bodyPr wrap="square" lIns="0" tIns="0" rIns="0" bIns="0" rtlCol="0">
                  <a:spAutoFit/>
                </a:bodyPr>
                <a:lstStyle/>
                <a:p>
                  <a:pPr algn="ctr">
                    <a:spcAft>
                      <a:spcPts val="600"/>
                    </a:spcAft>
                  </a:pPr>
                  <a:r>
                    <a:rPr lang="en-US" sz="1200"/>
                    <a:t>VMware SD-WAN</a:t>
                  </a:r>
                </a:p>
              </p:txBody>
            </p:sp>
          </p:grpSp>
          <p:grpSp>
            <p:nvGrpSpPr>
              <p:cNvPr id="188" name="Group 187">
                <a:extLst>
                  <a:ext uri="{FF2B5EF4-FFF2-40B4-BE49-F238E27FC236}">
                    <a16:creationId xmlns:a16="http://schemas.microsoft.com/office/drawing/2014/main" id="{0421665A-C21D-894C-983B-6B2DCDFB956D}"/>
                  </a:ext>
                </a:extLst>
              </p:cNvPr>
              <p:cNvGrpSpPr/>
              <p:nvPr/>
            </p:nvGrpSpPr>
            <p:grpSpPr>
              <a:xfrm>
                <a:off x="4927295" y="3458363"/>
                <a:ext cx="1108076" cy="1147175"/>
                <a:chOff x="4927295" y="3458363"/>
                <a:chExt cx="1108076" cy="1147175"/>
              </a:xfrm>
            </p:grpSpPr>
            <p:pic>
              <p:nvPicPr>
                <p:cNvPr id="204" name="Graphic 203">
                  <a:extLst>
                    <a:ext uri="{FF2B5EF4-FFF2-40B4-BE49-F238E27FC236}">
                      <a16:creationId xmlns:a16="http://schemas.microsoft.com/office/drawing/2014/main" id="{AA87C3BB-3B43-0F46-BD07-41F548B7BF11}"/>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117948" y="3458363"/>
                  <a:ext cx="726771" cy="726771"/>
                </a:xfrm>
                <a:prstGeom prst="rect">
                  <a:avLst/>
                </a:prstGeom>
              </p:spPr>
            </p:pic>
            <p:sp>
              <p:nvSpPr>
                <p:cNvPr id="205" name="TextBox 204">
                  <a:extLst>
                    <a:ext uri="{FF2B5EF4-FFF2-40B4-BE49-F238E27FC236}">
                      <a16:creationId xmlns:a16="http://schemas.microsoft.com/office/drawing/2014/main" id="{36CFCB13-E477-A440-B8C2-EEC1C1724975}"/>
                    </a:ext>
                  </a:extLst>
                </p:cNvPr>
                <p:cNvSpPr txBox="1"/>
                <p:nvPr/>
              </p:nvSpPr>
              <p:spPr>
                <a:xfrm>
                  <a:off x="4927295" y="4236206"/>
                  <a:ext cx="1108076" cy="369332"/>
                </a:xfrm>
                <a:prstGeom prst="rect">
                  <a:avLst/>
                </a:prstGeom>
              </p:spPr>
              <p:txBody>
                <a:bodyPr wrap="square" lIns="0" tIns="0" rIns="0" bIns="0" rtlCol="0">
                  <a:spAutoFit/>
                </a:bodyPr>
                <a:lstStyle/>
                <a:p>
                  <a:pPr algn="ctr">
                    <a:spcAft>
                      <a:spcPts val="600"/>
                    </a:spcAft>
                  </a:pPr>
                  <a:r>
                    <a:rPr lang="en-US" sz="1200"/>
                    <a:t>VMware Secure Access</a:t>
                  </a:r>
                </a:p>
              </p:txBody>
            </p:sp>
          </p:grpSp>
          <p:grpSp>
            <p:nvGrpSpPr>
              <p:cNvPr id="189" name="Group 188">
                <a:extLst>
                  <a:ext uri="{FF2B5EF4-FFF2-40B4-BE49-F238E27FC236}">
                    <a16:creationId xmlns:a16="http://schemas.microsoft.com/office/drawing/2014/main" id="{272AABD7-6458-FB47-9ED6-CD696172AABB}"/>
                  </a:ext>
                </a:extLst>
              </p:cNvPr>
              <p:cNvGrpSpPr/>
              <p:nvPr/>
            </p:nvGrpSpPr>
            <p:grpSpPr>
              <a:xfrm>
                <a:off x="6061805" y="3457945"/>
                <a:ext cx="1179178" cy="1147593"/>
                <a:chOff x="6061805" y="3457945"/>
                <a:chExt cx="1179178" cy="1147593"/>
              </a:xfrm>
            </p:grpSpPr>
            <p:pic>
              <p:nvPicPr>
                <p:cNvPr id="202" name="Graphic 201">
                  <a:extLst>
                    <a:ext uri="{FF2B5EF4-FFF2-40B4-BE49-F238E27FC236}">
                      <a16:creationId xmlns:a16="http://schemas.microsoft.com/office/drawing/2014/main" id="{3390CF0F-5F10-8047-BD32-0E7948C8A6B2}"/>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288009" y="3457945"/>
                  <a:ext cx="726771" cy="726771"/>
                </a:xfrm>
                <a:prstGeom prst="rect">
                  <a:avLst/>
                </a:prstGeom>
              </p:spPr>
            </p:pic>
            <p:sp>
              <p:nvSpPr>
                <p:cNvPr id="203" name="TextBox 202">
                  <a:extLst>
                    <a:ext uri="{FF2B5EF4-FFF2-40B4-BE49-F238E27FC236}">
                      <a16:creationId xmlns:a16="http://schemas.microsoft.com/office/drawing/2014/main" id="{39425722-2817-D14E-AE6A-96C27906DD91}"/>
                    </a:ext>
                  </a:extLst>
                </p:cNvPr>
                <p:cNvSpPr txBox="1"/>
                <p:nvPr/>
              </p:nvSpPr>
              <p:spPr>
                <a:xfrm>
                  <a:off x="6061805" y="4236206"/>
                  <a:ext cx="1179178" cy="369332"/>
                </a:xfrm>
                <a:prstGeom prst="rect">
                  <a:avLst/>
                </a:prstGeom>
              </p:spPr>
              <p:txBody>
                <a:bodyPr wrap="square" lIns="0" tIns="0" rIns="0" bIns="0" rtlCol="0">
                  <a:spAutoFit/>
                </a:bodyPr>
                <a:lstStyle/>
                <a:p>
                  <a:pPr algn="ctr">
                    <a:spcAft>
                      <a:spcPts val="600"/>
                    </a:spcAft>
                  </a:pPr>
                  <a:r>
                    <a:rPr lang="en-US" sz="1200"/>
                    <a:t>VMware Cloud Web Security</a:t>
                  </a:r>
                </a:p>
              </p:txBody>
            </p:sp>
          </p:grpSp>
        </p:grpSp>
        <p:pic>
          <p:nvPicPr>
            <p:cNvPr id="186" name="Picture 185" descr="Shape&#10;&#10;Description automatically generated with medium confidence">
              <a:extLst>
                <a:ext uri="{FF2B5EF4-FFF2-40B4-BE49-F238E27FC236}">
                  <a16:creationId xmlns:a16="http://schemas.microsoft.com/office/drawing/2014/main" id="{1E55C36E-EB74-CF42-8DBE-D15078337A8D}"/>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4978285" y="4800318"/>
              <a:ext cx="1211495" cy="824848"/>
            </a:xfrm>
            <a:prstGeom prst="rect">
              <a:avLst/>
            </a:prstGeom>
          </p:spPr>
        </p:pic>
      </p:grpSp>
      <p:pic>
        <p:nvPicPr>
          <p:cNvPr id="147" name="Picture 14">
            <a:extLst>
              <a:ext uri="{FF2B5EF4-FFF2-40B4-BE49-F238E27FC236}">
                <a16:creationId xmlns:a16="http://schemas.microsoft.com/office/drawing/2014/main" id="{63C2A1CC-5816-4D4C-A70F-ABC6DE38F5AB}"/>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9877499" y="3931539"/>
            <a:ext cx="565217" cy="180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74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aphic 88">
            <a:extLst>
              <a:ext uri="{FF2B5EF4-FFF2-40B4-BE49-F238E27FC236}">
                <a16:creationId xmlns:a16="http://schemas.microsoft.com/office/drawing/2014/main" id="{F9237FB3-F1E9-3446-9898-5405A9B46D6E}"/>
              </a:ext>
            </a:extLst>
          </p:cNvPr>
          <p:cNvGrpSpPr/>
          <p:nvPr/>
        </p:nvGrpSpPr>
        <p:grpSpPr>
          <a:xfrm>
            <a:off x="4107307" y="1860682"/>
            <a:ext cx="3390940" cy="1973419"/>
            <a:chOff x="4789963" y="2342191"/>
            <a:chExt cx="2103396" cy="1202736"/>
          </a:xfrm>
          <a:effectLst/>
        </p:grpSpPr>
        <p:sp>
          <p:nvSpPr>
            <p:cNvPr id="141" name="Freeform: Shape 90">
              <a:extLst>
                <a:ext uri="{FF2B5EF4-FFF2-40B4-BE49-F238E27FC236}">
                  <a16:creationId xmlns:a16="http://schemas.microsoft.com/office/drawing/2014/main" id="{E4DCF8DA-1836-B246-9015-DBDA2D869F7C}"/>
                </a:ext>
              </a:extLst>
            </p:cNvPr>
            <p:cNvSpPr/>
            <p:nvPr/>
          </p:nvSpPr>
          <p:spPr>
            <a:xfrm>
              <a:off x="4845421" y="2397491"/>
              <a:ext cx="1992953" cy="1091712"/>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endParaRPr lang="en-US" sz="1796"/>
            </a:p>
          </p:txBody>
        </p:sp>
        <p:sp>
          <p:nvSpPr>
            <p:cNvPr id="142" name="Freeform: Shape 91">
              <a:extLst>
                <a:ext uri="{FF2B5EF4-FFF2-40B4-BE49-F238E27FC236}">
                  <a16:creationId xmlns:a16="http://schemas.microsoft.com/office/drawing/2014/main" id="{C860FDB9-D997-BD45-A94D-9EC7CA3676D5}"/>
                </a:ext>
              </a:extLst>
            </p:cNvPr>
            <p:cNvSpPr/>
            <p:nvPr/>
          </p:nvSpPr>
          <p:spPr>
            <a:xfrm>
              <a:off x="4789963" y="2342191"/>
              <a:ext cx="2103396" cy="1202736"/>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bg2"/>
            </a:solidFill>
            <a:ln w="7056" cap="flat">
              <a:noFill/>
              <a:prstDash val="solid"/>
              <a:miter/>
            </a:ln>
          </p:spPr>
          <p:txBody>
            <a:bodyPr rtlCol="0" anchor="ctr"/>
            <a:lstStyle/>
            <a:p>
              <a:endParaRPr lang="en-US" sz="1796"/>
            </a:p>
          </p:txBody>
        </p:sp>
      </p:grpSp>
      <p:grpSp>
        <p:nvGrpSpPr>
          <p:cNvPr id="143" name="Group 142">
            <a:extLst>
              <a:ext uri="{FF2B5EF4-FFF2-40B4-BE49-F238E27FC236}">
                <a16:creationId xmlns:a16="http://schemas.microsoft.com/office/drawing/2014/main" id="{E4F89CA6-5B50-0948-A753-E5531386B422}"/>
              </a:ext>
            </a:extLst>
          </p:cNvPr>
          <p:cNvGrpSpPr/>
          <p:nvPr/>
        </p:nvGrpSpPr>
        <p:grpSpPr>
          <a:xfrm>
            <a:off x="3755959" y="3550618"/>
            <a:ext cx="3390939" cy="1973419"/>
            <a:chOff x="4503043" y="3466148"/>
            <a:chExt cx="3392706" cy="1974447"/>
          </a:xfrm>
        </p:grpSpPr>
        <p:grpSp>
          <p:nvGrpSpPr>
            <p:cNvPr id="144" name="Group 143">
              <a:extLst>
                <a:ext uri="{FF2B5EF4-FFF2-40B4-BE49-F238E27FC236}">
                  <a16:creationId xmlns:a16="http://schemas.microsoft.com/office/drawing/2014/main" id="{6F5D00EA-FACD-3A48-BA3F-76508A7F42FA}"/>
                </a:ext>
              </a:extLst>
            </p:cNvPr>
            <p:cNvGrpSpPr/>
            <p:nvPr/>
          </p:nvGrpSpPr>
          <p:grpSpPr>
            <a:xfrm>
              <a:off x="4503043" y="3466148"/>
              <a:ext cx="3392706" cy="1974447"/>
              <a:chOff x="4307181" y="3529918"/>
              <a:chExt cx="2968592" cy="1727626"/>
            </a:xfrm>
          </p:grpSpPr>
          <p:sp>
            <p:nvSpPr>
              <p:cNvPr id="146" name="Freeform: Shape 90">
                <a:extLst>
                  <a:ext uri="{FF2B5EF4-FFF2-40B4-BE49-F238E27FC236}">
                    <a16:creationId xmlns:a16="http://schemas.microsoft.com/office/drawing/2014/main" id="{41AA9BC3-A872-504C-B80A-0EC5DA3118BD}"/>
                  </a:ext>
                </a:extLst>
              </p:cNvPr>
              <p:cNvSpPr/>
              <p:nvPr/>
            </p:nvSpPr>
            <p:spPr>
              <a:xfrm>
                <a:off x="4385452" y="3609351"/>
                <a:ext cx="2812720" cy="1568149"/>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endParaRPr lang="en-US" sz="1796"/>
              </a:p>
            </p:txBody>
          </p:sp>
          <p:sp>
            <p:nvSpPr>
              <p:cNvPr id="147" name="Freeform: Shape 91">
                <a:extLst>
                  <a:ext uri="{FF2B5EF4-FFF2-40B4-BE49-F238E27FC236}">
                    <a16:creationId xmlns:a16="http://schemas.microsoft.com/office/drawing/2014/main" id="{CAEB34E8-6993-2A45-8B41-B3F5FED976F2}"/>
                  </a:ext>
                </a:extLst>
              </p:cNvPr>
              <p:cNvSpPr/>
              <p:nvPr/>
            </p:nvSpPr>
            <p:spPr>
              <a:xfrm>
                <a:off x="4307181" y="3529918"/>
                <a:ext cx="2968592" cy="1727626"/>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bg2"/>
              </a:solidFill>
              <a:ln w="7056" cap="flat">
                <a:noFill/>
                <a:prstDash val="solid"/>
                <a:miter/>
              </a:ln>
            </p:spPr>
            <p:txBody>
              <a:bodyPr rtlCol="0" anchor="ctr"/>
              <a:lstStyle/>
              <a:p>
                <a:endParaRPr lang="en-US" sz="1796"/>
              </a:p>
            </p:txBody>
          </p:sp>
        </p:grpSp>
        <p:sp>
          <p:nvSpPr>
            <p:cNvPr id="145" name="TextBox 144">
              <a:extLst>
                <a:ext uri="{FF2B5EF4-FFF2-40B4-BE49-F238E27FC236}">
                  <a16:creationId xmlns:a16="http://schemas.microsoft.com/office/drawing/2014/main" id="{2626FA41-91C2-714F-89BF-721463487E49}"/>
                </a:ext>
              </a:extLst>
            </p:cNvPr>
            <p:cNvSpPr txBox="1"/>
            <p:nvPr/>
          </p:nvSpPr>
          <p:spPr>
            <a:xfrm>
              <a:off x="5481280" y="4648943"/>
              <a:ext cx="1511631" cy="246221"/>
            </a:xfrm>
            <a:prstGeom prst="rect">
              <a:avLst/>
            </a:prstGeom>
          </p:spPr>
          <p:txBody>
            <a:bodyPr wrap="none" lIns="0" tIns="0" rIns="0" bIns="0" rtlCol="0">
              <a:spAutoFit/>
            </a:bodyPr>
            <a:lstStyle/>
            <a:p>
              <a:pPr algn="ctr">
                <a:spcAft>
                  <a:spcPts val="600"/>
                </a:spcAft>
              </a:pPr>
              <a:r>
                <a:rPr lang="en-US" sz="1600">
                  <a:solidFill>
                    <a:schemeClr val="tx2">
                      <a:lumMod val="60000"/>
                      <a:lumOff val="40000"/>
                    </a:schemeClr>
                  </a:solidFill>
                </a:rPr>
                <a:t>Private - MPLS </a:t>
              </a:r>
            </a:p>
          </p:txBody>
        </p:sp>
      </p:grpSp>
      <p:sp>
        <p:nvSpPr>
          <p:cNvPr id="3" name="Subtitle 2">
            <a:extLst>
              <a:ext uri="{FF2B5EF4-FFF2-40B4-BE49-F238E27FC236}">
                <a16:creationId xmlns:a16="http://schemas.microsoft.com/office/drawing/2014/main" id="{493F3619-F0DE-CF40-9D43-83C3256D3579}"/>
              </a:ext>
            </a:extLst>
          </p:cNvPr>
          <p:cNvSpPr>
            <a:spLocks noGrp="1"/>
          </p:cNvSpPr>
          <p:nvPr>
            <p:ph type="subTitle" idx="10"/>
          </p:nvPr>
        </p:nvSpPr>
        <p:spPr>
          <a:xfrm>
            <a:off x="595003" y="812575"/>
            <a:ext cx="10959153" cy="247522"/>
          </a:xfrm>
        </p:spPr>
        <p:txBody>
          <a:bodyPr/>
          <a:lstStyle/>
          <a:p>
            <a:r>
              <a:rPr lang="en-US"/>
              <a:t> </a:t>
            </a:r>
          </a:p>
        </p:txBody>
      </p:sp>
      <p:cxnSp>
        <p:nvCxnSpPr>
          <p:cNvPr id="9" name="Straight Connector 8">
            <a:extLst>
              <a:ext uri="{FF2B5EF4-FFF2-40B4-BE49-F238E27FC236}">
                <a16:creationId xmlns:a16="http://schemas.microsoft.com/office/drawing/2014/main" id="{D079152F-5FDB-E94E-83EE-1B7C5B70DC83}"/>
              </a:ext>
            </a:extLst>
          </p:cNvPr>
          <p:cNvCxnSpPr>
            <a:cxnSpLocks/>
          </p:cNvCxnSpPr>
          <p:nvPr/>
        </p:nvCxnSpPr>
        <p:spPr bwMode="gray">
          <a:xfrm>
            <a:off x="7603354" y="2180626"/>
            <a:ext cx="1746333" cy="453525"/>
          </a:xfrm>
          <a:prstGeom prst="line">
            <a:avLst/>
          </a:prstGeom>
          <a:ln w="25400" cap="rnd">
            <a:solidFill>
              <a:schemeClr val="accent1"/>
            </a:solidFill>
            <a:round/>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3164C47-C701-CD42-AD92-C7B180EAAA62}"/>
              </a:ext>
            </a:extLst>
          </p:cNvPr>
          <p:cNvGrpSpPr>
            <a:grpSpLocks noChangeAspect="1"/>
          </p:cNvGrpSpPr>
          <p:nvPr/>
        </p:nvGrpSpPr>
        <p:grpSpPr>
          <a:xfrm>
            <a:off x="6028578" y="1421046"/>
            <a:ext cx="1731042" cy="913686"/>
            <a:chOff x="5806525" y="1398693"/>
            <a:chExt cx="2239767" cy="1182203"/>
          </a:xfrm>
        </p:grpSpPr>
        <p:sp>
          <p:nvSpPr>
            <p:cNvPr id="11" name="Picture Placeholder 74" descr="Public Cloud&#10;">
              <a:extLst>
                <a:ext uri="{FF2B5EF4-FFF2-40B4-BE49-F238E27FC236}">
                  <a16:creationId xmlns:a16="http://schemas.microsoft.com/office/drawing/2014/main" id="{06401DBA-0235-0440-B0B5-4F2A438E86A1}"/>
                </a:ext>
              </a:extLst>
            </p:cNvPr>
            <p:cNvSpPr/>
            <p:nvPr/>
          </p:nvSpPr>
          <p:spPr>
            <a:xfrm>
              <a:off x="5806525" y="1398693"/>
              <a:ext cx="2068309" cy="1182203"/>
            </a:xfrm>
            <a:custGeom>
              <a:avLst/>
              <a:gdLst>
                <a:gd name="connsiteX0" fmla="*/ 387848 w 600835"/>
                <a:gd name="connsiteY0" fmla="*/ 15875 h 343425"/>
                <a:gd name="connsiteX1" fmla="*/ 390694 w 600835"/>
                <a:gd name="connsiteY1" fmla="*/ 15875 h 343425"/>
                <a:gd name="connsiteX2" fmla="*/ 501754 w 600835"/>
                <a:gd name="connsiteY2" fmla="*/ 130224 h 343425"/>
                <a:gd name="connsiteX3" fmla="*/ 502956 w 600835"/>
                <a:gd name="connsiteY3" fmla="*/ 143252 h 343425"/>
                <a:gd name="connsiteX4" fmla="*/ 515985 w 600835"/>
                <a:gd name="connsiteY4" fmla="*/ 144517 h 343425"/>
                <a:gd name="connsiteX5" fmla="*/ 584986 w 600835"/>
                <a:gd name="connsiteY5" fmla="*/ 237299 h 343425"/>
                <a:gd name="connsiteX6" fmla="*/ 509091 w 600835"/>
                <a:gd name="connsiteY6" fmla="*/ 326476 h 343425"/>
                <a:gd name="connsiteX7" fmla="*/ 496821 w 600835"/>
                <a:gd name="connsiteY7" fmla="*/ 326476 h 343425"/>
                <a:gd name="connsiteX8" fmla="*/ 300442 w 600835"/>
                <a:gd name="connsiteY8" fmla="*/ 327045 h 343425"/>
                <a:gd name="connsiteX9" fmla="*/ 102293 w 600835"/>
                <a:gd name="connsiteY9" fmla="*/ 327678 h 343425"/>
                <a:gd name="connsiteX10" fmla="*/ 92363 w 600835"/>
                <a:gd name="connsiteY10" fmla="*/ 327678 h 343425"/>
                <a:gd name="connsiteX11" fmla="*/ 15835 w 600835"/>
                <a:gd name="connsiteY11" fmla="*/ 249000 h 343425"/>
                <a:gd name="connsiteX12" fmla="*/ 87999 w 600835"/>
                <a:gd name="connsiteY12" fmla="*/ 178038 h 343425"/>
                <a:gd name="connsiteX13" fmla="*/ 89833 w 600835"/>
                <a:gd name="connsiteY13" fmla="*/ 178038 h 343425"/>
                <a:gd name="connsiteX14" fmla="*/ 107668 w 600835"/>
                <a:gd name="connsiteY14" fmla="*/ 180567 h 343425"/>
                <a:gd name="connsiteX15" fmla="*/ 123859 w 600835"/>
                <a:gd name="connsiteY15" fmla="*/ 185058 h 343425"/>
                <a:gd name="connsiteX16" fmla="*/ 127338 w 600835"/>
                <a:gd name="connsiteY16" fmla="*/ 168614 h 343425"/>
                <a:gd name="connsiteX17" fmla="*/ 220057 w 600835"/>
                <a:gd name="connsiteY17" fmla="*/ 92719 h 343425"/>
                <a:gd name="connsiteX18" fmla="*/ 222333 w 600835"/>
                <a:gd name="connsiteY18" fmla="*/ 92719 h 343425"/>
                <a:gd name="connsiteX19" fmla="*/ 260787 w 600835"/>
                <a:gd name="connsiteY19" fmla="*/ 101889 h 343425"/>
                <a:gd name="connsiteX20" fmla="*/ 276219 w 600835"/>
                <a:gd name="connsiteY20" fmla="*/ 109416 h 343425"/>
                <a:gd name="connsiteX21" fmla="*/ 282544 w 600835"/>
                <a:gd name="connsiteY21" fmla="*/ 93414 h 343425"/>
                <a:gd name="connsiteX22" fmla="*/ 387848 w 600835"/>
                <a:gd name="connsiteY22" fmla="*/ 15875 h 343425"/>
                <a:gd name="connsiteX23" fmla="*/ 387848 w 600835"/>
                <a:gd name="connsiteY23" fmla="*/ 63 h 343425"/>
                <a:gd name="connsiteX24" fmla="*/ 267681 w 600835"/>
                <a:gd name="connsiteY24" fmla="*/ 87785 h 343425"/>
                <a:gd name="connsiteX25" fmla="*/ 222776 w 600835"/>
                <a:gd name="connsiteY25" fmla="*/ 77034 h 343425"/>
                <a:gd name="connsiteX26" fmla="*/ 220057 w 600835"/>
                <a:gd name="connsiteY26" fmla="*/ 77034 h 343425"/>
                <a:gd name="connsiteX27" fmla="*/ 111906 w 600835"/>
                <a:gd name="connsiteY27" fmla="*/ 165578 h 343425"/>
                <a:gd name="connsiteX28" fmla="*/ 90149 w 600835"/>
                <a:gd name="connsiteY28" fmla="*/ 162479 h 343425"/>
                <a:gd name="connsiteX29" fmla="*/ 87999 w 600835"/>
                <a:gd name="connsiteY29" fmla="*/ 162479 h 343425"/>
                <a:gd name="connsiteX30" fmla="*/ 24 w 600835"/>
                <a:gd name="connsiteY30" fmla="*/ 248557 h 343425"/>
                <a:gd name="connsiteX31" fmla="*/ 91983 w 600835"/>
                <a:gd name="connsiteY31" fmla="*/ 343426 h 343425"/>
                <a:gd name="connsiteX32" fmla="*/ 102293 w 600835"/>
                <a:gd name="connsiteY32" fmla="*/ 343426 h 343425"/>
                <a:gd name="connsiteX33" fmla="*/ 496821 w 600835"/>
                <a:gd name="connsiteY33" fmla="*/ 342224 h 343425"/>
                <a:gd name="connsiteX34" fmla="*/ 509091 w 600835"/>
                <a:gd name="connsiteY34" fmla="*/ 342224 h 343425"/>
                <a:gd name="connsiteX35" fmla="*/ 600798 w 600835"/>
                <a:gd name="connsiteY35" fmla="*/ 237552 h 343425"/>
                <a:gd name="connsiteX36" fmla="*/ 517503 w 600835"/>
                <a:gd name="connsiteY36" fmla="*/ 128706 h 343425"/>
                <a:gd name="connsiteX37" fmla="*/ 391011 w 600835"/>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5" h="343425">
                  <a:moveTo>
                    <a:pt x="387848" y="15875"/>
                  </a:moveTo>
                  <a:lnTo>
                    <a:pt x="390694" y="15875"/>
                  </a:lnTo>
                  <a:cubicBezTo>
                    <a:pt x="448185" y="17266"/>
                    <a:pt x="495936" y="66472"/>
                    <a:pt x="501754" y="130224"/>
                  </a:cubicBezTo>
                  <a:lnTo>
                    <a:pt x="502956" y="143252"/>
                  </a:lnTo>
                  <a:lnTo>
                    <a:pt x="515985" y="144517"/>
                  </a:lnTo>
                  <a:cubicBezTo>
                    <a:pt x="555893" y="148312"/>
                    <a:pt x="586188" y="188789"/>
                    <a:pt x="584986" y="237299"/>
                  </a:cubicBezTo>
                  <a:cubicBezTo>
                    <a:pt x="583784" y="285809"/>
                    <a:pt x="549821" y="326476"/>
                    <a:pt x="509091" y="326476"/>
                  </a:cubicBezTo>
                  <a:lnTo>
                    <a:pt x="496821" y="326476"/>
                  </a:lnTo>
                  <a:cubicBezTo>
                    <a:pt x="467918" y="326476"/>
                    <a:pt x="382978" y="326476"/>
                    <a:pt x="300442" y="327045"/>
                  </a:cubicBezTo>
                  <a:cubicBezTo>
                    <a:pt x="217906" y="327614"/>
                    <a:pt x="131639" y="327678"/>
                    <a:pt x="102293" y="327678"/>
                  </a:cubicBezTo>
                  <a:lnTo>
                    <a:pt x="92363" y="327678"/>
                  </a:lnTo>
                  <a:cubicBezTo>
                    <a:pt x="52075" y="326602"/>
                    <a:pt x="14887" y="288339"/>
                    <a:pt x="15835" y="249000"/>
                  </a:cubicBezTo>
                  <a:cubicBezTo>
                    <a:pt x="16823" y="209758"/>
                    <a:pt x="48746" y="178366"/>
                    <a:pt x="87999" y="178038"/>
                  </a:cubicBezTo>
                  <a:lnTo>
                    <a:pt x="89833" y="178038"/>
                  </a:lnTo>
                  <a:cubicBezTo>
                    <a:pt x="95862" y="178115"/>
                    <a:pt x="101856" y="178966"/>
                    <a:pt x="107668" y="180567"/>
                  </a:cubicBezTo>
                  <a:lnTo>
                    <a:pt x="123859" y="185058"/>
                  </a:lnTo>
                  <a:lnTo>
                    <a:pt x="127338" y="168614"/>
                  </a:lnTo>
                  <a:cubicBezTo>
                    <a:pt x="136664" y="124728"/>
                    <a:pt x="175194" y="93190"/>
                    <a:pt x="220057" y="92719"/>
                  </a:cubicBezTo>
                  <a:lnTo>
                    <a:pt x="222333" y="92719"/>
                  </a:lnTo>
                  <a:cubicBezTo>
                    <a:pt x="235658" y="93005"/>
                    <a:pt x="248768" y="96131"/>
                    <a:pt x="260787" y="101889"/>
                  </a:cubicBezTo>
                  <a:lnTo>
                    <a:pt x="276219" y="109416"/>
                  </a:lnTo>
                  <a:lnTo>
                    <a:pt x="282544" y="93414"/>
                  </a:lnTo>
                  <a:cubicBezTo>
                    <a:pt x="300695" y="46359"/>
                    <a:pt x="341995" y="15875"/>
                    <a:pt x="387848" y="15875"/>
                  </a:cubicBezTo>
                  <a:moveTo>
                    <a:pt x="387848" y="63"/>
                  </a:moveTo>
                  <a:cubicBezTo>
                    <a:pt x="334152" y="63"/>
                    <a:pt x="287667" y="36177"/>
                    <a:pt x="267681" y="87785"/>
                  </a:cubicBezTo>
                  <a:cubicBezTo>
                    <a:pt x="253654" y="81031"/>
                    <a:pt x="238341" y="77365"/>
                    <a:pt x="222776" y="77034"/>
                  </a:cubicBezTo>
                  <a:lnTo>
                    <a:pt x="220057" y="77034"/>
                  </a:lnTo>
                  <a:cubicBezTo>
                    <a:pt x="167607" y="77270"/>
                    <a:pt x="122491" y="114208"/>
                    <a:pt x="111906" y="165578"/>
                  </a:cubicBezTo>
                  <a:cubicBezTo>
                    <a:pt x="104812" y="163637"/>
                    <a:pt x="97503" y="162596"/>
                    <a:pt x="90149" y="162479"/>
                  </a:cubicBezTo>
                  <a:lnTo>
                    <a:pt x="87999" y="162479"/>
                  </a:lnTo>
                  <a:cubicBezTo>
                    <a:pt x="40266" y="162767"/>
                    <a:pt x="1353" y="200841"/>
                    <a:pt x="24" y="248557"/>
                  </a:cubicBezTo>
                  <a:cubicBezTo>
                    <a:pt x="-1178" y="297446"/>
                    <a:pt x="43347" y="342098"/>
                    <a:pt x="91983" y="343426"/>
                  </a:cubicBezTo>
                  <a:lnTo>
                    <a:pt x="102293" y="343426"/>
                  </a:lnTo>
                  <a:cubicBezTo>
                    <a:pt x="160858" y="343426"/>
                    <a:pt x="438951" y="342224"/>
                    <a:pt x="496821" y="342224"/>
                  </a:cubicBezTo>
                  <a:lnTo>
                    <a:pt x="509091" y="342224"/>
                  </a:lnTo>
                  <a:cubicBezTo>
                    <a:pt x="558486" y="342224"/>
                    <a:pt x="599469" y="295612"/>
                    <a:pt x="600798" y="237552"/>
                  </a:cubicBezTo>
                  <a:cubicBezTo>
                    <a:pt x="602189" y="180631"/>
                    <a:pt x="565253" y="133259"/>
                    <a:pt x="517503" y="128706"/>
                  </a:cubicBezTo>
                  <a:cubicBezTo>
                    <a:pt x="511178" y="57680"/>
                    <a:pt x="457545" y="1581"/>
                    <a:pt x="391011" y="0"/>
                  </a:cubicBezTo>
                  <a:close/>
                </a:path>
              </a:pathLst>
            </a:custGeom>
            <a:solidFill>
              <a:schemeClr val="tx1">
                <a:lumMod val="60000"/>
                <a:lumOff val="40000"/>
              </a:schemeClr>
            </a:solidFill>
            <a:ln w="6271" cap="flat">
              <a:noFill/>
              <a:prstDash val="solid"/>
              <a:miter/>
            </a:ln>
          </p:spPr>
          <p:txBody>
            <a:bodyPr rtlCol="0" anchor="ctr"/>
            <a:lstStyle/>
            <a:p>
              <a:endParaRPr lang="en-US" sz="1797"/>
            </a:p>
          </p:txBody>
        </p:sp>
        <p:sp>
          <p:nvSpPr>
            <p:cNvPr id="12" name="Oval 11">
              <a:extLst>
                <a:ext uri="{FF2B5EF4-FFF2-40B4-BE49-F238E27FC236}">
                  <a16:creationId xmlns:a16="http://schemas.microsoft.com/office/drawing/2014/main" id="{1141C680-1548-454F-AFEF-FC48994B268C}"/>
                </a:ext>
              </a:extLst>
            </p:cNvPr>
            <p:cNvSpPr/>
            <p:nvPr/>
          </p:nvSpPr>
          <p:spPr>
            <a:xfrm>
              <a:off x="7474585" y="1598315"/>
              <a:ext cx="571707" cy="571707"/>
            </a:xfrm>
            <a:prstGeom prst="ellipse">
              <a:avLst/>
            </a:prstGeom>
            <a:solidFill>
              <a:schemeClr val="bg1"/>
            </a:solidFill>
            <a:ln w="12700">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3" name="TextBox 12">
              <a:extLst>
                <a:ext uri="{FF2B5EF4-FFF2-40B4-BE49-F238E27FC236}">
                  <a16:creationId xmlns:a16="http://schemas.microsoft.com/office/drawing/2014/main" id="{74C34B2B-A91F-4F4D-B8FC-76A7366126DE}"/>
                </a:ext>
              </a:extLst>
            </p:cNvPr>
            <p:cNvSpPr txBox="1"/>
            <p:nvPr/>
          </p:nvSpPr>
          <p:spPr>
            <a:xfrm>
              <a:off x="7518690" y="1714954"/>
              <a:ext cx="513975" cy="417811"/>
            </a:xfrm>
            <a:prstGeom prst="rect">
              <a:avLst/>
            </a:prstGeom>
          </p:spPr>
          <p:txBody>
            <a:bodyPr wrap="none" lIns="0" tIns="0" rIns="0" bIns="0" rtlCol="0">
              <a:spAutoFit/>
            </a:bodyPr>
            <a:lstStyle/>
            <a:p>
              <a:pPr algn="ctr">
                <a:spcAft>
                  <a:spcPts val="600"/>
                </a:spcAft>
                <a:defRPr/>
              </a:pPr>
              <a:r>
                <a:rPr lang="en-US" sz="1050" b="1">
                  <a:solidFill>
                    <a:srgbClr val="717074"/>
                  </a:solidFill>
                </a:rPr>
                <a:t>Public</a:t>
              </a:r>
              <a:br>
                <a:rPr lang="en-US" sz="1050" b="1">
                  <a:solidFill>
                    <a:srgbClr val="717074"/>
                  </a:solidFill>
                </a:rPr>
              </a:br>
              <a:r>
                <a:rPr lang="en-US" sz="1050" b="1">
                  <a:solidFill>
                    <a:srgbClr val="717074"/>
                  </a:solidFill>
                </a:rPr>
                <a:t>Cloud</a:t>
              </a:r>
            </a:p>
          </p:txBody>
        </p:sp>
        <p:pic>
          <p:nvPicPr>
            <p:cNvPr id="14" name="Picture 13">
              <a:extLst>
                <a:ext uri="{FF2B5EF4-FFF2-40B4-BE49-F238E27FC236}">
                  <a16:creationId xmlns:a16="http://schemas.microsoft.com/office/drawing/2014/main" id="{4F640025-66BA-5B4B-8499-9ED983B37D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5944" y="2166448"/>
              <a:ext cx="624208" cy="346465"/>
            </a:xfrm>
            <a:prstGeom prst="rect">
              <a:avLst/>
            </a:prstGeom>
          </p:spPr>
        </p:pic>
        <p:pic>
          <p:nvPicPr>
            <p:cNvPr id="15" name="Picture 14">
              <a:extLst>
                <a:ext uri="{FF2B5EF4-FFF2-40B4-BE49-F238E27FC236}">
                  <a16:creationId xmlns:a16="http://schemas.microsoft.com/office/drawing/2014/main" id="{BA5E5C4E-2E85-8149-AD01-81A627E9CB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91745" y="1860819"/>
              <a:ext cx="473497" cy="282217"/>
            </a:xfrm>
            <a:prstGeom prst="rect">
              <a:avLst/>
            </a:prstGeom>
          </p:spPr>
        </p:pic>
        <p:pic>
          <p:nvPicPr>
            <p:cNvPr id="16" name="Picture 15">
              <a:extLst>
                <a:ext uri="{FF2B5EF4-FFF2-40B4-BE49-F238E27FC236}">
                  <a16:creationId xmlns:a16="http://schemas.microsoft.com/office/drawing/2014/main" id="{45A7D700-D117-A642-B5C1-8754C7B6CB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27496" y="2023708"/>
              <a:ext cx="962869" cy="505506"/>
            </a:xfrm>
            <a:prstGeom prst="rect">
              <a:avLst/>
            </a:prstGeom>
          </p:spPr>
        </p:pic>
      </p:grpSp>
      <p:grpSp>
        <p:nvGrpSpPr>
          <p:cNvPr id="17" name="Group 16">
            <a:extLst>
              <a:ext uri="{FF2B5EF4-FFF2-40B4-BE49-F238E27FC236}">
                <a16:creationId xmlns:a16="http://schemas.microsoft.com/office/drawing/2014/main" id="{392DB24D-03AB-1140-941F-42981325091F}"/>
              </a:ext>
            </a:extLst>
          </p:cNvPr>
          <p:cNvGrpSpPr>
            <a:grpSpLocks noChangeAspect="1"/>
          </p:cNvGrpSpPr>
          <p:nvPr/>
        </p:nvGrpSpPr>
        <p:grpSpPr>
          <a:xfrm>
            <a:off x="4239113" y="1421046"/>
            <a:ext cx="1710535" cy="913686"/>
            <a:chOff x="3642445" y="1398693"/>
            <a:chExt cx="2213234" cy="1182203"/>
          </a:xfrm>
        </p:grpSpPr>
        <p:sp>
          <p:nvSpPr>
            <p:cNvPr id="18" name="Picture Placeholder 74" descr="Public Cloud&#10;">
              <a:extLst>
                <a:ext uri="{FF2B5EF4-FFF2-40B4-BE49-F238E27FC236}">
                  <a16:creationId xmlns:a16="http://schemas.microsoft.com/office/drawing/2014/main" id="{5EE159C8-DA6D-8045-ACDD-164AE408351E}"/>
                </a:ext>
              </a:extLst>
            </p:cNvPr>
            <p:cNvSpPr/>
            <p:nvPr/>
          </p:nvSpPr>
          <p:spPr>
            <a:xfrm>
              <a:off x="3642445" y="1398693"/>
              <a:ext cx="2068309" cy="1182203"/>
            </a:xfrm>
            <a:custGeom>
              <a:avLst/>
              <a:gdLst>
                <a:gd name="connsiteX0" fmla="*/ 387848 w 600835"/>
                <a:gd name="connsiteY0" fmla="*/ 15875 h 343425"/>
                <a:gd name="connsiteX1" fmla="*/ 390694 w 600835"/>
                <a:gd name="connsiteY1" fmla="*/ 15875 h 343425"/>
                <a:gd name="connsiteX2" fmla="*/ 501754 w 600835"/>
                <a:gd name="connsiteY2" fmla="*/ 130224 h 343425"/>
                <a:gd name="connsiteX3" fmla="*/ 502956 w 600835"/>
                <a:gd name="connsiteY3" fmla="*/ 143252 h 343425"/>
                <a:gd name="connsiteX4" fmla="*/ 515985 w 600835"/>
                <a:gd name="connsiteY4" fmla="*/ 144517 h 343425"/>
                <a:gd name="connsiteX5" fmla="*/ 584986 w 600835"/>
                <a:gd name="connsiteY5" fmla="*/ 237299 h 343425"/>
                <a:gd name="connsiteX6" fmla="*/ 509091 w 600835"/>
                <a:gd name="connsiteY6" fmla="*/ 326476 h 343425"/>
                <a:gd name="connsiteX7" fmla="*/ 496821 w 600835"/>
                <a:gd name="connsiteY7" fmla="*/ 326476 h 343425"/>
                <a:gd name="connsiteX8" fmla="*/ 300442 w 600835"/>
                <a:gd name="connsiteY8" fmla="*/ 327045 h 343425"/>
                <a:gd name="connsiteX9" fmla="*/ 102293 w 600835"/>
                <a:gd name="connsiteY9" fmla="*/ 327678 h 343425"/>
                <a:gd name="connsiteX10" fmla="*/ 92363 w 600835"/>
                <a:gd name="connsiteY10" fmla="*/ 327678 h 343425"/>
                <a:gd name="connsiteX11" fmla="*/ 15835 w 600835"/>
                <a:gd name="connsiteY11" fmla="*/ 249000 h 343425"/>
                <a:gd name="connsiteX12" fmla="*/ 87999 w 600835"/>
                <a:gd name="connsiteY12" fmla="*/ 178038 h 343425"/>
                <a:gd name="connsiteX13" fmla="*/ 89833 w 600835"/>
                <a:gd name="connsiteY13" fmla="*/ 178038 h 343425"/>
                <a:gd name="connsiteX14" fmla="*/ 107668 w 600835"/>
                <a:gd name="connsiteY14" fmla="*/ 180567 h 343425"/>
                <a:gd name="connsiteX15" fmla="*/ 123859 w 600835"/>
                <a:gd name="connsiteY15" fmla="*/ 185058 h 343425"/>
                <a:gd name="connsiteX16" fmla="*/ 127338 w 600835"/>
                <a:gd name="connsiteY16" fmla="*/ 168614 h 343425"/>
                <a:gd name="connsiteX17" fmla="*/ 220057 w 600835"/>
                <a:gd name="connsiteY17" fmla="*/ 92719 h 343425"/>
                <a:gd name="connsiteX18" fmla="*/ 222333 w 600835"/>
                <a:gd name="connsiteY18" fmla="*/ 92719 h 343425"/>
                <a:gd name="connsiteX19" fmla="*/ 260787 w 600835"/>
                <a:gd name="connsiteY19" fmla="*/ 101889 h 343425"/>
                <a:gd name="connsiteX20" fmla="*/ 276219 w 600835"/>
                <a:gd name="connsiteY20" fmla="*/ 109416 h 343425"/>
                <a:gd name="connsiteX21" fmla="*/ 282544 w 600835"/>
                <a:gd name="connsiteY21" fmla="*/ 93414 h 343425"/>
                <a:gd name="connsiteX22" fmla="*/ 387848 w 600835"/>
                <a:gd name="connsiteY22" fmla="*/ 15875 h 343425"/>
                <a:gd name="connsiteX23" fmla="*/ 387848 w 600835"/>
                <a:gd name="connsiteY23" fmla="*/ 63 h 343425"/>
                <a:gd name="connsiteX24" fmla="*/ 267681 w 600835"/>
                <a:gd name="connsiteY24" fmla="*/ 87785 h 343425"/>
                <a:gd name="connsiteX25" fmla="*/ 222776 w 600835"/>
                <a:gd name="connsiteY25" fmla="*/ 77034 h 343425"/>
                <a:gd name="connsiteX26" fmla="*/ 220057 w 600835"/>
                <a:gd name="connsiteY26" fmla="*/ 77034 h 343425"/>
                <a:gd name="connsiteX27" fmla="*/ 111906 w 600835"/>
                <a:gd name="connsiteY27" fmla="*/ 165578 h 343425"/>
                <a:gd name="connsiteX28" fmla="*/ 90149 w 600835"/>
                <a:gd name="connsiteY28" fmla="*/ 162479 h 343425"/>
                <a:gd name="connsiteX29" fmla="*/ 87999 w 600835"/>
                <a:gd name="connsiteY29" fmla="*/ 162479 h 343425"/>
                <a:gd name="connsiteX30" fmla="*/ 24 w 600835"/>
                <a:gd name="connsiteY30" fmla="*/ 248557 h 343425"/>
                <a:gd name="connsiteX31" fmla="*/ 91983 w 600835"/>
                <a:gd name="connsiteY31" fmla="*/ 343426 h 343425"/>
                <a:gd name="connsiteX32" fmla="*/ 102293 w 600835"/>
                <a:gd name="connsiteY32" fmla="*/ 343426 h 343425"/>
                <a:gd name="connsiteX33" fmla="*/ 496821 w 600835"/>
                <a:gd name="connsiteY33" fmla="*/ 342224 h 343425"/>
                <a:gd name="connsiteX34" fmla="*/ 509091 w 600835"/>
                <a:gd name="connsiteY34" fmla="*/ 342224 h 343425"/>
                <a:gd name="connsiteX35" fmla="*/ 600798 w 600835"/>
                <a:gd name="connsiteY35" fmla="*/ 237552 h 343425"/>
                <a:gd name="connsiteX36" fmla="*/ 517503 w 600835"/>
                <a:gd name="connsiteY36" fmla="*/ 128706 h 343425"/>
                <a:gd name="connsiteX37" fmla="*/ 391011 w 600835"/>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5" h="343425">
                  <a:moveTo>
                    <a:pt x="387848" y="15875"/>
                  </a:moveTo>
                  <a:lnTo>
                    <a:pt x="390694" y="15875"/>
                  </a:lnTo>
                  <a:cubicBezTo>
                    <a:pt x="448185" y="17266"/>
                    <a:pt x="495936" y="66472"/>
                    <a:pt x="501754" y="130224"/>
                  </a:cubicBezTo>
                  <a:lnTo>
                    <a:pt x="502956" y="143252"/>
                  </a:lnTo>
                  <a:lnTo>
                    <a:pt x="515985" y="144517"/>
                  </a:lnTo>
                  <a:cubicBezTo>
                    <a:pt x="555893" y="148312"/>
                    <a:pt x="586188" y="188789"/>
                    <a:pt x="584986" y="237299"/>
                  </a:cubicBezTo>
                  <a:cubicBezTo>
                    <a:pt x="583784" y="285809"/>
                    <a:pt x="549821" y="326476"/>
                    <a:pt x="509091" y="326476"/>
                  </a:cubicBezTo>
                  <a:lnTo>
                    <a:pt x="496821" y="326476"/>
                  </a:lnTo>
                  <a:cubicBezTo>
                    <a:pt x="467918" y="326476"/>
                    <a:pt x="382978" y="326476"/>
                    <a:pt x="300442" y="327045"/>
                  </a:cubicBezTo>
                  <a:cubicBezTo>
                    <a:pt x="217906" y="327614"/>
                    <a:pt x="131639" y="327678"/>
                    <a:pt x="102293" y="327678"/>
                  </a:cubicBezTo>
                  <a:lnTo>
                    <a:pt x="92363" y="327678"/>
                  </a:lnTo>
                  <a:cubicBezTo>
                    <a:pt x="52075" y="326602"/>
                    <a:pt x="14887" y="288339"/>
                    <a:pt x="15835" y="249000"/>
                  </a:cubicBezTo>
                  <a:cubicBezTo>
                    <a:pt x="16823" y="209758"/>
                    <a:pt x="48746" y="178366"/>
                    <a:pt x="87999" y="178038"/>
                  </a:cubicBezTo>
                  <a:lnTo>
                    <a:pt x="89833" y="178038"/>
                  </a:lnTo>
                  <a:cubicBezTo>
                    <a:pt x="95862" y="178115"/>
                    <a:pt x="101856" y="178966"/>
                    <a:pt x="107668" y="180567"/>
                  </a:cubicBezTo>
                  <a:lnTo>
                    <a:pt x="123859" y="185058"/>
                  </a:lnTo>
                  <a:lnTo>
                    <a:pt x="127338" y="168614"/>
                  </a:lnTo>
                  <a:cubicBezTo>
                    <a:pt x="136664" y="124728"/>
                    <a:pt x="175194" y="93190"/>
                    <a:pt x="220057" y="92719"/>
                  </a:cubicBezTo>
                  <a:lnTo>
                    <a:pt x="222333" y="92719"/>
                  </a:lnTo>
                  <a:cubicBezTo>
                    <a:pt x="235658" y="93005"/>
                    <a:pt x="248768" y="96131"/>
                    <a:pt x="260787" y="101889"/>
                  </a:cubicBezTo>
                  <a:lnTo>
                    <a:pt x="276219" y="109416"/>
                  </a:lnTo>
                  <a:lnTo>
                    <a:pt x="282544" y="93414"/>
                  </a:lnTo>
                  <a:cubicBezTo>
                    <a:pt x="300695" y="46359"/>
                    <a:pt x="341995" y="15875"/>
                    <a:pt x="387848" y="15875"/>
                  </a:cubicBezTo>
                  <a:moveTo>
                    <a:pt x="387848" y="63"/>
                  </a:moveTo>
                  <a:cubicBezTo>
                    <a:pt x="334152" y="63"/>
                    <a:pt x="287667" y="36177"/>
                    <a:pt x="267681" y="87785"/>
                  </a:cubicBezTo>
                  <a:cubicBezTo>
                    <a:pt x="253654" y="81031"/>
                    <a:pt x="238341" y="77365"/>
                    <a:pt x="222776" y="77034"/>
                  </a:cubicBezTo>
                  <a:lnTo>
                    <a:pt x="220057" y="77034"/>
                  </a:lnTo>
                  <a:cubicBezTo>
                    <a:pt x="167607" y="77270"/>
                    <a:pt x="122491" y="114208"/>
                    <a:pt x="111906" y="165578"/>
                  </a:cubicBezTo>
                  <a:cubicBezTo>
                    <a:pt x="104812" y="163637"/>
                    <a:pt x="97503" y="162596"/>
                    <a:pt x="90149" y="162479"/>
                  </a:cubicBezTo>
                  <a:lnTo>
                    <a:pt x="87999" y="162479"/>
                  </a:lnTo>
                  <a:cubicBezTo>
                    <a:pt x="40266" y="162767"/>
                    <a:pt x="1353" y="200841"/>
                    <a:pt x="24" y="248557"/>
                  </a:cubicBezTo>
                  <a:cubicBezTo>
                    <a:pt x="-1178" y="297446"/>
                    <a:pt x="43347" y="342098"/>
                    <a:pt x="91983" y="343426"/>
                  </a:cubicBezTo>
                  <a:lnTo>
                    <a:pt x="102293" y="343426"/>
                  </a:lnTo>
                  <a:cubicBezTo>
                    <a:pt x="160858" y="343426"/>
                    <a:pt x="438951" y="342224"/>
                    <a:pt x="496821" y="342224"/>
                  </a:cubicBezTo>
                  <a:lnTo>
                    <a:pt x="509091" y="342224"/>
                  </a:lnTo>
                  <a:cubicBezTo>
                    <a:pt x="558486" y="342224"/>
                    <a:pt x="599469" y="295612"/>
                    <a:pt x="600798" y="237552"/>
                  </a:cubicBezTo>
                  <a:cubicBezTo>
                    <a:pt x="602189" y="180631"/>
                    <a:pt x="565253" y="133259"/>
                    <a:pt x="517503" y="128706"/>
                  </a:cubicBezTo>
                  <a:cubicBezTo>
                    <a:pt x="511178" y="57680"/>
                    <a:pt x="457545" y="1581"/>
                    <a:pt x="391011" y="0"/>
                  </a:cubicBezTo>
                  <a:close/>
                </a:path>
              </a:pathLst>
            </a:custGeom>
            <a:solidFill>
              <a:schemeClr val="tx1">
                <a:lumMod val="60000"/>
                <a:lumOff val="40000"/>
              </a:schemeClr>
            </a:solidFill>
            <a:ln w="6271" cap="flat">
              <a:noFill/>
              <a:prstDash val="solid"/>
              <a:miter/>
            </a:ln>
          </p:spPr>
          <p:txBody>
            <a:bodyPr rtlCol="0" anchor="ctr"/>
            <a:lstStyle/>
            <a:p>
              <a:endParaRPr lang="en-US" sz="1797"/>
            </a:p>
          </p:txBody>
        </p:sp>
        <p:grpSp>
          <p:nvGrpSpPr>
            <p:cNvPr id="20" name="Group 19">
              <a:extLst>
                <a:ext uri="{FF2B5EF4-FFF2-40B4-BE49-F238E27FC236}">
                  <a16:creationId xmlns:a16="http://schemas.microsoft.com/office/drawing/2014/main" id="{966698C6-E57B-A043-9E35-5D2D8181160F}"/>
                </a:ext>
              </a:extLst>
            </p:cNvPr>
            <p:cNvGrpSpPr/>
            <p:nvPr/>
          </p:nvGrpSpPr>
          <p:grpSpPr>
            <a:xfrm>
              <a:off x="3702440" y="1447814"/>
              <a:ext cx="2153239" cy="1073228"/>
              <a:chOff x="8569222" y="998587"/>
              <a:chExt cx="2552949" cy="1272453"/>
            </a:xfrm>
          </p:grpSpPr>
          <p:sp>
            <p:nvSpPr>
              <p:cNvPr id="22" name="Freeform 78">
                <a:extLst>
                  <a:ext uri="{FF2B5EF4-FFF2-40B4-BE49-F238E27FC236}">
                    <a16:creationId xmlns:a16="http://schemas.microsoft.com/office/drawing/2014/main" id="{347DB238-FD43-714F-BB7B-8504187392D7}"/>
                  </a:ext>
                </a:extLst>
              </p:cNvPr>
              <p:cNvSpPr>
                <a:spLocks/>
              </p:cNvSpPr>
              <p:nvPr/>
            </p:nvSpPr>
            <p:spPr bwMode="auto">
              <a:xfrm>
                <a:off x="8569222" y="998587"/>
                <a:ext cx="2341538" cy="1272453"/>
              </a:xfrm>
              <a:custGeom>
                <a:avLst/>
                <a:gdLst>
                  <a:gd name="T0" fmla="*/ 322 w 368"/>
                  <a:gd name="T1" fmla="*/ 83 h 201"/>
                  <a:gd name="T2" fmla="*/ 314 w 368"/>
                  <a:gd name="T3" fmla="*/ 82 h 201"/>
                  <a:gd name="T4" fmla="*/ 313 w 368"/>
                  <a:gd name="T5" fmla="*/ 74 h 201"/>
                  <a:gd name="T6" fmla="*/ 242 w 368"/>
                  <a:gd name="T7" fmla="*/ 0 h 201"/>
                  <a:gd name="T8" fmla="*/ 240 w 368"/>
                  <a:gd name="T9" fmla="*/ 0 h 201"/>
                  <a:gd name="T10" fmla="*/ 172 w 368"/>
                  <a:gd name="T11" fmla="*/ 50 h 201"/>
                  <a:gd name="T12" fmla="*/ 168 w 368"/>
                  <a:gd name="T13" fmla="*/ 61 h 201"/>
                  <a:gd name="T14" fmla="*/ 158 w 368"/>
                  <a:gd name="T15" fmla="*/ 56 h 201"/>
                  <a:gd name="T16" fmla="*/ 133 w 368"/>
                  <a:gd name="T17" fmla="*/ 50 h 201"/>
                  <a:gd name="T18" fmla="*/ 132 w 368"/>
                  <a:gd name="T19" fmla="*/ 50 h 201"/>
                  <a:gd name="T20" fmla="*/ 72 w 368"/>
                  <a:gd name="T21" fmla="*/ 99 h 201"/>
                  <a:gd name="T22" fmla="*/ 70 w 368"/>
                  <a:gd name="T23" fmla="*/ 109 h 201"/>
                  <a:gd name="T24" fmla="*/ 60 w 368"/>
                  <a:gd name="T25" fmla="*/ 106 h 201"/>
                  <a:gd name="T26" fmla="*/ 48 w 368"/>
                  <a:gd name="T27" fmla="*/ 105 h 201"/>
                  <a:gd name="T28" fmla="*/ 47 w 368"/>
                  <a:gd name="T29" fmla="*/ 105 h 201"/>
                  <a:gd name="T30" fmla="*/ 1 w 368"/>
                  <a:gd name="T31" fmla="*/ 150 h 201"/>
                  <a:gd name="T32" fmla="*/ 50 w 368"/>
                  <a:gd name="T33" fmla="*/ 201 h 201"/>
                  <a:gd name="T34" fmla="*/ 56 w 368"/>
                  <a:gd name="T35" fmla="*/ 201 h 201"/>
                  <a:gd name="T36" fmla="*/ 184 w 368"/>
                  <a:gd name="T37" fmla="*/ 201 h 201"/>
                  <a:gd name="T38" fmla="*/ 310 w 368"/>
                  <a:gd name="T39" fmla="*/ 200 h 201"/>
                  <a:gd name="T40" fmla="*/ 317 w 368"/>
                  <a:gd name="T41" fmla="*/ 200 h 201"/>
                  <a:gd name="T42" fmla="*/ 318 w 368"/>
                  <a:gd name="T43" fmla="*/ 200 h 201"/>
                  <a:gd name="T44" fmla="*/ 367 w 368"/>
                  <a:gd name="T45" fmla="*/ 143 h 201"/>
                  <a:gd name="T46" fmla="*/ 322 w 368"/>
                  <a:gd name="T47" fmla="*/ 8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8" h="201">
                    <a:moveTo>
                      <a:pt x="322" y="83"/>
                    </a:moveTo>
                    <a:cubicBezTo>
                      <a:pt x="314" y="82"/>
                      <a:pt x="314" y="82"/>
                      <a:pt x="314" y="82"/>
                    </a:cubicBezTo>
                    <a:cubicBezTo>
                      <a:pt x="313" y="74"/>
                      <a:pt x="313" y="74"/>
                      <a:pt x="313" y="74"/>
                    </a:cubicBezTo>
                    <a:cubicBezTo>
                      <a:pt x="310" y="33"/>
                      <a:pt x="279" y="1"/>
                      <a:pt x="242" y="0"/>
                    </a:cubicBezTo>
                    <a:cubicBezTo>
                      <a:pt x="241" y="0"/>
                      <a:pt x="241" y="0"/>
                      <a:pt x="240" y="0"/>
                    </a:cubicBezTo>
                    <a:cubicBezTo>
                      <a:pt x="210" y="0"/>
                      <a:pt x="184" y="20"/>
                      <a:pt x="172" y="50"/>
                    </a:cubicBezTo>
                    <a:cubicBezTo>
                      <a:pt x="168" y="61"/>
                      <a:pt x="168" y="61"/>
                      <a:pt x="168" y="61"/>
                    </a:cubicBezTo>
                    <a:cubicBezTo>
                      <a:pt x="158" y="56"/>
                      <a:pt x="158" y="56"/>
                      <a:pt x="158" y="56"/>
                    </a:cubicBezTo>
                    <a:cubicBezTo>
                      <a:pt x="151" y="52"/>
                      <a:pt x="142" y="50"/>
                      <a:pt x="133" y="50"/>
                    </a:cubicBezTo>
                    <a:cubicBezTo>
                      <a:pt x="133" y="50"/>
                      <a:pt x="132" y="50"/>
                      <a:pt x="132" y="50"/>
                    </a:cubicBezTo>
                    <a:cubicBezTo>
                      <a:pt x="103" y="50"/>
                      <a:pt x="78" y="70"/>
                      <a:pt x="72" y="99"/>
                    </a:cubicBezTo>
                    <a:cubicBezTo>
                      <a:pt x="70" y="109"/>
                      <a:pt x="70" y="109"/>
                      <a:pt x="70" y="109"/>
                    </a:cubicBezTo>
                    <a:cubicBezTo>
                      <a:pt x="60" y="106"/>
                      <a:pt x="60" y="106"/>
                      <a:pt x="60" y="106"/>
                    </a:cubicBezTo>
                    <a:cubicBezTo>
                      <a:pt x="56" y="105"/>
                      <a:pt x="52" y="105"/>
                      <a:pt x="48" y="105"/>
                    </a:cubicBezTo>
                    <a:cubicBezTo>
                      <a:pt x="48" y="105"/>
                      <a:pt x="47" y="105"/>
                      <a:pt x="47" y="105"/>
                    </a:cubicBezTo>
                    <a:cubicBezTo>
                      <a:pt x="22" y="105"/>
                      <a:pt x="1" y="125"/>
                      <a:pt x="1" y="150"/>
                    </a:cubicBezTo>
                    <a:cubicBezTo>
                      <a:pt x="0" y="176"/>
                      <a:pt x="24" y="200"/>
                      <a:pt x="50" y="201"/>
                    </a:cubicBezTo>
                    <a:cubicBezTo>
                      <a:pt x="50" y="201"/>
                      <a:pt x="53" y="201"/>
                      <a:pt x="56" y="201"/>
                    </a:cubicBezTo>
                    <a:cubicBezTo>
                      <a:pt x="75" y="201"/>
                      <a:pt x="130" y="201"/>
                      <a:pt x="184" y="201"/>
                    </a:cubicBezTo>
                    <a:cubicBezTo>
                      <a:pt x="237" y="200"/>
                      <a:pt x="291" y="200"/>
                      <a:pt x="310" y="200"/>
                    </a:cubicBezTo>
                    <a:cubicBezTo>
                      <a:pt x="314" y="200"/>
                      <a:pt x="316" y="200"/>
                      <a:pt x="317" y="200"/>
                    </a:cubicBezTo>
                    <a:cubicBezTo>
                      <a:pt x="317" y="200"/>
                      <a:pt x="318" y="200"/>
                      <a:pt x="318" y="200"/>
                    </a:cubicBezTo>
                    <a:cubicBezTo>
                      <a:pt x="344" y="200"/>
                      <a:pt x="366" y="175"/>
                      <a:pt x="367" y="143"/>
                    </a:cubicBezTo>
                    <a:cubicBezTo>
                      <a:pt x="368" y="112"/>
                      <a:pt x="348" y="86"/>
                      <a:pt x="322" y="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endParaRPr lang="en-US" sz="1796"/>
              </a:p>
            </p:txBody>
          </p:sp>
          <p:sp>
            <p:nvSpPr>
              <p:cNvPr id="23" name="Oval 22">
                <a:extLst>
                  <a:ext uri="{FF2B5EF4-FFF2-40B4-BE49-F238E27FC236}">
                    <a16:creationId xmlns:a16="http://schemas.microsoft.com/office/drawing/2014/main" id="{63583295-5A9C-3E4E-B198-2F864D3EFC9E}"/>
                  </a:ext>
                </a:extLst>
              </p:cNvPr>
              <p:cNvSpPr/>
              <p:nvPr/>
            </p:nvSpPr>
            <p:spPr>
              <a:xfrm>
                <a:off x="10537869" y="1298336"/>
                <a:ext cx="584302" cy="584302"/>
              </a:xfrm>
              <a:prstGeom prst="ellipse">
                <a:avLst/>
              </a:prstGeom>
              <a:solidFill>
                <a:schemeClr val="bg1"/>
              </a:solidFill>
              <a:ln w="12700">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4" name="TextBox 23">
                <a:extLst>
                  <a:ext uri="{FF2B5EF4-FFF2-40B4-BE49-F238E27FC236}">
                    <a16:creationId xmlns:a16="http://schemas.microsoft.com/office/drawing/2014/main" id="{E79137E4-0760-2240-96F0-8520A02A1872}"/>
                  </a:ext>
                </a:extLst>
              </p:cNvPr>
              <p:cNvSpPr txBox="1"/>
              <p:nvPr/>
            </p:nvSpPr>
            <p:spPr>
              <a:xfrm>
                <a:off x="10589422" y="1490062"/>
                <a:ext cx="481611" cy="247686"/>
              </a:xfrm>
              <a:prstGeom prst="rect">
                <a:avLst/>
              </a:prstGeom>
            </p:spPr>
            <p:txBody>
              <a:bodyPr wrap="none" lIns="0" tIns="0" rIns="0" bIns="0" rtlCol="0">
                <a:spAutoFit/>
              </a:bodyPr>
              <a:lstStyle/>
              <a:p>
                <a:pPr algn="ctr">
                  <a:spcAft>
                    <a:spcPts val="600"/>
                  </a:spcAft>
                  <a:defRPr/>
                </a:pPr>
                <a:r>
                  <a:rPr lang="en-US" sz="1050" b="1">
                    <a:solidFill>
                      <a:srgbClr val="717074"/>
                    </a:solidFill>
                  </a:rPr>
                  <a:t>SaaS</a:t>
                </a:r>
                <a:endParaRPr lang="en-US" sz="1100" b="1">
                  <a:solidFill>
                    <a:srgbClr val="717074"/>
                  </a:solidFill>
                </a:endParaRPr>
              </a:p>
            </p:txBody>
          </p:sp>
        </p:grpSp>
      </p:grpSp>
      <p:cxnSp>
        <p:nvCxnSpPr>
          <p:cNvPr id="77" name="Straight Connector 76">
            <a:extLst>
              <a:ext uri="{FF2B5EF4-FFF2-40B4-BE49-F238E27FC236}">
                <a16:creationId xmlns:a16="http://schemas.microsoft.com/office/drawing/2014/main" id="{5FE9D8D4-265F-3143-8A0D-02A6A32560A5}"/>
              </a:ext>
            </a:extLst>
          </p:cNvPr>
          <p:cNvCxnSpPr>
            <a:cxnSpLocks/>
          </p:cNvCxnSpPr>
          <p:nvPr/>
        </p:nvCxnSpPr>
        <p:spPr bwMode="gray">
          <a:xfrm>
            <a:off x="5708256" y="2291603"/>
            <a:ext cx="3919597" cy="537402"/>
          </a:xfrm>
          <a:prstGeom prst="line">
            <a:avLst/>
          </a:prstGeom>
          <a:ln w="25400" cap="rnd">
            <a:solidFill>
              <a:schemeClr val="accent1"/>
            </a:solidFill>
            <a:round/>
            <a:headEnd type="triangle"/>
            <a:tailEnd type="non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D993C23F-23F4-BF47-ACAE-D59896360891}"/>
              </a:ext>
              <a:ext uri="{C183D7F6-B498-43B3-948B-1728B52AA6E4}">
                <adec:decorative xmlns:adec="http://schemas.microsoft.com/office/drawing/2017/decorative" val="1"/>
              </a:ext>
            </a:extLst>
          </p:cNvPr>
          <p:cNvSpPr txBox="1"/>
          <p:nvPr/>
        </p:nvSpPr>
        <p:spPr>
          <a:xfrm>
            <a:off x="3069976" y="2656676"/>
            <a:ext cx="1440657" cy="184522"/>
          </a:xfrm>
          <a:prstGeom prst="rect">
            <a:avLst/>
          </a:prstGeom>
        </p:spPr>
        <p:txBody>
          <a:bodyPr wrap="square" lIns="0" tIns="0" rIns="0" bIns="0" rtlCol="0">
            <a:spAutoFit/>
          </a:bodyPr>
          <a:lstStyle/>
          <a:p>
            <a:pPr algn="ctr">
              <a:spcAft>
                <a:spcPts val="600"/>
              </a:spcAft>
            </a:pPr>
            <a:r>
              <a:rPr lang="en-US" sz="1200">
                <a:solidFill>
                  <a:schemeClr val="accent5"/>
                </a:solidFill>
              </a:rPr>
              <a:t>IPSec/TLS VPN</a:t>
            </a:r>
          </a:p>
        </p:txBody>
      </p:sp>
      <p:grpSp>
        <p:nvGrpSpPr>
          <p:cNvPr id="129" name="Group 128">
            <a:extLst>
              <a:ext uri="{FF2B5EF4-FFF2-40B4-BE49-F238E27FC236}">
                <a16:creationId xmlns:a16="http://schemas.microsoft.com/office/drawing/2014/main" id="{43F66130-7F3A-2B4B-BD65-FB4935EC48AF}"/>
              </a:ext>
            </a:extLst>
          </p:cNvPr>
          <p:cNvGrpSpPr/>
          <p:nvPr/>
        </p:nvGrpSpPr>
        <p:grpSpPr>
          <a:xfrm>
            <a:off x="7405499" y="1120980"/>
            <a:ext cx="817771" cy="1058224"/>
            <a:chOff x="7405499" y="1120980"/>
            <a:chExt cx="817771" cy="1058224"/>
          </a:xfrm>
        </p:grpSpPr>
        <p:grpSp>
          <p:nvGrpSpPr>
            <p:cNvPr id="130" name="Group 129">
              <a:extLst>
                <a:ext uri="{FF2B5EF4-FFF2-40B4-BE49-F238E27FC236}">
                  <a16:creationId xmlns:a16="http://schemas.microsoft.com/office/drawing/2014/main" id="{827345B8-813F-234A-83E7-CA709E3B82E0}"/>
                </a:ext>
              </a:extLst>
            </p:cNvPr>
            <p:cNvGrpSpPr>
              <a:grpSpLocks noChangeAspect="1"/>
            </p:cNvGrpSpPr>
            <p:nvPr/>
          </p:nvGrpSpPr>
          <p:grpSpPr>
            <a:xfrm>
              <a:off x="7405499" y="1120980"/>
              <a:ext cx="371567" cy="365760"/>
              <a:chOff x="11519440" y="2706669"/>
              <a:chExt cx="585216" cy="576072"/>
            </a:xfrm>
          </p:grpSpPr>
          <p:sp>
            <p:nvSpPr>
              <p:cNvPr id="137" name="Rectangle 136">
                <a:extLst>
                  <a:ext uri="{FF2B5EF4-FFF2-40B4-BE49-F238E27FC236}">
                    <a16:creationId xmlns:a16="http://schemas.microsoft.com/office/drawing/2014/main" id="{D60F7C83-4A31-0C49-88B8-CAA03724FF38}"/>
                  </a:ext>
                </a:extLst>
              </p:cNvPr>
              <p:cNvSpPr/>
              <p:nvPr/>
            </p:nvSpPr>
            <p:spPr>
              <a:xfrm>
                <a:off x="11519440" y="2706669"/>
                <a:ext cx="585216" cy="576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38" name="Graphic 137">
                <a:extLst>
                  <a:ext uri="{FF2B5EF4-FFF2-40B4-BE49-F238E27FC236}">
                    <a16:creationId xmlns:a16="http://schemas.microsoft.com/office/drawing/2014/main" id="{D89DE63A-D8CC-604D-AB07-6856FE61A901}"/>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521083" y="2708470"/>
                <a:ext cx="581930" cy="572471"/>
              </a:xfrm>
              <a:prstGeom prst="rect">
                <a:avLst/>
              </a:prstGeom>
            </p:spPr>
          </p:pic>
        </p:grpSp>
        <p:grpSp>
          <p:nvGrpSpPr>
            <p:cNvPr id="131" name="Group 130">
              <a:extLst>
                <a:ext uri="{FF2B5EF4-FFF2-40B4-BE49-F238E27FC236}">
                  <a16:creationId xmlns:a16="http://schemas.microsoft.com/office/drawing/2014/main" id="{6BABB7D3-64AA-4845-9D60-AD9C54DAE7C9}"/>
                </a:ext>
              </a:extLst>
            </p:cNvPr>
            <p:cNvGrpSpPr>
              <a:grpSpLocks noChangeAspect="1"/>
            </p:cNvGrpSpPr>
            <p:nvPr/>
          </p:nvGrpSpPr>
          <p:grpSpPr>
            <a:xfrm>
              <a:off x="7844022" y="1343844"/>
              <a:ext cx="371567" cy="365760"/>
              <a:chOff x="11519440" y="2706669"/>
              <a:chExt cx="585216" cy="576072"/>
            </a:xfrm>
          </p:grpSpPr>
          <p:sp>
            <p:nvSpPr>
              <p:cNvPr id="135" name="Rectangle 134">
                <a:extLst>
                  <a:ext uri="{FF2B5EF4-FFF2-40B4-BE49-F238E27FC236}">
                    <a16:creationId xmlns:a16="http://schemas.microsoft.com/office/drawing/2014/main" id="{A2059A4B-621F-BA42-B15E-0EF121358004}"/>
                  </a:ext>
                </a:extLst>
              </p:cNvPr>
              <p:cNvSpPr/>
              <p:nvPr/>
            </p:nvSpPr>
            <p:spPr>
              <a:xfrm>
                <a:off x="11519440" y="2706669"/>
                <a:ext cx="585216" cy="576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36" name="Graphic 135">
                <a:extLst>
                  <a:ext uri="{FF2B5EF4-FFF2-40B4-BE49-F238E27FC236}">
                    <a16:creationId xmlns:a16="http://schemas.microsoft.com/office/drawing/2014/main" id="{756ED3BA-FC00-EF48-9385-47C23F09CA21}"/>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521083" y="2708470"/>
                <a:ext cx="581930" cy="572471"/>
              </a:xfrm>
              <a:prstGeom prst="rect">
                <a:avLst/>
              </a:prstGeom>
            </p:spPr>
          </p:pic>
        </p:grpSp>
        <p:grpSp>
          <p:nvGrpSpPr>
            <p:cNvPr id="132" name="Group 131">
              <a:extLst>
                <a:ext uri="{FF2B5EF4-FFF2-40B4-BE49-F238E27FC236}">
                  <a16:creationId xmlns:a16="http://schemas.microsoft.com/office/drawing/2014/main" id="{E8F35BA3-0C50-0D4A-AD7C-7FC91AAE4837}"/>
                </a:ext>
              </a:extLst>
            </p:cNvPr>
            <p:cNvGrpSpPr>
              <a:grpSpLocks noChangeAspect="1"/>
            </p:cNvGrpSpPr>
            <p:nvPr/>
          </p:nvGrpSpPr>
          <p:grpSpPr>
            <a:xfrm>
              <a:off x="7851703" y="1813444"/>
              <a:ext cx="371567" cy="365760"/>
              <a:chOff x="11519440" y="2706669"/>
              <a:chExt cx="585216" cy="576072"/>
            </a:xfrm>
          </p:grpSpPr>
          <p:sp>
            <p:nvSpPr>
              <p:cNvPr id="133" name="Rectangle 132">
                <a:extLst>
                  <a:ext uri="{FF2B5EF4-FFF2-40B4-BE49-F238E27FC236}">
                    <a16:creationId xmlns:a16="http://schemas.microsoft.com/office/drawing/2014/main" id="{3C105E73-64B4-D64B-A087-CB4E0F94792E}"/>
                  </a:ext>
                </a:extLst>
              </p:cNvPr>
              <p:cNvSpPr/>
              <p:nvPr/>
            </p:nvSpPr>
            <p:spPr>
              <a:xfrm>
                <a:off x="11519440" y="2706669"/>
                <a:ext cx="585216" cy="576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34" name="Graphic 133">
                <a:extLst>
                  <a:ext uri="{FF2B5EF4-FFF2-40B4-BE49-F238E27FC236}">
                    <a16:creationId xmlns:a16="http://schemas.microsoft.com/office/drawing/2014/main" id="{BDE384AD-563C-E74F-9C49-C44002DF1E09}"/>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521083" y="2708470"/>
                <a:ext cx="581930" cy="572471"/>
              </a:xfrm>
              <a:prstGeom prst="rect">
                <a:avLst/>
              </a:prstGeom>
            </p:spPr>
          </p:pic>
        </p:grpSp>
      </p:grpSp>
      <p:sp>
        <p:nvSpPr>
          <p:cNvPr id="190" name="Freeform 189">
            <a:extLst>
              <a:ext uri="{FF2B5EF4-FFF2-40B4-BE49-F238E27FC236}">
                <a16:creationId xmlns:a16="http://schemas.microsoft.com/office/drawing/2014/main" id="{57E8495C-ABEA-AB49-AC6F-4B3F21A93910}"/>
              </a:ext>
            </a:extLst>
          </p:cNvPr>
          <p:cNvSpPr/>
          <p:nvPr/>
        </p:nvSpPr>
        <p:spPr>
          <a:xfrm flipH="1">
            <a:off x="1522395" y="4452846"/>
            <a:ext cx="7997181" cy="698633"/>
          </a:xfrm>
          <a:custGeom>
            <a:avLst/>
            <a:gdLst>
              <a:gd name="connsiteX0" fmla="*/ 0 w 7572375"/>
              <a:gd name="connsiteY0" fmla="*/ 928688 h 1509367"/>
              <a:gd name="connsiteX1" fmla="*/ 3400425 w 7572375"/>
              <a:gd name="connsiteY1" fmla="*/ 1471613 h 1509367"/>
              <a:gd name="connsiteX2" fmla="*/ 7572375 w 7572375"/>
              <a:gd name="connsiteY2" fmla="*/ 0 h 1509367"/>
            </a:gdLst>
            <a:ahLst/>
            <a:cxnLst>
              <a:cxn ang="0">
                <a:pos x="connsiteX0" y="connsiteY0"/>
              </a:cxn>
              <a:cxn ang="0">
                <a:pos x="connsiteX1" y="connsiteY1"/>
              </a:cxn>
              <a:cxn ang="0">
                <a:pos x="connsiteX2" y="connsiteY2"/>
              </a:cxn>
            </a:cxnLst>
            <a:rect l="l" t="t" r="r" b="b"/>
            <a:pathLst>
              <a:path w="7572375" h="1509367">
                <a:moveTo>
                  <a:pt x="0" y="928688"/>
                </a:moveTo>
                <a:cubicBezTo>
                  <a:pt x="1069181" y="1277541"/>
                  <a:pt x="2138363" y="1626394"/>
                  <a:pt x="3400425" y="1471613"/>
                </a:cubicBezTo>
                <a:cubicBezTo>
                  <a:pt x="4662488" y="1316832"/>
                  <a:pt x="7572375" y="0"/>
                  <a:pt x="7572375" y="0"/>
                </a:cubicBezTo>
              </a:path>
            </a:pathLst>
          </a:custGeom>
          <a:noFill/>
          <a:ln w="2540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7"/>
          </a:p>
        </p:txBody>
      </p:sp>
      <p:sp>
        <p:nvSpPr>
          <p:cNvPr id="191" name="Freeform 190">
            <a:extLst>
              <a:ext uri="{FF2B5EF4-FFF2-40B4-BE49-F238E27FC236}">
                <a16:creationId xmlns:a16="http://schemas.microsoft.com/office/drawing/2014/main" id="{B4AABBEE-EFAA-374C-B3AB-0A4EC067AE55}"/>
              </a:ext>
            </a:extLst>
          </p:cNvPr>
          <p:cNvSpPr/>
          <p:nvPr/>
        </p:nvSpPr>
        <p:spPr>
          <a:xfrm flipH="1">
            <a:off x="1113660" y="2549202"/>
            <a:ext cx="8551195" cy="419144"/>
          </a:xfrm>
          <a:custGeom>
            <a:avLst/>
            <a:gdLst>
              <a:gd name="connsiteX0" fmla="*/ 0 w 8043863"/>
              <a:gd name="connsiteY0" fmla="*/ 1171575 h 1171575"/>
              <a:gd name="connsiteX1" fmla="*/ 4471988 w 8043863"/>
              <a:gd name="connsiteY1" fmla="*/ 0 h 1171575"/>
              <a:gd name="connsiteX2" fmla="*/ 8043863 w 8043863"/>
              <a:gd name="connsiteY2" fmla="*/ 342900 h 1171575"/>
            </a:gdLst>
            <a:ahLst/>
            <a:cxnLst>
              <a:cxn ang="0">
                <a:pos x="connsiteX0" y="connsiteY0"/>
              </a:cxn>
              <a:cxn ang="0">
                <a:pos x="connsiteX1" y="connsiteY1"/>
              </a:cxn>
              <a:cxn ang="0">
                <a:pos x="connsiteX2" y="connsiteY2"/>
              </a:cxn>
            </a:cxnLst>
            <a:rect l="l" t="t" r="r" b="b"/>
            <a:pathLst>
              <a:path w="8043863" h="1171575">
                <a:moveTo>
                  <a:pt x="0" y="1171575"/>
                </a:moveTo>
                <a:cubicBezTo>
                  <a:pt x="1565672" y="654843"/>
                  <a:pt x="3131344" y="138112"/>
                  <a:pt x="4471988" y="0"/>
                </a:cubicBezTo>
                <a:lnTo>
                  <a:pt x="8043863" y="342900"/>
                </a:lnTo>
              </a:path>
            </a:pathLst>
          </a:custGeom>
          <a:noFill/>
          <a:ln w="25400">
            <a:solidFill>
              <a:schemeClr val="accent5"/>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p>
        </p:txBody>
      </p:sp>
      <p:grpSp>
        <p:nvGrpSpPr>
          <p:cNvPr id="192" name="Group 191">
            <a:extLst>
              <a:ext uri="{FF2B5EF4-FFF2-40B4-BE49-F238E27FC236}">
                <a16:creationId xmlns:a16="http://schemas.microsoft.com/office/drawing/2014/main" id="{95A0FC7E-18EE-FB41-8122-063482302D1D}"/>
              </a:ext>
            </a:extLst>
          </p:cNvPr>
          <p:cNvGrpSpPr/>
          <p:nvPr/>
        </p:nvGrpSpPr>
        <p:grpSpPr>
          <a:xfrm>
            <a:off x="1296967" y="2999402"/>
            <a:ext cx="8000236" cy="1191923"/>
            <a:chOff x="1295716" y="2999290"/>
            <a:chExt cx="8002320" cy="1192234"/>
          </a:xfrm>
        </p:grpSpPr>
        <p:cxnSp>
          <p:nvCxnSpPr>
            <p:cNvPr id="193" name="Straight Connector 192">
              <a:extLst>
                <a:ext uri="{FF2B5EF4-FFF2-40B4-BE49-F238E27FC236}">
                  <a16:creationId xmlns:a16="http://schemas.microsoft.com/office/drawing/2014/main" id="{171F5284-9E6E-1245-8C4F-FA4BEED00D88}"/>
                </a:ext>
              </a:extLst>
            </p:cNvPr>
            <p:cNvCxnSpPr>
              <a:cxnSpLocks/>
            </p:cNvCxnSpPr>
            <p:nvPr/>
          </p:nvCxnSpPr>
          <p:spPr bwMode="gray">
            <a:xfrm flipV="1">
              <a:off x="1295716" y="2999290"/>
              <a:ext cx="7987967" cy="5289"/>
            </a:xfrm>
            <a:prstGeom prst="line">
              <a:avLst/>
            </a:prstGeom>
            <a:ln w="25400"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A293681-D50E-2848-BC8E-FD6F3C8ECFD9}"/>
                </a:ext>
              </a:extLst>
            </p:cNvPr>
            <p:cNvCxnSpPr>
              <a:cxnSpLocks/>
            </p:cNvCxnSpPr>
            <p:nvPr/>
          </p:nvCxnSpPr>
          <p:spPr bwMode="gray">
            <a:xfrm flipV="1">
              <a:off x="1324831" y="4113635"/>
              <a:ext cx="7973205" cy="77889"/>
            </a:xfrm>
            <a:prstGeom prst="line">
              <a:avLst/>
            </a:prstGeom>
            <a:ln w="25400"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01" name="Freeform 200">
            <a:extLst>
              <a:ext uri="{FF2B5EF4-FFF2-40B4-BE49-F238E27FC236}">
                <a16:creationId xmlns:a16="http://schemas.microsoft.com/office/drawing/2014/main" id="{BAFEC952-64CE-014D-A797-71F3E05406CF}"/>
              </a:ext>
            </a:extLst>
          </p:cNvPr>
          <p:cNvSpPr/>
          <p:nvPr/>
        </p:nvSpPr>
        <p:spPr>
          <a:xfrm flipV="1">
            <a:off x="1508501" y="4351711"/>
            <a:ext cx="8139684" cy="310350"/>
          </a:xfrm>
          <a:custGeom>
            <a:avLst/>
            <a:gdLst>
              <a:gd name="connsiteX0" fmla="*/ 0 w 8043863"/>
              <a:gd name="connsiteY0" fmla="*/ 1171575 h 1171575"/>
              <a:gd name="connsiteX1" fmla="*/ 4471988 w 8043863"/>
              <a:gd name="connsiteY1" fmla="*/ 0 h 1171575"/>
              <a:gd name="connsiteX2" fmla="*/ 8043863 w 8043863"/>
              <a:gd name="connsiteY2" fmla="*/ 342900 h 1171575"/>
            </a:gdLst>
            <a:ahLst/>
            <a:cxnLst>
              <a:cxn ang="0">
                <a:pos x="connsiteX0" y="connsiteY0"/>
              </a:cxn>
              <a:cxn ang="0">
                <a:pos x="connsiteX1" y="connsiteY1"/>
              </a:cxn>
              <a:cxn ang="0">
                <a:pos x="connsiteX2" y="connsiteY2"/>
              </a:cxn>
            </a:cxnLst>
            <a:rect l="l" t="t" r="r" b="b"/>
            <a:pathLst>
              <a:path w="8043863" h="1171575">
                <a:moveTo>
                  <a:pt x="0" y="1171575"/>
                </a:moveTo>
                <a:cubicBezTo>
                  <a:pt x="1565672" y="654843"/>
                  <a:pt x="3131344" y="138112"/>
                  <a:pt x="4471988" y="0"/>
                </a:cubicBezTo>
                <a:lnTo>
                  <a:pt x="8043863" y="342900"/>
                </a:lnTo>
              </a:path>
            </a:pathLst>
          </a:custGeom>
          <a:noFill/>
          <a:ln w="25400">
            <a:solidFill>
              <a:schemeClr val="accent5"/>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p>
        </p:txBody>
      </p:sp>
      <p:sp>
        <p:nvSpPr>
          <p:cNvPr id="202" name="TextBox 201">
            <a:extLst>
              <a:ext uri="{FF2B5EF4-FFF2-40B4-BE49-F238E27FC236}">
                <a16:creationId xmlns:a16="http://schemas.microsoft.com/office/drawing/2014/main" id="{88F159B7-C5C4-1D4B-9B26-1D2A5FAF7DCC}"/>
              </a:ext>
              <a:ext uri="{C183D7F6-B498-43B3-948B-1728B52AA6E4}">
                <adec:decorative xmlns:adec="http://schemas.microsoft.com/office/drawing/2017/decorative" val="1"/>
              </a:ext>
            </a:extLst>
          </p:cNvPr>
          <p:cNvSpPr txBox="1"/>
          <p:nvPr/>
        </p:nvSpPr>
        <p:spPr>
          <a:xfrm>
            <a:off x="3013201" y="4241658"/>
            <a:ext cx="1441032" cy="184570"/>
          </a:xfrm>
          <a:prstGeom prst="rect">
            <a:avLst/>
          </a:prstGeom>
        </p:spPr>
        <p:txBody>
          <a:bodyPr wrap="square" lIns="0" tIns="0" rIns="0" bIns="0" rtlCol="0">
            <a:spAutoFit/>
          </a:bodyPr>
          <a:lstStyle/>
          <a:p>
            <a:pPr algn="ctr">
              <a:spcAft>
                <a:spcPts val="600"/>
              </a:spcAft>
            </a:pPr>
            <a:r>
              <a:rPr lang="en-US" sz="1200">
                <a:solidFill>
                  <a:schemeClr val="accent5"/>
                </a:solidFill>
              </a:rPr>
              <a:t>Site-to-Site VPN</a:t>
            </a:r>
          </a:p>
        </p:txBody>
      </p:sp>
      <p:sp>
        <p:nvSpPr>
          <p:cNvPr id="237" name="TextBox 236">
            <a:extLst>
              <a:ext uri="{FF2B5EF4-FFF2-40B4-BE49-F238E27FC236}">
                <a16:creationId xmlns:a16="http://schemas.microsoft.com/office/drawing/2014/main" id="{7E2EEA2A-9437-CC4E-B5E4-582B8880FE94}"/>
              </a:ext>
            </a:extLst>
          </p:cNvPr>
          <p:cNvSpPr txBox="1"/>
          <p:nvPr/>
        </p:nvSpPr>
        <p:spPr>
          <a:xfrm>
            <a:off x="10035365" y="1508760"/>
            <a:ext cx="879362" cy="184522"/>
          </a:xfrm>
          <a:prstGeom prst="rect">
            <a:avLst/>
          </a:prstGeom>
        </p:spPr>
        <p:txBody>
          <a:bodyPr wrap="none" lIns="0" tIns="0" rIns="0" bIns="0" rtlCol="0">
            <a:spAutoFit/>
          </a:bodyPr>
          <a:lstStyle/>
          <a:p>
            <a:pPr>
              <a:spcAft>
                <a:spcPts val="600"/>
              </a:spcAft>
            </a:pPr>
            <a:r>
              <a:rPr lang="en-US" sz="1200" b="1"/>
              <a:t>Data Center</a:t>
            </a:r>
          </a:p>
        </p:txBody>
      </p:sp>
      <p:sp>
        <p:nvSpPr>
          <p:cNvPr id="238" name="Rectangle 237">
            <a:extLst>
              <a:ext uri="{FF2B5EF4-FFF2-40B4-BE49-F238E27FC236}">
                <a16:creationId xmlns:a16="http://schemas.microsoft.com/office/drawing/2014/main" id="{8069E4D4-0ACB-4C48-AD80-649DDC8800A2}"/>
              </a:ext>
            </a:extLst>
          </p:cNvPr>
          <p:cNvSpPr/>
          <p:nvPr/>
        </p:nvSpPr>
        <p:spPr>
          <a:xfrm>
            <a:off x="9308154" y="1746253"/>
            <a:ext cx="2267497" cy="3341578"/>
          </a:xfrm>
          <a:prstGeom prst="rect">
            <a:avLst/>
          </a:prstGeom>
          <a:solidFill>
            <a:schemeClr val="bg1">
              <a:lumMod val="95000"/>
            </a:schemeClr>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39" name="Rectangle 238">
            <a:extLst>
              <a:ext uri="{FF2B5EF4-FFF2-40B4-BE49-F238E27FC236}">
                <a16:creationId xmlns:a16="http://schemas.microsoft.com/office/drawing/2014/main" id="{32EDE182-61D8-3042-9D0A-B6221C0D69B8}"/>
              </a:ext>
            </a:extLst>
          </p:cNvPr>
          <p:cNvSpPr/>
          <p:nvPr/>
        </p:nvSpPr>
        <p:spPr>
          <a:xfrm>
            <a:off x="9659502" y="2062865"/>
            <a:ext cx="1579558" cy="2932995"/>
          </a:xfrm>
          <a:prstGeom prst="rect">
            <a:avLst/>
          </a:prstGeom>
          <a:solidFill>
            <a:schemeClr val="bg1"/>
          </a:solidFill>
          <a:ln w="12700">
            <a:solidFill>
              <a:schemeClr val="tx2"/>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algn="ctr">
              <a:spcAft>
                <a:spcPts val="600"/>
              </a:spcAft>
              <a:defRPr/>
            </a:pPr>
            <a:endParaRPr lang="en-US" sz="1200">
              <a:solidFill>
                <a:prstClr val="white"/>
              </a:solidFill>
              <a:latin typeface="Metropolis"/>
            </a:endParaRPr>
          </a:p>
        </p:txBody>
      </p:sp>
      <p:sp>
        <p:nvSpPr>
          <p:cNvPr id="241" name="Oval 240">
            <a:extLst>
              <a:ext uri="{FF2B5EF4-FFF2-40B4-BE49-F238E27FC236}">
                <a16:creationId xmlns:a16="http://schemas.microsoft.com/office/drawing/2014/main" id="{AA7C6081-5ECF-A34C-B9D1-13366211C3FD}"/>
              </a:ext>
            </a:extLst>
          </p:cNvPr>
          <p:cNvSpPr/>
          <p:nvPr/>
        </p:nvSpPr>
        <p:spPr>
          <a:xfrm>
            <a:off x="10881088" y="1831788"/>
            <a:ext cx="579709" cy="591784"/>
          </a:xfrm>
          <a:prstGeom prst="ellipse">
            <a:avLst/>
          </a:prstGeom>
          <a:solidFill>
            <a:schemeClr val="bg1"/>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algn="ctr">
              <a:defRPr/>
            </a:pPr>
            <a:endParaRPr lang="en-US" sz="1795">
              <a:solidFill>
                <a:prstClr val="white"/>
              </a:solidFill>
              <a:latin typeface="Metropolis"/>
            </a:endParaRPr>
          </a:p>
        </p:txBody>
      </p:sp>
      <p:pic>
        <p:nvPicPr>
          <p:cNvPr id="242" name="Graphic 241">
            <a:extLst>
              <a:ext uri="{FF2B5EF4-FFF2-40B4-BE49-F238E27FC236}">
                <a16:creationId xmlns:a16="http://schemas.microsoft.com/office/drawing/2014/main" id="{468B4502-9600-994F-8A58-51F35784246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74105" y="1970895"/>
            <a:ext cx="404877" cy="300395"/>
          </a:xfrm>
          <a:prstGeom prst="rect">
            <a:avLst/>
          </a:prstGeom>
        </p:spPr>
      </p:pic>
      <p:grpSp>
        <p:nvGrpSpPr>
          <p:cNvPr id="243" name="Group 242">
            <a:extLst>
              <a:ext uri="{FF2B5EF4-FFF2-40B4-BE49-F238E27FC236}">
                <a16:creationId xmlns:a16="http://schemas.microsoft.com/office/drawing/2014/main" id="{1D2AB727-3544-9841-A145-14C73D97FEDF}"/>
              </a:ext>
            </a:extLst>
          </p:cNvPr>
          <p:cNvGrpSpPr/>
          <p:nvPr/>
        </p:nvGrpSpPr>
        <p:grpSpPr>
          <a:xfrm>
            <a:off x="10578944" y="4233958"/>
            <a:ext cx="604289" cy="567154"/>
            <a:chOff x="10331862" y="4088395"/>
            <a:chExt cx="604762" cy="567598"/>
          </a:xfrm>
        </p:grpSpPr>
        <p:pic>
          <p:nvPicPr>
            <p:cNvPr id="273" name="Graphic 272">
              <a:extLst>
                <a:ext uri="{FF2B5EF4-FFF2-40B4-BE49-F238E27FC236}">
                  <a16:creationId xmlns:a16="http://schemas.microsoft.com/office/drawing/2014/main" id="{382EBC1C-DC36-3A4E-A828-AE86B318D1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31862" y="4088395"/>
              <a:ext cx="594214" cy="249187"/>
            </a:xfrm>
            <a:prstGeom prst="rect">
              <a:avLst/>
            </a:prstGeom>
          </p:spPr>
        </p:pic>
        <p:pic>
          <p:nvPicPr>
            <p:cNvPr id="274" name="Graphic 273">
              <a:extLst>
                <a:ext uri="{FF2B5EF4-FFF2-40B4-BE49-F238E27FC236}">
                  <a16:creationId xmlns:a16="http://schemas.microsoft.com/office/drawing/2014/main" id="{0ECD7A72-68E1-F342-9623-1C91F7D429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42410" y="4406805"/>
              <a:ext cx="594214" cy="249188"/>
            </a:xfrm>
            <a:prstGeom prst="rect">
              <a:avLst/>
            </a:prstGeom>
          </p:spPr>
        </p:pic>
      </p:grpSp>
      <p:pic>
        <p:nvPicPr>
          <p:cNvPr id="244" name="Graphic 243">
            <a:extLst>
              <a:ext uri="{FF2B5EF4-FFF2-40B4-BE49-F238E27FC236}">
                <a16:creationId xmlns:a16="http://schemas.microsoft.com/office/drawing/2014/main" id="{205A9DE6-409B-7843-97B4-32E8BD53AD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11086" y="3615363"/>
            <a:ext cx="581930" cy="572471"/>
          </a:xfrm>
          <a:prstGeom prst="rect">
            <a:avLst/>
          </a:prstGeom>
        </p:spPr>
      </p:pic>
      <p:grpSp>
        <p:nvGrpSpPr>
          <p:cNvPr id="245" name="Group 244">
            <a:extLst>
              <a:ext uri="{FF2B5EF4-FFF2-40B4-BE49-F238E27FC236}">
                <a16:creationId xmlns:a16="http://schemas.microsoft.com/office/drawing/2014/main" id="{E5586336-A401-4F48-9C7B-1525A7241EF5}"/>
              </a:ext>
            </a:extLst>
          </p:cNvPr>
          <p:cNvGrpSpPr/>
          <p:nvPr/>
        </p:nvGrpSpPr>
        <p:grpSpPr>
          <a:xfrm>
            <a:off x="10015357" y="2369508"/>
            <a:ext cx="126901" cy="421186"/>
            <a:chOff x="10499982" y="3113311"/>
            <a:chExt cx="127000" cy="421516"/>
          </a:xfrm>
        </p:grpSpPr>
        <p:cxnSp>
          <p:nvCxnSpPr>
            <p:cNvPr id="271" name="Straight Connector 270">
              <a:extLst>
                <a:ext uri="{FF2B5EF4-FFF2-40B4-BE49-F238E27FC236}">
                  <a16:creationId xmlns:a16="http://schemas.microsoft.com/office/drawing/2014/main" id="{84F0C741-EFA8-1F43-9CC1-132F944CA2EE}"/>
                </a:ext>
              </a:extLst>
            </p:cNvPr>
            <p:cNvCxnSpPr>
              <a:cxnSpLocks/>
            </p:cNvCxnSpPr>
            <p:nvPr/>
          </p:nvCxnSpPr>
          <p:spPr bwMode="gray">
            <a:xfrm flipV="1">
              <a:off x="10499982" y="3113311"/>
              <a:ext cx="0" cy="408453"/>
            </a:xfrm>
            <a:prstGeom prst="line">
              <a:avLst/>
            </a:prstGeom>
            <a:ln w="25400">
              <a:solidFill>
                <a:schemeClr val="tx1"/>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45E97EB9-1917-0643-BF85-D192DE950811}"/>
                </a:ext>
              </a:extLst>
            </p:cNvPr>
            <p:cNvCxnSpPr>
              <a:cxnSpLocks/>
            </p:cNvCxnSpPr>
            <p:nvPr/>
          </p:nvCxnSpPr>
          <p:spPr bwMode="gray">
            <a:xfrm>
              <a:off x="10626982" y="3128587"/>
              <a:ext cx="0" cy="406240"/>
            </a:xfrm>
            <a:prstGeom prst="line">
              <a:avLst/>
            </a:prstGeom>
            <a:ln w="25400">
              <a:solidFill>
                <a:schemeClr val="tx1"/>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AA66FD06-2360-CC4D-B4F0-450B4249B457}"/>
              </a:ext>
            </a:extLst>
          </p:cNvPr>
          <p:cNvGrpSpPr/>
          <p:nvPr/>
        </p:nvGrpSpPr>
        <p:grpSpPr>
          <a:xfrm>
            <a:off x="10012277" y="2954507"/>
            <a:ext cx="123017" cy="1799191"/>
            <a:chOff x="10503869" y="3895604"/>
            <a:chExt cx="123113" cy="1800598"/>
          </a:xfrm>
        </p:grpSpPr>
        <p:cxnSp>
          <p:nvCxnSpPr>
            <p:cNvPr id="269" name="Straight Connector 268">
              <a:extLst>
                <a:ext uri="{FF2B5EF4-FFF2-40B4-BE49-F238E27FC236}">
                  <a16:creationId xmlns:a16="http://schemas.microsoft.com/office/drawing/2014/main" id="{4D1C8DFC-43FC-0045-8EB7-605112B7E401}"/>
                </a:ext>
              </a:extLst>
            </p:cNvPr>
            <p:cNvCxnSpPr>
              <a:cxnSpLocks/>
            </p:cNvCxnSpPr>
            <p:nvPr/>
          </p:nvCxnSpPr>
          <p:spPr bwMode="gray">
            <a:xfrm>
              <a:off x="10503869" y="3934188"/>
              <a:ext cx="11377" cy="1762014"/>
            </a:xfrm>
            <a:prstGeom prst="line">
              <a:avLst/>
            </a:prstGeom>
            <a:ln w="25400">
              <a:solidFill>
                <a:schemeClr val="tx1"/>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92AA8303-EC47-C04A-A1C5-CE390162E1B7}"/>
                </a:ext>
              </a:extLst>
            </p:cNvPr>
            <p:cNvCxnSpPr>
              <a:cxnSpLocks/>
            </p:cNvCxnSpPr>
            <p:nvPr/>
          </p:nvCxnSpPr>
          <p:spPr bwMode="gray">
            <a:xfrm flipV="1">
              <a:off x="10626982" y="3895604"/>
              <a:ext cx="0" cy="1768587"/>
            </a:xfrm>
            <a:prstGeom prst="line">
              <a:avLst/>
            </a:prstGeom>
            <a:ln w="25400">
              <a:solidFill>
                <a:schemeClr val="tx1"/>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grpSp>
      <p:cxnSp>
        <p:nvCxnSpPr>
          <p:cNvPr id="248" name="Straight Connector 247">
            <a:extLst>
              <a:ext uri="{FF2B5EF4-FFF2-40B4-BE49-F238E27FC236}">
                <a16:creationId xmlns:a16="http://schemas.microsoft.com/office/drawing/2014/main" id="{D5D6664F-CF1A-0548-A962-F6DC0676FBC3}"/>
              </a:ext>
            </a:extLst>
          </p:cNvPr>
          <p:cNvCxnSpPr>
            <a:cxnSpLocks/>
          </p:cNvCxnSpPr>
          <p:nvPr/>
        </p:nvCxnSpPr>
        <p:spPr bwMode="gray">
          <a:xfrm>
            <a:off x="10191447" y="2903796"/>
            <a:ext cx="419642" cy="0"/>
          </a:xfrm>
          <a:prstGeom prst="line">
            <a:avLst/>
          </a:prstGeom>
          <a:ln w="25400" cap="rnd">
            <a:solidFill>
              <a:schemeClr val="accent2"/>
            </a:solidFill>
            <a:round/>
            <a:tailEnd type="triangle"/>
          </a:ln>
        </p:spPr>
        <p:style>
          <a:lnRef idx="1">
            <a:schemeClr val="accent1"/>
          </a:lnRef>
          <a:fillRef idx="0">
            <a:schemeClr val="accent1"/>
          </a:fillRef>
          <a:effectRef idx="0">
            <a:schemeClr val="accent1"/>
          </a:effectRef>
          <a:fontRef idx="minor">
            <a:schemeClr val="tx1"/>
          </a:fontRef>
        </p:style>
      </p:cxnSp>
      <p:grpSp>
        <p:nvGrpSpPr>
          <p:cNvPr id="409" name="Group 408">
            <a:extLst>
              <a:ext uri="{FF2B5EF4-FFF2-40B4-BE49-F238E27FC236}">
                <a16:creationId xmlns:a16="http://schemas.microsoft.com/office/drawing/2014/main" id="{8E9B80E1-43AC-2141-B53B-CFFDBEF299D6}"/>
              </a:ext>
            </a:extLst>
          </p:cNvPr>
          <p:cNvGrpSpPr/>
          <p:nvPr/>
        </p:nvGrpSpPr>
        <p:grpSpPr>
          <a:xfrm>
            <a:off x="9458284" y="2263686"/>
            <a:ext cx="517206" cy="2498305"/>
            <a:chOff x="11692812" y="2264009"/>
            <a:chExt cx="517206" cy="2498305"/>
          </a:xfrm>
        </p:grpSpPr>
        <p:grpSp>
          <p:nvGrpSpPr>
            <p:cNvPr id="410" name="Group 409">
              <a:extLst>
                <a:ext uri="{FF2B5EF4-FFF2-40B4-BE49-F238E27FC236}">
                  <a16:creationId xmlns:a16="http://schemas.microsoft.com/office/drawing/2014/main" id="{D58CA7C1-1399-9849-8ADF-4E0E0B7E9EAF}"/>
                </a:ext>
              </a:extLst>
            </p:cNvPr>
            <p:cNvGrpSpPr/>
            <p:nvPr/>
          </p:nvGrpSpPr>
          <p:grpSpPr>
            <a:xfrm>
              <a:off x="11704192" y="2773545"/>
              <a:ext cx="484632" cy="484632"/>
              <a:chOff x="9088863" y="2970294"/>
              <a:chExt cx="626197" cy="639398"/>
            </a:xfrm>
          </p:grpSpPr>
          <p:sp>
            <p:nvSpPr>
              <p:cNvPr id="428" name="Oval 427">
                <a:extLst>
                  <a:ext uri="{FF2B5EF4-FFF2-40B4-BE49-F238E27FC236}">
                    <a16:creationId xmlns:a16="http://schemas.microsoft.com/office/drawing/2014/main" id="{43BA0D59-B58E-A641-939F-118046B88F01}"/>
                  </a:ext>
                </a:extLst>
              </p:cNvPr>
              <p:cNvSpPr/>
              <p:nvPr/>
            </p:nvSpPr>
            <p:spPr>
              <a:xfrm>
                <a:off x="9088863" y="2970294"/>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429" name="Group 428">
                <a:extLst>
                  <a:ext uri="{FF2B5EF4-FFF2-40B4-BE49-F238E27FC236}">
                    <a16:creationId xmlns:a16="http://schemas.microsoft.com/office/drawing/2014/main" id="{97C4BE3D-95C8-0B48-90D8-291BD65DBCAC}"/>
                  </a:ext>
                </a:extLst>
              </p:cNvPr>
              <p:cNvGrpSpPr/>
              <p:nvPr/>
            </p:nvGrpSpPr>
            <p:grpSpPr>
              <a:xfrm>
                <a:off x="9157399" y="3045332"/>
                <a:ext cx="489126" cy="489322"/>
                <a:chOff x="7771001" y="7013893"/>
                <a:chExt cx="4501800" cy="4503600"/>
              </a:xfrm>
              <a:solidFill>
                <a:schemeClr val="bg1"/>
              </a:solidFill>
            </p:grpSpPr>
            <p:sp>
              <p:nvSpPr>
                <p:cNvPr id="430" name="Freeform: Shape 1">
                  <a:extLst>
                    <a:ext uri="{FF2B5EF4-FFF2-40B4-BE49-F238E27FC236}">
                      <a16:creationId xmlns:a16="http://schemas.microsoft.com/office/drawing/2014/main" id="{DCAD5EEA-996E-0242-BD96-EE1506043299}"/>
                    </a:ext>
                  </a:extLst>
                </p:cNvPr>
                <p:cNvSpPr/>
                <p:nvPr/>
              </p:nvSpPr>
              <p:spPr>
                <a:xfrm>
                  <a:off x="7771001" y="7013893"/>
                  <a:ext cx="4501800" cy="4503600"/>
                </a:xfrm>
                <a:custGeom>
                  <a:avLst/>
                  <a:gdLst/>
                  <a:ahLst/>
                  <a:cxnLst>
                    <a:cxn ang="3cd4">
                      <a:pos x="hc" y="t"/>
                    </a:cxn>
                    <a:cxn ang="cd2">
                      <a:pos x="l" y="vc"/>
                    </a:cxn>
                    <a:cxn ang="cd4">
                      <a:pos x="hc" y="b"/>
                    </a:cxn>
                    <a:cxn ang="0">
                      <a:pos x="r" y="vc"/>
                    </a:cxn>
                  </a:cxnLst>
                  <a:rect l="l" t="t" r="r" b="b"/>
                  <a:pathLst>
                    <a:path w="12506" h="12511">
                      <a:moveTo>
                        <a:pt x="6251" y="521"/>
                      </a:moveTo>
                      <a:lnTo>
                        <a:pt x="6399" y="525"/>
                      </a:lnTo>
                      <a:lnTo>
                        <a:pt x="6546" y="530"/>
                      </a:lnTo>
                      <a:lnTo>
                        <a:pt x="6694" y="538"/>
                      </a:lnTo>
                      <a:lnTo>
                        <a:pt x="6838" y="550"/>
                      </a:lnTo>
                      <a:lnTo>
                        <a:pt x="6981" y="566"/>
                      </a:lnTo>
                      <a:lnTo>
                        <a:pt x="7125" y="587"/>
                      </a:lnTo>
                      <a:lnTo>
                        <a:pt x="7265" y="612"/>
                      </a:lnTo>
                      <a:lnTo>
                        <a:pt x="7409" y="640"/>
                      </a:lnTo>
                      <a:lnTo>
                        <a:pt x="7548" y="669"/>
                      </a:lnTo>
                      <a:lnTo>
                        <a:pt x="7684" y="702"/>
                      </a:lnTo>
                      <a:lnTo>
                        <a:pt x="7819" y="739"/>
                      </a:lnTo>
                      <a:lnTo>
                        <a:pt x="7954" y="780"/>
                      </a:lnTo>
                      <a:lnTo>
                        <a:pt x="8090" y="825"/>
                      </a:lnTo>
                      <a:lnTo>
                        <a:pt x="8221" y="870"/>
                      </a:lnTo>
                      <a:lnTo>
                        <a:pt x="8352" y="919"/>
                      </a:lnTo>
                      <a:lnTo>
                        <a:pt x="8484" y="973"/>
                      </a:lnTo>
                      <a:lnTo>
                        <a:pt x="8611" y="1030"/>
                      </a:lnTo>
                      <a:lnTo>
                        <a:pt x="8734" y="1088"/>
                      </a:lnTo>
                      <a:lnTo>
                        <a:pt x="8861" y="1149"/>
                      </a:lnTo>
                      <a:lnTo>
                        <a:pt x="8985" y="1215"/>
                      </a:lnTo>
                      <a:lnTo>
                        <a:pt x="9104" y="1285"/>
                      </a:lnTo>
                      <a:lnTo>
                        <a:pt x="9222" y="1354"/>
                      </a:lnTo>
                      <a:lnTo>
                        <a:pt x="9341" y="1428"/>
                      </a:lnTo>
                      <a:lnTo>
                        <a:pt x="9456" y="1502"/>
                      </a:lnTo>
                      <a:lnTo>
                        <a:pt x="9571" y="1581"/>
                      </a:lnTo>
                      <a:lnTo>
                        <a:pt x="9682" y="1663"/>
                      </a:lnTo>
                      <a:lnTo>
                        <a:pt x="9789" y="1749"/>
                      </a:lnTo>
                      <a:lnTo>
                        <a:pt x="9896" y="1835"/>
                      </a:lnTo>
                      <a:lnTo>
                        <a:pt x="10002" y="1921"/>
                      </a:lnTo>
                      <a:lnTo>
                        <a:pt x="10105" y="2016"/>
                      </a:lnTo>
                      <a:lnTo>
                        <a:pt x="10207" y="2106"/>
                      </a:lnTo>
                      <a:lnTo>
                        <a:pt x="10306" y="2205"/>
                      </a:lnTo>
                      <a:lnTo>
                        <a:pt x="10400" y="2303"/>
                      </a:lnTo>
                      <a:lnTo>
                        <a:pt x="10495" y="2401"/>
                      </a:lnTo>
                      <a:lnTo>
                        <a:pt x="10585" y="2504"/>
                      </a:lnTo>
                      <a:lnTo>
                        <a:pt x="10675" y="2611"/>
                      </a:lnTo>
                      <a:lnTo>
                        <a:pt x="10762" y="2717"/>
                      </a:lnTo>
                      <a:lnTo>
                        <a:pt x="10844" y="2828"/>
                      </a:lnTo>
                      <a:lnTo>
                        <a:pt x="10926" y="2939"/>
                      </a:lnTo>
                      <a:lnTo>
                        <a:pt x="11004" y="3054"/>
                      </a:lnTo>
                      <a:lnTo>
                        <a:pt x="11082" y="3169"/>
                      </a:lnTo>
                      <a:lnTo>
                        <a:pt x="11156" y="3284"/>
                      </a:lnTo>
                      <a:lnTo>
                        <a:pt x="11225" y="3403"/>
                      </a:lnTo>
                      <a:lnTo>
                        <a:pt x="11291" y="3526"/>
                      </a:lnTo>
                      <a:lnTo>
                        <a:pt x="11357" y="3649"/>
                      </a:lnTo>
                      <a:lnTo>
                        <a:pt x="11419" y="3773"/>
                      </a:lnTo>
                      <a:lnTo>
                        <a:pt x="11480" y="3900"/>
                      </a:lnTo>
                      <a:lnTo>
                        <a:pt x="11533" y="4027"/>
                      </a:lnTo>
                      <a:lnTo>
                        <a:pt x="11587" y="4154"/>
                      </a:lnTo>
                      <a:lnTo>
                        <a:pt x="11636" y="4285"/>
                      </a:lnTo>
                      <a:lnTo>
                        <a:pt x="11685" y="4417"/>
                      </a:lnTo>
                      <a:lnTo>
                        <a:pt x="11726" y="4553"/>
                      </a:lnTo>
                      <a:lnTo>
                        <a:pt x="11767" y="4688"/>
                      </a:lnTo>
                      <a:lnTo>
                        <a:pt x="11804" y="4823"/>
                      </a:lnTo>
                      <a:lnTo>
                        <a:pt x="11837" y="4963"/>
                      </a:lnTo>
                      <a:lnTo>
                        <a:pt x="11870" y="5103"/>
                      </a:lnTo>
                      <a:lnTo>
                        <a:pt x="11895" y="5242"/>
                      </a:lnTo>
                      <a:lnTo>
                        <a:pt x="11919" y="5386"/>
                      </a:lnTo>
                      <a:lnTo>
                        <a:pt x="11940" y="5525"/>
                      </a:lnTo>
                      <a:lnTo>
                        <a:pt x="11956" y="5669"/>
                      </a:lnTo>
                      <a:lnTo>
                        <a:pt x="11968" y="5817"/>
                      </a:lnTo>
                      <a:lnTo>
                        <a:pt x="11976" y="5961"/>
                      </a:lnTo>
                      <a:lnTo>
                        <a:pt x="11985" y="6108"/>
                      </a:lnTo>
                      <a:lnTo>
                        <a:pt x="11985" y="6256"/>
                      </a:lnTo>
                      <a:lnTo>
                        <a:pt x="11985" y="6403"/>
                      </a:lnTo>
                      <a:lnTo>
                        <a:pt x="11976" y="6550"/>
                      </a:lnTo>
                      <a:lnTo>
                        <a:pt x="11968" y="6694"/>
                      </a:lnTo>
                      <a:lnTo>
                        <a:pt x="11956" y="6842"/>
                      </a:lnTo>
                      <a:lnTo>
                        <a:pt x="11940" y="6986"/>
                      </a:lnTo>
                      <a:lnTo>
                        <a:pt x="11919" y="7125"/>
                      </a:lnTo>
                      <a:lnTo>
                        <a:pt x="11895" y="7269"/>
                      </a:lnTo>
                      <a:lnTo>
                        <a:pt x="11870" y="7408"/>
                      </a:lnTo>
                      <a:lnTo>
                        <a:pt x="11837" y="7548"/>
                      </a:lnTo>
                      <a:lnTo>
                        <a:pt x="11804" y="7688"/>
                      </a:lnTo>
                      <a:lnTo>
                        <a:pt x="11767" y="7823"/>
                      </a:lnTo>
                      <a:lnTo>
                        <a:pt x="11726" y="7958"/>
                      </a:lnTo>
                      <a:lnTo>
                        <a:pt x="11685" y="8094"/>
                      </a:lnTo>
                      <a:lnTo>
                        <a:pt x="11636" y="8226"/>
                      </a:lnTo>
                      <a:lnTo>
                        <a:pt x="11587" y="8357"/>
                      </a:lnTo>
                      <a:lnTo>
                        <a:pt x="11533" y="8484"/>
                      </a:lnTo>
                      <a:lnTo>
                        <a:pt x="11480" y="8611"/>
                      </a:lnTo>
                      <a:lnTo>
                        <a:pt x="11419" y="8738"/>
                      </a:lnTo>
                      <a:lnTo>
                        <a:pt x="11357" y="8862"/>
                      </a:lnTo>
                      <a:lnTo>
                        <a:pt x="11291" y="8985"/>
                      </a:lnTo>
                      <a:lnTo>
                        <a:pt x="11225" y="9108"/>
                      </a:lnTo>
                      <a:lnTo>
                        <a:pt x="11156" y="9227"/>
                      </a:lnTo>
                      <a:lnTo>
                        <a:pt x="11082" y="9342"/>
                      </a:lnTo>
                      <a:lnTo>
                        <a:pt x="11004" y="9457"/>
                      </a:lnTo>
                      <a:lnTo>
                        <a:pt x="10926" y="9572"/>
                      </a:lnTo>
                      <a:lnTo>
                        <a:pt x="10844" y="9683"/>
                      </a:lnTo>
                      <a:lnTo>
                        <a:pt x="10762" y="9794"/>
                      </a:lnTo>
                      <a:lnTo>
                        <a:pt x="10675" y="9900"/>
                      </a:lnTo>
                      <a:lnTo>
                        <a:pt x="10585" y="10007"/>
                      </a:lnTo>
                      <a:lnTo>
                        <a:pt x="10495" y="10110"/>
                      </a:lnTo>
                      <a:lnTo>
                        <a:pt x="10400" y="10208"/>
                      </a:lnTo>
                      <a:lnTo>
                        <a:pt x="10306" y="10306"/>
                      </a:lnTo>
                      <a:lnTo>
                        <a:pt x="10207" y="10405"/>
                      </a:lnTo>
                      <a:lnTo>
                        <a:pt x="10105" y="10495"/>
                      </a:lnTo>
                      <a:lnTo>
                        <a:pt x="10002" y="10590"/>
                      </a:lnTo>
                      <a:lnTo>
                        <a:pt x="9896" y="10676"/>
                      </a:lnTo>
                      <a:lnTo>
                        <a:pt x="9789" y="10762"/>
                      </a:lnTo>
                      <a:lnTo>
                        <a:pt x="9682" y="10848"/>
                      </a:lnTo>
                      <a:lnTo>
                        <a:pt x="9571" y="10930"/>
                      </a:lnTo>
                      <a:lnTo>
                        <a:pt x="9456" y="11009"/>
                      </a:lnTo>
                      <a:lnTo>
                        <a:pt x="9341" y="11083"/>
                      </a:lnTo>
                      <a:lnTo>
                        <a:pt x="9222" y="11157"/>
                      </a:lnTo>
                      <a:lnTo>
                        <a:pt x="9104" y="11226"/>
                      </a:lnTo>
                      <a:lnTo>
                        <a:pt x="8985" y="11296"/>
                      </a:lnTo>
                      <a:lnTo>
                        <a:pt x="8861" y="11362"/>
                      </a:lnTo>
                      <a:lnTo>
                        <a:pt x="8734" y="11423"/>
                      </a:lnTo>
                      <a:lnTo>
                        <a:pt x="8611" y="11481"/>
                      </a:lnTo>
                      <a:lnTo>
                        <a:pt x="8484" y="11538"/>
                      </a:lnTo>
                      <a:lnTo>
                        <a:pt x="8352" y="11592"/>
                      </a:lnTo>
                      <a:lnTo>
                        <a:pt x="8221" y="11641"/>
                      </a:lnTo>
                      <a:lnTo>
                        <a:pt x="8090" y="11686"/>
                      </a:lnTo>
                      <a:lnTo>
                        <a:pt x="7954" y="11731"/>
                      </a:lnTo>
                      <a:lnTo>
                        <a:pt x="7819" y="11772"/>
                      </a:lnTo>
                      <a:lnTo>
                        <a:pt x="7684" y="11809"/>
                      </a:lnTo>
                      <a:lnTo>
                        <a:pt x="7548" y="11842"/>
                      </a:lnTo>
                      <a:lnTo>
                        <a:pt x="7409" y="11871"/>
                      </a:lnTo>
                      <a:lnTo>
                        <a:pt x="7265" y="11899"/>
                      </a:lnTo>
                      <a:lnTo>
                        <a:pt x="7125" y="11924"/>
                      </a:lnTo>
                      <a:lnTo>
                        <a:pt x="6981" y="11945"/>
                      </a:lnTo>
                      <a:lnTo>
                        <a:pt x="6838" y="11961"/>
                      </a:lnTo>
                      <a:lnTo>
                        <a:pt x="6694" y="11973"/>
                      </a:lnTo>
                      <a:lnTo>
                        <a:pt x="6546" y="11981"/>
                      </a:lnTo>
                      <a:lnTo>
                        <a:pt x="6399" y="11986"/>
                      </a:lnTo>
                      <a:lnTo>
                        <a:pt x="6251" y="11990"/>
                      </a:lnTo>
                      <a:lnTo>
                        <a:pt x="6103" y="11986"/>
                      </a:lnTo>
                      <a:lnTo>
                        <a:pt x="5960" y="11981"/>
                      </a:lnTo>
                      <a:lnTo>
                        <a:pt x="5812" y="11973"/>
                      </a:lnTo>
                      <a:lnTo>
                        <a:pt x="5668" y="11961"/>
                      </a:lnTo>
                      <a:lnTo>
                        <a:pt x="5524" y="11945"/>
                      </a:lnTo>
                      <a:lnTo>
                        <a:pt x="5381" y="11924"/>
                      </a:lnTo>
                      <a:lnTo>
                        <a:pt x="5241" y="11899"/>
                      </a:lnTo>
                      <a:lnTo>
                        <a:pt x="5098" y="11871"/>
                      </a:lnTo>
                      <a:lnTo>
                        <a:pt x="4958" y="11842"/>
                      </a:lnTo>
                      <a:lnTo>
                        <a:pt x="4823" y="11809"/>
                      </a:lnTo>
                      <a:lnTo>
                        <a:pt x="4687" y="11772"/>
                      </a:lnTo>
                      <a:lnTo>
                        <a:pt x="4552" y="11731"/>
                      </a:lnTo>
                      <a:lnTo>
                        <a:pt x="4416" y="11686"/>
                      </a:lnTo>
                      <a:lnTo>
                        <a:pt x="4285" y="11641"/>
                      </a:lnTo>
                      <a:lnTo>
                        <a:pt x="4154" y="11592"/>
                      </a:lnTo>
                      <a:lnTo>
                        <a:pt x="4022" y="11538"/>
                      </a:lnTo>
                      <a:lnTo>
                        <a:pt x="3895" y="11481"/>
                      </a:lnTo>
                      <a:lnTo>
                        <a:pt x="3768" y="11423"/>
                      </a:lnTo>
                      <a:lnTo>
                        <a:pt x="3645" y="11362"/>
                      </a:lnTo>
                      <a:lnTo>
                        <a:pt x="3521" y="11296"/>
                      </a:lnTo>
                      <a:lnTo>
                        <a:pt x="3403" y="11226"/>
                      </a:lnTo>
                      <a:lnTo>
                        <a:pt x="3284" y="11157"/>
                      </a:lnTo>
                      <a:lnTo>
                        <a:pt x="3164" y="11083"/>
                      </a:lnTo>
                      <a:lnTo>
                        <a:pt x="3050" y="11009"/>
                      </a:lnTo>
                      <a:lnTo>
                        <a:pt x="2935" y="10930"/>
                      </a:lnTo>
                      <a:lnTo>
                        <a:pt x="2824" y="10848"/>
                      </a:lnTo>
                      <a:lnTo>
                        <a:pt x="2717" y="10762"/>
                      </a:lnTo>
                      <a:lnTo>
                        <a:pt x="2610" y="10676"/>
                      </a:lnTo>
                      <a:lnTo>
                        <a:pt x="2504" y="10590"/>
                      </a:lnTo>
                      <a:lnTo>
                        <a:pt x="2401" y="10495"/>
                      </a:lnTo>
                      <a:lnTo>
                        <a:pt x="2299" y="10405"/>
                      </a:lnTo>
                      <a:lnTo>
                        <a:pt x="2200" y="10306"/>
                      </a:lnTo>
                      <a:lnTo>
                        <a:pt x="2105" y="10208"/>
                      </a:lnTo>
                      <a:lnTo>
                        <a:pt x="2011" y="10110"/>
                      </a:lnTo>
                      <a:lnTo>
                        <a:pt x="1921" y="10007"/>
                      </a:lnTo>
                      <a:lnTo>
                        <a:pt x="1830" y="9900"/>
                      </a:lnTo>
                      <a:lnTo>
                        <a:pt x="1744" y="9794"/>
                      </a:lnTo>
                      <a:lnTo>
                        <a:pt x="1662" y="9683"/>
                      </a:lnTo>
                      <a:lnTo>
                        <a:pt x="1580" y="9572"/>
                      </a:lnTo>
                      <a:lnTo>
                        <a:pt x="1502" y="9457"/>
                      </a:lnTo>
                      <a:lnTo>
                        <a:pt x="1424" y="9342"/>
                      </a:lnTo>
                      <a:lnTo>
                        <a:pt x="1350" y="9227"/>
                      </a:lnTo>
                      <a:lnTo>
                        <a:pt x="1280" y="9108"/>
                      </a:lnTo>
                      <a:lnTo>
                        <a:pt x="1215" y="8985"/>
                      </a:lnTo>
                      <a:lnTo>
                        <a:pt x="1149" y="8862"/>
                      </a:lnTo>
                      <a:lnTo>
                        <a:pt x="1088" y="8738"/>
                      </a:lnTo>
                      <a:lnTo>
                        <a:pt x="1026" y="8611"/>
                      </a:lnTo>
                      <a:lnTo>
                        <a:pt x="973" y="8484"/>
                      </a:lnTo>
                      <a:lnTo>
                        <a:pt x="919" y="8357"/>
                      </a:lnTo>
                      <a:lnTo>
                        <a:pt x="870" y="8226"/>
                      </a:lnTo>
                      <a:lnTo>
                        <a:pt x="821" y="8094"/>
                      </a:lnTo>
                      <a:lnTo>
                        <a:pt x="780" y="7958"/>
                      </a:lnTo>
                      <a:lnTo>
                        <a:pt x="739" y="7823"/>
                      </a:lnTo>
                      <a:lnTo>
                        <a:pt x="702" y="7688"/>
                      </a:lnTo>
                      <a:lnTo>
                        <a:pt x="669" y="7548"/>
                      </a:lnTo>
                      <a:lnTo>
                        <a:pt x="636" y="7408"/>
                      </a:lnTo>
                      <a:lnTo>
                        <a:pt x="612" y="7269"/>
                      </a:lnTo>
                      <a:lnTo>
                        <a:pt x="587" y="7125"/>
                      </a:lnTo>
                      <a:lnTo>
                        <a:pt x="567" y="6986"/>
                      </a:lnTo>
                      <a:lnTo>
                        <a:pt x="550" y="6842"/>
                      </a:lnTo>
                      <a:lnTo>
                        <a:pt x="538" y="6694"/>
                      </a:lnTo>
                      <a:lnTo>
                        <a:pt x="529" y="6550"/>
                      </a:lnTo>
                      <a:lnTo>
                        <a:pt x="521" y="6403"/>
                      </a:lnTo>
                      <a:lnTo>
                        <a:pt x="521" y="6256"/>
                      </a:lnTo>
                      <a:lnTo>
                        <a:pt x="521" y="6108"/>
                      </a:lnTo>
                      <a:lnTo>
                        <a:pt x="529" y="5961"/>
                      </a:lnTo>
                      <a:lnTo>
                        <a:pt x="538" y="5817"/>
                      </a:lnTo>
                      <a:lnTo>
                        <a:pt x="550" y="5669"/>
                      </a:lnTo>
                      <a:lnTo>
                        <a:pt x="567" y="5525"/>
                      </a:lnTo>
                      <a:lnTo>
                        <a:pt x="587" y="5386"/>
                      </a:lnTo>
                      <a:lnTo>
                        <a:pt x="612" y="5242"/>
                      </a:lnTo>
                      <a:lnTo>
                        <a:pt x="636" y="5103"/>
                      </a:lnTo>
                      <a:lnTo>
                        <a:pt x="669" y="4963"/>
                      </a:lnTo>
                      <a:lnTo>
                        <a:pt x="702" y="4823"/>
                      </a:lnTo>
                      <a:lnTo>
                        <a:pt x="739" y="4688"/>
                      </a:lnTo>
                      <a:lnTo>
                        <a:pt x="780" y="4553"/>
                      </a:lnTo>
                      <a:lnTo>
                        <a:pt x="821" y="4417"/>
                      </a:lnTo>
                      <a:lnTo>
                        <a:pt x="870" y="4285"/>
                      </a:lnTo>
                      <a:lnTo>
                        <a:pt x="919" y="4154"/>
                      </a:lnTo>
                      <a:lnTo>
                        <a:pt x="973" y="4027"/>
                      </a:lnTo>
                      <a:lnTo>
                        <a:pt x="1026" y="3900"/>
                      </a:lnTo>
                      <a:lnTo>
                        <a:pt x="1088" y="3773"/>
                      </a:lnTo>
                      <a:lnTo>
                        <a:pt x="1149" y="3649"/>
                      </a:lnTo>
                      <a:lnTo>
                        <a:pt x="1215" y="3526"/>
                      </a:lnTo>
                      <a:lnTo>
                        <a:pt x="1280" y="3403"/>
                      </a:lnTo>
                      <a:lnTo>
                        <a:pt x="1350" y="3284"/>
                      </a:lnTo>
                      <a:lnTo>
                        <a:pt x="1424" y="3169"/>
                      </a:lnTo>
                      <a:lnTo>
                        <a:pt x="1502" y="3054"/>
                      </a:lnTo>
                      <a:lnTo>
                        <a:pt x="1580" y="2939"/>
                      </a:lnTo>
                      <a:lnTo>
                        <a:pt x="1662" y="2828"/>
                      </a:lnTo>
                      <a:lnTo>
                        <a:pt x="1744" y="2717"/>
                      </a:lnTo>
                      <a:lnTo>
                        <a:pt x="1830" y="2611"/>
                      </a:lnTo>
                      <a:lnTo>
                        <a:pt x="1921" y="2504"/>
                      </a:lnTo>
                      <a:lnTo>
                        <a:pt x="2011" y="2401"/>
                      </a:lnTo>
                      <a:lnTo>
                        <a:pt x="2105" y="2303"/>
                      </a:lnTo>
                      <a:lnTo>
                        <a:pt x="2200" y="2205"/>
                      </a:lnTo>
                      <a:lnTo>
                        <a:pt x="2299" y="2106"/>
                      </a:lnTo>
                      <a:lnTo>
                        <a:pt x="2401" y="2016"/>
                      </a:lnTo>
                      <a:lnTo>
                        <a:pt x="2504" y="1921"/>
                      </a:lnTo>
                      <a:lnTo>
                        <a:pt x="2610" y="1835"/>
                      </a:lnTo>
                      <a:lnTo>
                        <a:pt x="2717" y="1749"/>
                      </a:lnTo>
                      <a:lnTo>
                        <a:pt x="2824" y="1663"/>
                      </a:lnTo>
                      <a:lnTo>
                        <a:pt x="2935" y="1581"/>
                      </a:lnTo>
                      <a:lnTo>
                        <a:pt x="3050" y="1502"/>
                      </a:lnTo>
                      <a:lnTo>
                        <a:pt x="3164" y="1428"/>
                      </a:lnTo>
                      <a:lnTo>
                        <a:pt x="3284" y="1354"/>
                      </a:lnTo>
                      <a:lnTo>
                        <a:pt x="3403" y="1285"/>
                      </a:lnTo>
                      <a:lnTo>
                        <a:pt x="3521" y="1215"/>
                      </a:lnTo>
                      <a:lnTo>
                        <a:pt x="3645" y="1149"/>
                      </a:lnTo>
                      <a:lnTo>
                        <a:pt x="3768" y="1088"/>
                      </a:lnTo>
                      <a:lnTo>
                        <a:pt x="3895" y="1030"/>
                      </a:lnTo>
                      <a:lnTo>
                        <a:pt x="4022" y="973"/>
                      </a:lnTo>
                      <a:lnTo>
                        <a:pt x="4154" y="919"/>
                      </a:lnTo>
                      <a:lnTo>
                        <a:pt x="4285" y="870"/>
                      </a:lnTo>
                      <a:lnTo>
                        <a:pt x="4416" y="825"/>
                      </a:lnTo>
                      <a:lnTo>
                        <a:pt x="4552" y="780"/>
                      </a:lnTo>
                      <a:lnTo>
                        <a:pt x="4687" y="739"/>
                      </a:lnTo>
                      <a:lnTo>
                        <a:pt x="4823" y="702"/>
                      </a:lnTo>
                      <a:lnTo>
                        <a:pt x="4958" y="669"/>
                      </a:lnTo>
                      <a:lnTo>
                        <a:pt x="5098" y="640"/>
                      </a:lnTo>
                      <a:lnTo>
                        <a:pt x="5241" y="612"/>
                      </a:lnTo>
                      <a:lnTo>
                        <a:pt x="5381" y="587"/>
                      </a:lnTo>
                      <a:lnTo>
                        <a:pt x="5524" y="566"/>
                      </a:lnTo>
                      <a:lnTo>
                        <a:pt x="5668" y="550"/>
                      </a:lnTo>
                      <a:lnTo>
                        <a:pt x="5812" y="538"/>
                      </a:lnTo>
                      <a:lnTo>
                        <a:pt x="5960" y="530"/>
                      </a:lnTo>
                      <a:lnTo>
                        <a:pt x="6103" y="525"/>
                      </a:lnTo>
                      <a:close/>
                      <a:moveTo>
                        <a:pt x="6251" y="0"/>
                      </a:moveTo>
                      <a:lnTo>
                        <a:pt x="6091" y="4"/>
                      </a:lnTo>
                      <a:lnTo>
                        <a:pt x="5931" y="8"/>
                      </a:lnTo>
                      <a:lnTo>
                        <a:pt x="5771" y="20"/>
                      </a:lnTo>
                      <a:lnTo>
                        <a:pt x="5615" y="33"/>
                      </a:lnTo>
                      <a:lnTo>
                        <a:pt x="5455" y="54"/>
                      </a:lnTo>
                      <a:lnTo>
                        <a:pt x="5299" y="74"/>
                      </a:lnTo>
                      <a:lnTo>
                        <a:pt x="5147" y="99"/>
                      </a:lnTo>
                      <a:lnTo>
                        <a:pt x="4991" y="127"/>
                      </a:lnTo>
                      <a:lnTo>
                        <a:pt x="4839" y="160"/>
                      </a:lnTo>
                      <a:lnTo>
                        <a:pt x="4691" y="197"/>
                      </a:lnTo>
                      <a:lnTo>
                        <a:pt x="4539" y="238"/>
                      </a:lnTo>
                      <a:lnTo>
                        <a:pt x="4391" y="283"/>
                      </a:lnTo>
                      <a:lnTo>
                        <a:pt x="4248" y="329"/>
                      </a:lnTo>
                      <a:lnTo>
                        <a:pt x="4104" y="382"/>
                      </a:lnTo>
                      <a:lnTo>
                        <a:pt x="3961" y="435"/>
                      </a:lnTo>
                      <a:lnTo>
                        <a:pt x="3817" y="493"/>
                      </a:lnTo>
                      <a:lnTo>
                        <a:pt x="3678" y="554"/>
                      </a:lnTo>
                      <a:lnTo>
                        <a:pt x="3542" y="620"/>
                      </a:lnTo>
                      <a:lnTo>
                        <a:pt x="3406" y="685"/>
                      </a:lnTo>
                      <a:lnTo>
                        <a:pt x="3271" y="755"/>
                      </a:lnTo>
                      <a:lnTo>
                        <a:pt x="3140" y="829"/>
                      </a:lnTo>
                      <a:lnTo>
                        <a:pt x="3009" y="907"/>
                      </a:lnTo>
                      <a:lnTo>
                        <a:pt x="2881" y="985"/>
                      </a:lnTo>
                      <a:lnTo>
                        <a:pt x="2758" y="1067"/>
                      </a:lnTo>
                      <a:lnTo>
                        <a:pt x="2631" y="1153"/>
                      </a:lnTo>
                      <a:lnTo>
                        <a:pt x="2512" y="1244"/>
                      </a:lnTo>
                      <a:lnTo>
                        <a:pt x="2393" y="1334"/>
                      </a:lnTo>
                      <a:lnTo>
                        <a:pt x="2274" y="1428"/>
                      </a:lnTo>
                      <a:lnTo>
                        <a:pt x="2159" y="1527"/>
                      </a:lnTo>
                      <a:lnTo>
                        <a:pt x="2048" y="1626"/>
                      </a:lnTo>
                      <a:lnTo>
                        <a:pt x="1937" y="1728"/>
                      </a:lnTo>
                      <a:lnTo>
                        <a:pt x="1830" y="1835"/>
                      </a:lnTo>
                      <a:lnTo>
                        <a:pt x="1724" y="1942"/>
                      </a:lnTo>
                      <a:lnTo>
                        <a:pt x="1625" y="2048"/>
                      </a:lnTo>
                      <a:lnTo>
                        <a:pt x="1523" y="2163"/>
                      </a:lnTo>
                      <a:lnTo>
                        <a:pt x="1428" y="2278"/>
                      </a:lnTo>
                      <a:lnTo>
                        <a:pt x="1334" y="2393"/>
                      </a:lnTo>
                      <a:lnTo>
                        <a:pt x="1239" y="2512"/>
                      </a:lnTo>
                      <a:lnTo>
                        <a:pt x="1153" y="2635"/>
                      </a:lnTo>
                      <a:lnTo>
                        <a:pt x="1067" y="2759"/>
                      </a:lnTo>
                      <a:lnTo>
                        <a:pt x="985" y="2886"/>
                      </a:lnTo>
                      <a:lnTo>
                        <a:pt x="903" y="3013"/>
                      </a:lnTo>
                      <a:lnTo>
                        <a:pt x="829" y="3145"/>
                      </a:lnTo>
                      <a:lnTo>
                        <a:pt x="755" y="3276"/>
                      </a:lnTo>
                      <a:lnTo>
                        <a:pt x="681" y="3407"/>
                      </a:lnTo>
                      <a:lnTo>
                        <a:pt x="615" y="3543"/>
                      </a:lnTo>
                      <a:lnTo>
                        <a:pt x="550" y="3682"/>
                      </a:lnTo>
                      <a:lnTo>
                        <a:pt x="488" y="3822"/>
                      </a:lnTo>
                      <a:lnTo>
                        <a:pt x="431" y="3961"/>
                      </a:lnTo>
                      <a:lnTo>
                        <a:pt x="378" y="4105"/>
                      </a:lnTo>
                      <a:lnTo>
                        <a:pt x="328" y="4249"/>
                      </a:lnTo>
                      <a:lnTo>
                        <a:pt x="279" y="4397"/>
                      </a:lnTo>
                      <a:lnTo>
                        <a:pt x="238" y="4544"/>
                      </a:lnTo>
                      <a:lnTo>
                        <a:pt x="197" y="4692"/>
                      </a:lnTo>
                      <a:lnTo>
                        <a:pt x="160" y="4844"/>
                      </a:lnTo>
                      <a:lnTo>
                        <a:pt x="127" y="4996"/>
                      </a:lnTo>
                      <a:lnTo>
                        <a:pt x="99" y="5148"/>
                      </a:lnTo>
                      <a:lnTo>
                        <a:pt x="70" y="5304"/>
                      </a:lnTo>
                      <a:lnTo>
                        <a:pt x="49" y="5459"/>
                      </a:lnTo>
                      <a:lnTo>
                        <a:pt x="33" y="5616"/>
                      </a:lnTo>
                      <a:lnTo>
                        <a:pt x="17" y="5776"/>
                      </a:lnTo>
                      <a:lnTo>
                        <a:pt x="8" y="5936"/>
                      </a:lnTo>
                      <a:lnTo>
                        <a:pt x="0" y="6096"/>
                      </a:lnTo>
                      <a:lnTo>
                        <a:pt x="0" y="6256"/>
                      </a:lnTo>
                      <a:lnTo>
                        <a:pt x="0" y="6415"/>
                      </a:lnTo>
                      <a:lnTo>
                        <a:pt x="8" y="6575"/>
                      </a:lnTo>
                      <a:lnTo>
                        <a:pt x="17" y="6735"/>
                      </a:lnTo>
                      <a:lnTo>
                        <a:pt x="33" y="6895"/>
                      </a:lnTo>
                      <a:lnTo>
                        <a:pt x="49" y="7052"/>
                      </a:lnTo>
                      <a:lnTo>
                        <a:pt x="70" y="7207"/>
                      </a:lnTo>
                      <a:lnTo>
                        <a:pt x="99" y="7363"/>
                      </a:lnTo>
                      <a:lnTo>
                        <a:pt x="127" y="7515"/>
                      </a:lnTo>
                      <a:lnTo>
                        <a:pt x="160" y="7667"/>
                      </a:lnTo>
                      <a:lnTo>
                        <a:pt x="197" y="7819"/>
                      </a:lnTo>
                      <a:lnTo>
                        <a:pt x="238" y="7967"/>
                      </a:lnTo>
                      <a:lnTo>
                        <a:pt x="279" y="8114"/>
                      </a:lnTo>
                      <a:lnTo>
                        <a:pt x="328" y="8262"/>
                      </a:lnTo>
                      <a:lnTo>
                        <a:pt x="378" y="8406"/>
                      </a:lnTo>
                      <a:lnTo>
                        <a:pt x="431" y="8550"/>
                      </a:lnTo>
                      <a:lnTo>
                        <a:pt x="488" y="8689"/>
                      </a:lnTo>
                      <a:lnTo>
                        <a:pt x="550" y="8829"/>
                      </a:lnTo>
                      <a:lnTo>
                        <a:pt x="615" y="8968"/>
                      </a:lnTo>
                      <a:lnTo>
                        <a:pt x="681" y="9104"/>
                      </a:lnTo>
                      <a:lnTo>
                        <a:pt x="755" y="9235"/>
                      </a:lnTo>
                      <a:lnTo>
                        <a:pt x="829" y="9366"/>
                      </a:lnTo>
                      <a:lnTo>
                        <a:pt x="903" y="9498"/>
                      </a:lnTo>
                      <a:lnTo>
                        <a:pt x="985" y="9625"/>
                      </a:lnTo>
                      <a:lnTo>
                        <a:pt x="1067" y="9752"/>
                      </a:lnTo>
                      <a:lnTo>
                        <a:pt x="1153" y="9876"/>
                      </a:lnTo>
                      <a:lnTo>
                        <a:pt x="1239" y="9999"/>
                      </a:lnTo>
                      <a:lnTo>
                        <a:pt x="1334" y="10118"/>
                      </a:lnTo>
                      <a:lnTo>
                        <a:pt x="1428" y="10233"/>
                      </a:lnTo>
                      <a:lnTo>
                        <a:pt x="1523" y="10348"/>
                      </a:lnTo>
                      <a:lnTo>
                        <a:pt x="1625" y="10463"/>
                      </a:lnTo>
                      <a:lnTo>
                        <a:pt x="1724" y="10569"/>
                      </a:lnTo>
                      <a:lnTo>
                        <a:pt x="1830" y="10676"/>
                      </a:lnTo>
                      <a:lnTo>
                        <a:pt x="1937" y="10783"/>
                      </a:lnTo>
                      <a:lnTo>
                        <a:pt x="2048" y="10885"/>
                      </a:lnTo>
                      <a:lnTo>
                        <a:pt x="2159" y="10984"/>
                      </a:lnTo>
                      <a:lnTo>
                        <a:pt x="2274" y="11083"/>
                      </a:lnTo>
                      <a:lnTo>
                        <a:pt x="2393" y="11177"/>
                      </a:lnTo>
                      <a:lnTo>
                        <a:pt x="2512" y="11267"/>
                      </a:lnTo>
                      <a:lnTo>
                        <a:pt x="2631" y="11358"/>
                      </a:lnTo>
                      <a:lnTo>
                        <a:pt x="2758" y="11444"/>
                      </a:lnTo>
                      <a:lnTo>
                        <a:pt x="2881" y="11526"/>
                      </a:lnTo>
                      <a:lnTo>
                        <a:pt x="3009" y="11604"/>
                      </a:lnTo>
                      <a:lnTo>
                        <a:pt x="3140" y="11682"/>
                      </a:lnTo>
                      <a:lnTo>
                        <a:pt x="3271" y="11756"/>
                      </a:lnTo>
                      <a:lnTo>
                        <a:pt x="3406" y="11826"/>
                      </a:lnTo>
                      <a:lnTo>
                        <a:pt x="3542" y="11891"/>
                      </a:lnTo>
                      <a:lnTo>
                        <a:pt x="3678" y="11957"/>
                      </a:lnTo>
                      <a:lnTo>
                        <a:pt x="3817" y="12018"/>
                      </a:lnTo>
                      <a:lnTo>
                        <a:pt x="3961" y="12076"/>
                      </a:lnTo>
                      <a:lnTo>
                        <a:pt x="4104" y="12129"/>
                      </a:lnTo>
                      <a:lnTo>
                        <a:pt x="4248" y="12182"/>
                      </a:lnTo>
                      <a:lnTo>
                        <a:pt x="4391" y="12228"/>
                      </a:lnTo>
                      <a:lnTo>
                        <a:pt x="4539" y="12273"/>
                      </a:lnTo>
                      <a:lnTo>
                        <a:pt x="4691" y="12314"/>
                      </a:lnTo>
                      <a:lnTo>
                        <a:pt x="4839" y="12351"/>
                      </a:lnTo>
                      <a:lnTo>
                        <a:pt x="4991" y="12384"/>
                      </a:lnTo>
                      <a:lnTo>
                        <a:pt x="5147" y="12412"/>
                      </a:lnTo>
                      <a:lnTo>
                        <a:pt x="5299" y="12437"/>
                      </a:lnTo>
                      <a:lnTo>
                        <a:pt x="5455" y="12457"/>
                      </a:lnTo>
                      <a:lnTo>
                        <a:pt x="5615" y="12478"/>
                      </a:lnTo>
                      <a:lnTo>
                        <a:pt x="5771" y="12491"/>
                      </a:lnTo>
                      <a:lnTo>
                        <a:pt x="5931" y="12503"/>
                      </a:lnTo>
                      <a:lnTo>
                        <a:pt x="6091" y="12507"/>
                      </a:lnTo>
                      <a:lnTo>
                        <a:pt x="6251" y="12511"/>
                      </a:lnTo>
                      <a:lnTo>
                        <a:pt x="6415" y="12507"/>
                      </a:lnTo>
                      <a:lnTo>
                        <a:pt x="6575" y="12503"/>
                      </a:lnTo>
                      <a:lnTo>
                        <a:pt x="6735" y="12491"/>
                      </a:lnTo>
                      <a:lnTo>
                        <a:pt x="6891" y="12478"/>
                      </a:lnTo>
                      <a:lnTo>
                        <a:pt x="7051" y="12457"/>
                      </a:lnTo>
                      <a:lnTo>
                        <a:pt x="7207" y="12437"/>
                      </a:lnTo>
                      <a:lnTo>
                        <a:pt x="7359" y="12412"/>
                      </a:lnTo>
                      <a:lnTo>
                        <a:pt x="7515" y="12384"/>
                      </a:lnTo>
                      <a:lnTo>
                        <a:pt x="7667" y="12351"/>
                      </a:lnTo>
                      <a:lnTo>
                        <a:pt x="7815" y="12314"/>
                      </a:lnTo>
                      <a:lnTo>
                        <a:pt x="7966" y="12273"/>
                      </a:lnTo>
                      <a:lnTo>
                        <a:pt x="8114" y="12228"/>
                      </a:lnTo>
                      <a:lnTo>
                        <a:pt x="8258" y="12182"/>
                      </a:lnTo>
                      <a:lnTo>
                        <a:pt x="8402" y="12129"/>
                      </a:lnTo>
                      <a:lnTo>
                        <a:pt x="8545" y="12076"/>
                      </a:lnTo>
                      <a:lnTo>
                        <a:pt x="8689" y="12018"/>
                      </a:lnTo>
                      <a:lnTo>
                        <a:pt x="8829" y="11957"/>
                      </a:lnTo>
                      <a:lnTo>
                        <a:pt x="8964" y="11891"/>
                      </a:lnTo>
                      <a:lnTo>
                        <a:pt x="9099" y="11826"/>
                      </a:lnTo>
                      <a:lnTo>
                        <a:pt x="9235" y="11756"/>
                      </a:lnTo>
                      <a:lnTo>
                        <a:pt x="9366" y="11682"/>
                      </a:lnTo>
                      <a:lnTo>
                        <a:pt x="9497" y="11604"/>
                      </a:lnTo>
                      <a:lnTo>
                        <a:pt x="9625" y="11526"/>
                      </a:lnTo>
                      <a:lnTo>
                        <a:pt x="9748" y="11444"/>
                      </a:lnTo>
                      <a:lnTo>
                        <a:pt x="9875" y="11358"/>
                      </a:lnTo>
                      <a:lnTo>
                        <a:pt x="9994" y="11267"/>
                      </a:lnTo>
                      <a:lnTo>
                        <a:pt x="10113" y="11177"/>
                      </a:lnTo>
                      <a:lnTo>
                        <a:pt x="10232" y="11083"/>
                      </a:lnTo>
                      <a:lnTo>
                        <a:pt x="10347" y="10984"/>
                      </a:lnTo>
                      <a:lnTo>
                        <a:pt x="10458" y="10885"/>
                      </a:lnTo>
                      <a:lnTo>
                        <a:pt x="10569" y="10783"/>
                      </a:lnTo>
                      <a:lnTo>
                        <a:pt x="10675" y="10676"/>
                      </a:lnTo>
                      <a:lnTo>
                        <a:pt x="10778" y="10569"/>
                      </a:lnTo>
                      <a:lnTo>
                        <a:pt x="10881" y="10463"/>
                      </a:lnTo>
                      <a:lnTo>
                        <a:pt x="10984" y="10348"/>
                      </a:lnTo>
                      <a:lnTo>
                        <a:pt x="11077" y="10233"/>
                      </a:lnTo>
                      <a:lnTo>
                        <a:pt x="11172" y="10118"/>
                      </a:lnTo>
                      <a:lnTo>
                        <a:pt x="11262" y="9999"/>
                      </a:lnTo>
                      <a:lnTo>
                        <a:pt x="11352" y="9876"/>
                      </a:lnTo>
                      <a:lnTo>
                        <a:pt x="11439" y="9752"/>
                      </a:lnTo>
                      <a:lnTo>
                        <a:pt x="11521" y="9625"/>
                      </a:lnTo>
                      <a:lnTo>
                        <a:pt x="11603" y="9498"/>
                      </a:lnTo>
                      <a:lnTo>
                        <a:pt x="11677" y="9366"/>
                      </a:lnTo>
                      <a:lnTo>
                        <a:pt x="11751" y="9235"/>
                      </a:lnTo>
                      <a:lnTo>
                        <a:pt x="11825" y="9104"/>
                      </a:lnTo>
                      <a:lnTo>
                        <a:pt x="11890" y="8968"/>
                      </a:lnTo>
                      <a:lnTo>
                        <a:pt x="11956" y="8829"/>
                      </a:lnTo>
                      <a:lnTo>
                        <a:pt x="12014" y="8689"/>
                      </a:lnTo>
                      <a:lnTo>
                        <a:pt x="12075" y="8550"/>
                      </a:lnTo>
                      <a:lnTo>
                        <a:pt x="12128" y="8406"/>
                      </a:lnTo>
                      <a:lnTo>
                        <a:pt x="12177" y="8262"/>
                      </a:lnTo>
                      <a:lnTo>
                        <a:pt x="12227" y="8114"/>
                      </a:lnTo>
                      <a:lnTo>
                        <a:pt x="12268" y="7967"/>
                      </a:lnTo>
                      <a:lnTo>
                        <a:pt x="12309" y="7819"/>
                      </a:lnTo>
                      <a:lnTo>
                        <a:pt x="12346" y="7667"/>
                      </a:lnTo>
                      <a:lnTo>
                        <a:pt x="12379" y="7515"/>
                      </a:lnTo>
                      <a:lnTo>
                        <a:pt x="12407" y="7363"/>
                      </a:lnTo>
                      <a:lnTo>
                        <a:pt x="12436" y="7207"/>
                      </a:lnTo>
                      <a:lnTo>
                        <a:pt x="12457" y="7052"/>
                      </a:lnTo>
                      <a:lnTo>
                        <a:pt x="12473" y="6895"/>
                      </a:lnTo>
                      <a:lnTo>
                        <a:pt x="12490" y="6735"/>
                      </a:lnTo>
                      <a:lnTo>
                        <a:pt x="12498" y="6575"/>
                      </a:lnTo>
                      <a:lnTo>
                        <a:pt x="12506" y="6415"/>
                      </a:lnTo>
                      <a:lnTo>
                        <a:pt x="12506" y="6256"/>
                      </a:lnTo>
                      <a:lnTo>
                        <a:pt x="12506" y="6096"/>
                      </a:lnTo>
                      <a:lnTo>
                        <a:pt x="12498" y="5936"/>
                      </a:lnTo>
                      <a:lnTo>
                        <a:pt x="12490" y="5776"/>
                      </a:lnTo>
                      <a:lnTo>
                        <a:pt x="12473" y="5616"/>
                      </a:lnTo>
                      <a:lnTo>
                        <a:pt x="12457" y="5459"/>
                      </a:lnTo>
                      <a:lnTo>
                        <a:pt x="12436" y="5304"/>
                      </a:lnTo>
                      <a:lnTo>
                        <a:pt x="12407" y="5148"/>
                      </a:lnTo>
                      <a:lnTo>
                        <a:pt x="12379" y="4996"/>
                      </a:lnTo>
                      <a:lnTo>
                        <a:pt x="12346" y="4844"/>
                      </a:lnTo>
                      <a:lnTo>
                        <a:pt x="12309" y="4692"/>
                      </a:lnTo>
                      <a:lnTo>
                        <a:pt x="12268" y="4544"/>
                      </a:lnTo>
                      <a:lnTo>
                        <a:pt x="12227" y="4397"/>
                      </a:lnTo>
                      <a:lnTo>
                        <a:pt x="12177" y="4249"/>
                      </a:lnTo>
                      <a:lnTo>
                        <a:pt x="12128" y="4105"/>
                      </a:lnTo>
                      <a:lnTo>
                        <a:pt x="12075" y="3961"/>
                      </a:lnTo>
                      <a:lnTo>
                        <a:pt x="12014" y="3822"/>
                      </a:lnTo>
                      <a:lnTo>
                        <a:pt x="11956" y="3682"/>
                      </a:lnTo>
                      <a:lnTo>
                        <a:pt x="11890" y="3543"/>
                      </a:lnTo>
                      <a:lnTo>
                        <a:pt x="11825" y="3407"/>
                      </a:lnTo>
                      <a:lnTo>
                        <a:pt x="11751" y="3276"/>
                      </a:lnTo>
                      <a:lnTo>
                        <a:pt x="11677" y="3145"/>
                      </a:lnTo>
                      <a:lnTo>
                        <a:pt x="11603" y="3013"/>
                      </a:lnTo>
                      <a:lnTo>
                        <a:pt x="11521" y="2886"/>
                      </a:lnTo>
                      <a:lnTo>
                        <a:pt x="11439" y="2759"/>
                      </a:lnTo>
                      <a:lnTo>
                        <a:pt x="11352" y="2635"/>
                      </a:lnTo>
                      <a:lnTo>
                        <a:pt x="11262" y="2512"/>
                      </a:lnTo>
                      <a:lnTo>
                        <a:pt x="11172" y="2393"/>
                      </a:lnTo>
                      <a:lnTo>
                        <a:pt x="11077" y="2278"/>
                      </a:lnTo>
                      <a:lnTo>
                        <a:pt x="10984" y="2163"/>
                      </a:lnTo>
                      <a:lnTo>
                        <a:pt x="10881" y="2048"/>
                      </a:lnTo>
                      <a:lnTo>
                        <a:pt x="10778" y="1942"/>
                      </a:lnTo>
                      <a:lnTo>
                        <a:pt x="10675" y="1835"/>
                      </a:lnTo>
                      <a:lnTo>
                        <a:pt x="10569" y="1728"/>
                      </a:lnTo>
                      <a:lnTo>
                        <a:pt x="10458" y="1626"/>
                      </a:lnTo>
                      <a:lnTo>
                        <a:pt x="10347" y="1527"/>
                      </a:lnTo>
                      <a:lnTo>
                        <a:pt x="10232" y="1428"/>
                      </a:lnTo>
                      <a:lnTo>
                        <a:pt x="10113" y="1334"/>
                      </a:lnTo>
                      <a:lnTo>
                        <a:pt x="9994" y="1244"/>
                      </a:lnTo>
                      <a:lnTo>
                        <a:pt x="9875" y="1153"/>
                      </a:lnTo>
                      <a:lnTo>
                        <a:pt x="9748" y="1067"/>
                      </a:lnTo>
                      <a:lnTo>
                        <a:pt x="9625" y="985"/>
                      </a:lnTo>
                      <a:lnTo>
                        <a:pt x="9497" y="907"/>
                      </a:lnTo>
                      <a:lnTo>
                        <a:pt x="9366" y="829"/>
                      </a:lnTo>
                      <a:lnTo>
                        <a:pt x="9235" y="755"/>
                      </a:lnTo>
                      <a:lnTo>
                        <a:pt x="9099" y="685"/>
                      </a:lnTo>
                      <a:lnTo>
                        <a:pt x="8964" y="620"/>
                      </a:lnTo>
                      <a:lnTo>
                        <a:pt x="8829" y="554"/>
                      </a:lnTo>
                      <a:lnTo>
                        <a:pt x="8689" y="493"/>
                      </a:lnTo>
                      <a:lnTo>
                        <a:pt x="8545" y="435"/>
                      </a:lnTo>
                      <a:lnTo>
                        <a:pt x="8402" y="382"/>
                      </a:lnTo>
                      <a:lnTo>
                        <a:pt x="8258" y="329"/>
                      </a:lnTo>
                      <a:lnTo>
                        <a:pt x="8114" y="283"/>
                      </a:lnTo>
                      <a:lnTo>
                        <a:pt x="7966" y="238"/>
                      </a:lnTo>
                      <a:lnTo>
                        <a:pt x="7815" y="197"/>
                      </a:lnTo>
                      <a:lnTo>
                        <a:pt x="7667" y="160"/>
                      </a:lnTo>
                      <a:lnTo>
                        <a:pt x="7515" y="127"/>
                      </a:lnTo>
                      <a:lnTo>
                        <a:pt x="7359" y="99"/>
                      </a:lnTo>
                      <a:lnTo>
                        <a:pt x="7207" y="74"/>
                      </a:lnTo>
                      <a:lnTo>
                        <a:pt x="7051" y="54"/>
                      </a:lnTo>
                      <a:lnTo>
                        <a:pt x="6891" y="33"/>
                      </a:lnTo>
                      <a:lnTo>
                        <a:pt x="6735" y="20"/>
                      </a:lnTo>
                      <a:lnTo>
                        <a:pt x="6575" y="8"/>
                      </a:lnTo>
                      <a:lnTo>
                        <a:pt x="6415" y="4"/>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sp>
              <p:nvSpPr>
                <p:cNvPr id="431" name="Freeform: Shape 2">
                  <a:extLst>
                    <a:ext uri="{FF2B5EF4-FFF2-40B4-BE49-F238E27FC236}">
                      <a16:creationId xmlns:a16="http://schemas.microsoft.com/office/drawing/2014/main" id="{8D730617-DEAC-3149-BDB4-88335B02A81B}"/>
                    </a:ext>
                  </a:extLst>
                </p:cNvPr>
                <p:cNvSpPr/>
                <p:nvPr/>
              </p:nvSpPr>
              <p:spPr>
                <a:xfrm>
                  <a:off x="9564876" y="7531268"/>
                  <a:ext cx="914038" cy="1338480"/>
                </a:xfrm>
                <a:custGeom>
                  <a:avLst/>
                  <a:gdLst/>
                  <a:ahLst/>
                  <a:cxnLst>
                    <a:cxn ang="3cd4">
                      <a:pos x="hc" y="t"/>
                    </a:cxn>
                    <a:cxn ang="cd2">
                      <a:pos x="l" y="vc"/>
                    </a:cxn>
                    <a:cxn ang="cd4">
                      <a:pos x="hc" y="b"/>
                    </a:cxn>
                    <a:cxn ang="0">
                      <a:pos x="r" y="vc"/>
                    </a:cxn>
                  </a:cxnLst>
                  <a:rect l="l" t="t" r="r" b="b"/>
                  <a:pathLst>
                    <a:path w="2540" h="3719">
                      <a:moveTo>
                        <a:pt x="1268" y="0"/>
                      </a:moveTo>
                      <a:lnTo>
                        <a:pt x="0" y="1273"/>
                      </a:lnTo>
                      <a:lnTo>
                        <a:pt x="693" y="1273"/>
                      </a:lnTo>
                      <a:lnTo>
                        <a:pt x="693" y="3719"/>
                      </a:lnTo>
                      <a:lnTo>
                        <a:pt x="1847" y="3719"/>
                      </a:lnTo>
                      <a:lnTo>
                        <a:pt x="1847" y="1273"/>
                      </a:lnTo>
                      <a:lnTo>
                        <a:pt x="2540" y="1273"/>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sp>
              <p:nvSpPr>
                <p:cNvPr id="432" name="Freeform: Shape 3">
                  <a:extLst>
                    <a:ext uri="{FF2B5EF4-FFF2-40B4-BE49-F238E27FC236}">
                      <a16:creationId xmlns:a16="http://schemas.microsoft.com/office/drawing/2014/main" id="{3CC50806-DCE4-494B-9C4E-3F8DD587A5D6}"/>
                    </a:ext>
                  </a:extLst>
                </p:cNvPr>
                <p:cNvSpPr/>
                <p:nvPr/>
              </p:nvSpPr>
              <p:spPr>
                <a:xfrm>
                  <a:off x="9564876" y="9653114"/>
                  <a:ext cx="914038" cy="1338480"/>
                </a:xfrm>
                <a:custGeom>
                  <a:avLst/>
                  <a:gdLst/>
                  <a:ahLst/>
                  <a:cxnLst>
                    <a:cxn ang="3cd4">
                      <a:pos x="hc" y="t"/>
                    </a:cxn>
                    <a:cxn ang="cd2">
                      <a:pos x="l" y="vc"/>
                    </a:cxn>
                    <a:cxn ang="cd4">
                      <a:pos x="hc" y="b"/>
                    </a:cxn>
                    <a:cxn ang="0">
                      <a:pos x="r" y="vc"/>
                    </a:cxn>
                  </a:cxnLst>
                  <a:rect l="l" t="t" r="r" b="b"/>
                  <a:pathLst>
                    <a:path w="2540" h="3719">
                      <a:moveTo>
                        <a:pt x="1268" y="3719"/>
                      </a:moveTo>
                      <a:lnTo>
                        <a:pt x="2540" y="2446"/>
                      </a:lnTo>
                      <a:lnTo>
                        <a:pt x="1847" y="2446"/>
                      </a:lnTo>
                      <a:lnTo>
                        <a:pt x="1847" y="0"/>
                      </a:lnTo>
                      <a:lnTo>
                        <a:pt x="693" y="0"/>
                      </a:lnTo>
                      <a:lnTo>
                        <a:pt x="693" y="2446"/>
                      </a:lnTo>
                      <a:lnTo>
                        <a:pt x="0" y="2446"/>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sp>
              <p:nvSpPr>
                <p:cNvPr id="433" name="Freeform: Shape 4">
                  <a:extLst>
                    <a:ext uri="{FF2B5EF4-FFF2-40B4-BE49-F238E27FC236}">
                      <a16:creationId xmlns:a16="http://schemas.microsoft.com/office/drawing/2014/main" id="{8EF49C9D-BE12-E346-B9E7-D130A1E5DB5C}"/>
                    </a:ext>
                  </a:extLst>
                </p:cNvPr>
                <p:cNvSpPr/>
                <p:nvPr/>
              </p:nvSpPr>
              <p:spPr>
                <a:xfrm>
                  <a:off x="10380102" y="8809398"/>
                  <a:ext cx="1336677" cy="912603"/>
                </a:xfrm>
                <a:custGeom>
                  <a:avLst/>
                  <a:gdLst/>
                  <a:ahLst/>
                  <a:cxnLst>
                    <a:cxn ang="3cd4">
                      <a:pos x="hc" y="t"/>
                    </a:cxn>
                    <a:cxn ang="cd2">
                      <a:pos x="l" y="vc"/>
                    </a:cxn>
                    <a:cxn ang="cd4">
                      <a:pos x="hc" y="b"/>
                    </a:cxn>
                    <a:cxn ang="0">
                      <a:pos x="r" y="vc"/>
                    </a:cxn>
                  </a:cxnLst>
                  <a:rect l="l" t="t" r="r" b="b"/>
                  <a:pathLst>
                    <a:path w="3714" h="2536">
                      <a:moveTo>
                        <a:pt x="0" y="1268"/>
                      </a:moveTo>
                      <a:lnTo>
                        <a:pt x="1268" y="2536"/>
                      </a:lnTo>
                      <a:lnTo>
                        <a:pt x="1268" y="1847"/>
                      </a:lnTo>
                      <a:lnTo>
                        <a:pt x="3714" y="1847"/>
                      </a:lnTo>
                      <a:lnTo>
                        <a:pt x="3714" y="689"/>
                      </a:lnTo>
                      <a:lnTo>
                        <a:pt x="1268" y="689"/>
                      </a:lnTo>
                      <a:lnTo>
                        <a:pt x="1268" y="0"/>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sp>
              <p:nvSpPr>
                <p:cNvPr id="434" name="Freeform: Shape 5">
                  <a:extLst>
                    <a:ext uri="{FF2B5EF4-FFF2-40B4-BE49-F238E27FC236}">
                      <a16:creationId xmlns:a16="http://schemas.microsoft.com/office/drawing/2014/main" id="{911F72E8-EF18-7A45-B93D-61C8FC24B0AA}"/>
                    </a:ext>
                  </a:extLst>
                </p:cNvPr>
                <p:cNvSpPr/>
                <p:nvPr/>
              </p:nvSpPr>
              <p:spPr>
                <a:xfrm>
                  <a:off x="8256823" y="8809398"/>
                  <a:ext cx="1338116" cy="912603"/>
                </a:xfrm>
                <a:custGeom>
                  <a:avLst/>
                  <a:gdLst/>
                  <a:ahLst/>
                  <a:cxnLst>
                    <a:cxn ang="3cd4">
                      <a:pos x="hc" y="t"/>
                    </a:cxn>
                    <a:cxn ang="cd2">
                      <a:pos x="l" y="vc"/>
                    </a:cxn>
                    <a:cxn ang="cd4">
                      <a:pos x="hc" y="b"/>
                    </a:cxn>
                    <a:cxn ang="0">
                      <a:pos x="r" y="vc"/>
                    </a:cxn>
                  </a:cxnLst>
                  <a:rect l="l" t="t" r="r" b="b"/>
                  <a:pathLst>
                    <a:path w="3718" h="2536">
                      <a:moveTo>
                        <a:pt x="3718" y="1268"/>
                      </a:moveTo>
                      <a:lnTo>
                        <a:pt x="2450" y="0"/>
                      </a:lnTo>
                      <a:lnTo>
                        <a:pt x="2450" y="689"/>
                      </a:lnTo>
                      <a:lnTo>
                        <a:pt x="0" y="689"/>
                      </a:lnTo>
                      <a:lnTo>
                        <a:pt x="0" y="1847"/>
                      </a:lnTo>
                      <a:lnTo>
                        <a:pt x="2450" y="1847"/>
                      </a:lnTo>
                      <a:lnTo>
                        <a:pt x="2450" y="2536"/>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grpSp>
        </p:grpSp>
        <p:grpSp>
          <p:nvGrpSpPr>
            <p:cNvPr id="411" name="Group 410">
              <a:extLst>
                <a:ext uri="{FF2B5EF4-FFF2-40B4-BE49-F238E27FC236}">
                  <a16:creationId xmlns:a16="http://schemas.microsoft.com/office/drawing/2014/main" id="{B87BF00C-F96E-E14D-89A1-4EC776AD557B}"/>
                </a:ext>
              </a:extLst>
            </p:cNvPr>
            <p:cNvGrpSpPr/>
            <p:nvPr/>
          </p:nvGrpSpPr>
          <p:grpSpPr>
            <a:xfrm>
              <a:off x="11718047" y="3280829"/>
              <a:ext cx="484632" cy="484632"/>
              <a:chOff x="9155571" y="2891326"/>
              <a:chExt cx="626197" cy="639398"/>
            </a:xfrm>
          </p:grpSpPr>
          <p:sp>
            <p:nvSpPr>
              <p:cNvPr id="426" name="Oval 425">
                <a:extLst>
                  <a:ext uri="{FF2B5EF4-FFF2-40B4-BE49-F238E27FC236}">
                    <a16:creationId xmlns:a16="http://schemas.microsoft.com/office/drawing/2014/main" id="{5A95CE4C-6867-0446-857F-612E9EDA6A92}"/>
                  </a:ext>
                </a:extLst>
              </p:cNvPr>
              <p:cNvSpPr/>
              <p:nvPr/>
            </p:nvSpPr>
            <p:spPr>
              <a:xfrm>
                <a:off x="9155571" y="2891326"/>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427" name="Graphic 426">
                <a:extLst>
                  <a:ext uri="{FF2B5EF4-FFF2-40B4-BE49-F238E27FC236}">
                    <a16:creationId xmlns:a16="http://schemas.microsoft.com/office/drawing/2014/main" id="{783F05A1-F162-A44D-BCCA-07E5190A2785}"/>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292266" y="3030843"/>
                <a:ext cx="353363" cy="377957"/>
              </a:xfrm>
              <a:prstGeom prst="rect">
                <a:avLst/>
              </a:prstGeom>
            </p:spPr>
          </p:pic>
        </p:grpSp>
        <p:grpSp>
          <p:nvGrpSpPr>
            <p:cNvPr id="412" name="Group 411">
              <a:extLst>
                <a:ext uri="{FF2B5EF4-FFF2-40B4-BE49-F238E27FC236}">
                  <a16:creationId xmlns:a16="http://schemas.microsoft.com/office/drawing/2014/main" id="{961BFCB4-FA99-E943-9173-C97E62B85F9C}"/>
                </a:ext>
              </a:extLst>
            </p:cNvPr>
            <p:cNvGrpSpPr/>
            <p:nvPr/>
          </p:nvGrpSpPr>
          <p:grpSpPr>
            <a:xfrm>
              <a:off x="11704194" y="3777148"/>
              <a:ext cx="484632" cy="484632"/>
              <a:chOff x="5134536" y="5564027"/>
              <a:chExt cx="626197" cy="639398"/>
            </a:xfrm>
          </p:grpSpPr>
          <p:sp>
            <p:nvSpPr>
              <p:cNvPr id="424" name="Oval 423">
                <a:extLst>
                  <a:ext uri="{FF2B5EF4-FFF2-40B4-BE49-F238E27FC236}">
                    <a16:creationId xmlns:a16="http://schemas.microsoft.com/office/drawing/2014/main" id="{EADDAC91-5D06-F64C-BB3A-5CFC1AD4D914}"/>
                  </a:ext>
                </a:extLst>
              </p:cNvPr>
              <p:cNvSpPr/>
              <p:nvPr/>
            </p:nvSpPr>
            <p:spPr>
              <a:xfrm>
                <a:off x="5134536" y="5564027"/>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425" name="Graphic 424">
                <a:extLst>
                  <a:ext uri="{FF2B5EF4-FFF2-40B4-BE49-F238E27FC236}">
                    <a16:creationId xmlns:a16="http://schemas.microsoft.com/office/drawing/2014/main" id="{7600FFD3-79C3-874C-9367-BFD0CE052CF4}"/>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203524" y="5639615"/>
                <a:ext cx="488222" cy="488222"/>
              </a:xfrm>
              <a:prstGeom prst="rect">
                <a:avLst/>
              </a:prstGeom>
            </p:spPr>
          </p:pic>
        </p:grpSp>
        <p:grpSp>
          <p:nvGrpSpPr>
            <p:cNvPr id="413" name="Group 412">
              <a:extLst>
                <a:ext uri="{FF2B5EF4-FFF2-40B4-BE49-F238E27FC236}">
                  <a16:creationId xmlns:a16="http://schemas.microsoft.com/office/drawing/2014/main" id="{FACF3796-2F00-E04E-9DF1-9E9EF85108EF}"/>
                </a:ext>
              </a:extLst>
            </p:cNvPr>
            <p:cNvGrpSpPr/>
            <p:nvPr/>
          </p:nvGrpSpPr>
          <p:grpSpPr>
            <a:xfrm>
              <a:off x="11704194" y="4270280"/>
              <a:ext cx="484632" cy="484632"/>
              <a:chOff x="6303548" y="5320789"/>
              <a:chExt cx="626197" cy="639398"/>
            </a:xfrm>
          </p:grpSpPr>
          <p:sp>
            <p:nvSpPr>
              <p:cNvPr id="422" name="Oval 421">
                <a:extLst>
                  <a:ext uri="{FF2B5EF4-FFF2-40B4-BE49-F238E27FC236}">
                    <a16:creationId xmlns:a16="http://schemas.microsoft.com/office/drawing/2014/main" id="{15580D77-C596-EB4A-8D99-FBDBAF95F175}"/>
                  </a:ext>
                </a:extLst>
              </p:cNvPr>
              <p:cNvSpPr/>
              <p:nvPr/>
            </p:nvSpPr>
            <p:spPr>
              <a:xfrm>
                <a:off x="6303548" y="5320789"/>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423" name="Graphic 422">
                <a:extLst>
                  <a:ext uri="{FF2B5EF4-FFF2-40B4-BE49-F238E27FC236}">
                    <a16:creationId xmlns:a16="http://schemas.microsoft.com/office/drawing/2014/main" id="{04C62B9A-2890-484E-8720-08E3BFEC0345}"/>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435032" y="5508638"/>
                <a:ext cx="386524" cy="300276"/>
              </a:xfrm>
              <a:prstGeom prst="rect">
                <a:avLst/>
              </a:prstGeom>
            </p:spPr>
          </p:pic>
        </p:grpSp>
        <p:grpSp>
          <p:nvGrpSpPr>
            <p:cNvPr id="414" name="Group 413">
              <a:extLst>
                <a:ext uri="{FF2B5EF4-FFF2-40B4-BE49-F238E27FC236}">
                  <a16:creationId xmlns:a16="http://schemas.microsoft.com/office/drawing/2014/main" id="{575C9813-9BBA-6045-B9EB-4C862F2F7153}"/>
                </a:ext>
              </a:extLst>
            </p:cNvPr>
            <p:cNvGrpSpPr/>
            <p:nvPr/>
          </p:nvGrpSpPr>
          <p:grpSpPr>
            <a:xfrm>
              <a:off x="11704193" y="2271285"/>
              <a:ext cx="484632" cy="484632"/>
              <a:chOff x="6770595" y="6002781"/>
              <a:chExt cx="626197" cy="639398"/>
            </a:xfrm>
          </p:grpSpPr>
          <p:sp>
            <p:nvSpPr>
              <p:cNvPr id="420" name="Oval 419">
                <a:extLst>
                  <a:ext uri="{FF2B5EF4-FFF2-40B4-BE49-F238E27FC236}">
                    <a16:creationId xmlns:a16="http://schemas.microsoft.com/office/drawing/2014/main" id="{31081FFB-2830-D349-931B-94BA1D64C5C7}"/>
                  </a:ext>
                </a:extLst>
              </p:cNvPr>
              <p:cNvSpPr/>
              <p:nvPr/>
            </p:nvSpPr>
            <p:spPr>
              <a:xfrm>
                <a:off x="6770595" y="6002781"/>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421" name="Graphic 420">
                <a:extLst>
                  <a:ext uri="{FF2B5EF4-FFF2-40B4-BE49-F238E27FC236}">
                    <a16:creationId xmlns:a16="http://schemas.microsoft.com/office/drawing/2014/main" id="{09E0F7EA-5FDC-314D-95F1-DFEEFD816124}"/>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911426" y="6157395"/>
                <a:ext cx="335321" cy="335321"/>
              </a:xfrm>
              <a:prstGeom prst="rect">
                <a:avLst/>
              </a:prstGeom>
            </p:spPr>
          </p:pic>
        </p:grpSp>
        <p:sp>
          <p:nvSpPr>
            <p:cNvPr id="415" name="Oval 414">
              <a:extLst>
                <a:ext uri="{FF2B5EF4-FFF2-40B4-BE49-F238E27FC236}">
                  <a16:creationId xmlns:a16="http://schemas.microsoft.com/office/drawing/2014/main" id="{04477AAB-598D-1F4B-8F88-B6ECF0904DD0}"/>
                </a:ext>
              </a:extLst>
            </p:cNvPr>
            <p:cNvSpPr/>
            <p:nvPr/>
          </p:nvSpPr>
          <p:spPr>
            <a:xfrm>
              <a:off x="11695987" y="2766799"/>
              <a:ext cx="504506" cy="504506"/>
            </a:xfrm>
            <a:prstGeom prst="ellipse">
              <a:avLst/>
            </a:prstGeom>
            <a:solidFill>
              <a:schemeClr val="bg1">
                <a:alpha val="74659"/>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416" name="Oval 415">
              <a:extLst>
                <a:ext uri="{FF2B5EF4-FFF2-40B4-BE49-F238E27FC236}">
                  <a16:creationId xmlns:a16="http://schemas.microsoft.com/office/drawing/2014/main" id="{B1FFB1BE-D066-D440-AB70-8DB8C12CE489}"/>
                </a:ext>
              </a:extLst>
            </p:cNvPr>
            <p:cNvSpPr/>
            <p:nvPr/>
          </p:nvSpPr>
          <p:spPr>
            <a:xfrm>
              <a:off x="11692812" y="2264009"/>
              <a:ext cx="504506" cy="504506"/>
            </a:xfrm>
            <a:prstGeom prst="ellipse">
              <a:avLst/>
            </a:prstGeom>
            <a:solidFill>
              <a:schemeClr val="bg1">
                <a:alpha val="74659"/>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417" name="Oval 416">
              <a:extLst>
                <a:ext uri="{FF2B5EF4-FFF2-40B4-BE49-F238E27FC236}">
                  <a16:creationId xmlns:a16="http://schemas.microsoft.com/office/drawing/2014/main" id="{39E185B3-2A90-4D40-8320-94285224EBBB}"/>
                </a:ext>
              </a:extLst>
            </p:cNvPr>
            <p:cNvSpPr/>
            <p:nvPr/>
          </p:nvSpPr>
          <p:spPr>
            <a:xfrm>
              <a:off x="11705512" y="3268904"/>
              <a:ext cx="504506" cy="504506"/>
            </a:xfrm>
            <a:prstGeom prst="ellipse">
              <a:avLst/>
            </a:prstGeom>
            <a:solidFill>
              <a:schemeClr val="bg1">
                <a:alpha val="74659"/>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418" name="Oval 417">
              <a:extLst>
                <a:ext uri="{FF2B5EF4-FFF2-40B4-BE49-F238E27FC236}">
                  <a16:creationId xmlns:a16="http://schemas.microsoft.com/office/drawing/2014/main" id="{4A1CD960-25AA-664C-AC57-E4CC91B547E7}"/>
                </a:ext>
              </a:extLst>
            </p:cNvPr>
            <p:cNvSpPr/>
            <p:nvPr/>
          </p:nvSpPr>
          <p:spPr>
            <a:xfrm>
              <a:off x="11692812" y="3765461"/>
              <a:ext cx="504506" cy="504506"/>
            </a:xfrm>
            <a:prstGeom prst="ellipse">
              <a:avLst/>
            </a:prstGeom>
            <a:solidFill>
              <a:schemeClr val="bg1">
                <a:alpha val="74659"/>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419" name="Oval 418">
              <a:extLst>
                <a:ext uri="{FF2B5EF4-FFF2-40B4-BE49-F238E27FC236}">
                  <a16:creationId xmlns:a16="http://schemas.microsoft.com/office/drawing/2014/main" id="{1BBE2709-7D75-C049-BB06-F1D949BEDF6E}"/>
                </a:ext>
              </a:extLst>
            </p:cNvPr>
            <p:cNvSpPr/>
            <p:nvPr/>
          </p:nvSpPr>
          <p:spPr>
            <a:xfrm>
              <a:off x="11692812" y="4257808"/>
              <a:ext cx="504506" cy="504506"/>
            </a:xfrm>
            <a:prstGeom prst="ellipse">
              <a:avLst/>
            </a:prstGeom>
            <a:solidFill>
              <a:schemeClr val="bg1">
                <a:alpha val="74659"/>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grpSp>
      <p:grpSp>
        <p:nvGrpSpPr>
          <p:cNvPr id="249" name="Group 248">
            <a:extLst>
              <a:ext uri="{FF2B5EF4-FFF2-40B4-BE49-F238E27FC236}">
                <a16:creationId xmlns:a16="http://schemas.microsoft.com/office/drawing/2014/main" id="{D94438E3-EF46-9D4B-84B3-D9DB7FFE55A0}"/>
              </a:ext>
            </a:extLst>
          </p:cNvPr>
          <p:cNvGrpSpPr/>
          <p:nvPr/>
        </p:nvGrpSpPr>
        <p:grpSpPr>
          <a:xfrm>
            <a:off x="9471374" y="2773545"/>
            <a:ext cx="484632" cy="484632"/>
            <a:chOff x="9088863" y="2970294"/>
            <a:chExt cx="626197" cy="639398"/>
          </a:xfrm>
        </p:grpSpPr>
        <p:sp>
          <p:nvSpPr>
            <p:cNvPr id="262" name="Oval 261">
              <a:extLst>
                <a:ext uri="{FF2B5EF4-FFF2-40B4-BE49-F238E27FC236}">
                  <a16:creationId xmlns:a16="http://schemas.microsoft.com/office/drawing/2014/main" id="{E47BADC4-953B-A649-9506-2452C695CB87}"/>
                </a:ext>
              </a:extLst>
            </p:cNvPr>
            <p:cNvSpPr/>
            <p:nvPr/>
          </p:nvSpPr>
          <p:spPr>
            <a:xfrm>
              <a:off x="9088863" y="2970294"/>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263" name="Group 262">
              <a:extLst>
                <a:ext uri="{FF2B5EF4-FFF2-40B4-BE49-F238E27FC236}">
                  <a16:creationId xmlns:a16="http://schemas.microsoft.com/office/drawing/2014/main" id="{1D1C097D-8912-974D-9742-9D28CABC32C3}"/>
                </a:ext>
              </a:extLst>
            </p:cNvPr>
            <p:cNvGrpSpPr/>
            <p:nvPr/>
          </p:nvGrpSpPr>
          <p:grpSpPr>
            <a:xfrm>
              <a:off x="9157399" y="3045332"/>
              <a:ext cx="489126" cy="489322"/>
              <a:chOff x="7771001" y="7013893"/>
              <a:chExt cx="4501800" cy="4503600"/>
            </a:xfrm>
            <a:solidFill>
              <a:schemeClr val="bg1"/>
            </a:solidFill>
          </p:grpSpPr>
          <p:sp>
            <p:nvSpPr>
              <p:cNvPr id="264" name="Freeform: Shape 1">
                <a:extLst>
                  <a:ext uri="{FF2B5EF4-FFF2-40B4-BE49-F238E27FC236}">
                    <a16:creationId xmlns:a16="http://schemas.microsoft.com/office/drawing/2014/main" id="{FDEA389D-30D1-D348-BA86-21706C8ADBDD}"/>
                  </a:ext>
                </a:extLst>
              </p:cNvPr>
              <p:cNvSpPr/>
              <p:nvPr/>
            </p:nvSpPr>
            <p:spPr>
              <a:xfrm>
                <a:off x="7771001" y="7013893"/>
                <a:ext cx="4501800" cy="4503600"/>
              </a:xfrm>
              <a:custGeom>
                <a:avLst/>
                <a:gdLst/>
                <a:ahLst/>
                <a:cxnLst>
                  <a:cxn ang="3cd4">
                    <a:pos x="hc" y="t"/>
                  </a:cxn>
                  <a:cxn ang="cd2">
                    <a:pos x="l" y="vc"/>
                  </a:cxn>
                  <a:cxn ang="cd4">
                    <a:pos x="hc" y="b"/>
                  </a:cxn>
                  <a:cxn ang="0">
                    <a:pos x="r" y="vc"/>
                  </a:cxn>
                </a:cxnLst>
                <a:rect l="l" t="t" r="r" b="b"/>
                <a:pathLst>
                  <a:path w="12506" h="12511">
                    <a:moveTo>
                      <a:pt x="6251" y="521"/>
                    </a:moveTo>
                    <a:lnTo>
                      <a:pt x="6399" y="525"/>
                    </a:lnTo>
                    <a:lnTo>
                      <a:pt x="6546" y="530"/>
                    </a:lnTo>
                    <a:lnTo>
                      <a:pt x="6694" y="538"/>
                    </a:lnTo>
                    <a:lnTo>
                      <a:pt x="6838" y="550"/>
                    </a:lnTo>
                    <a:lnTo>
                      <a:pt x="6981" y="566"/>
                    </a:lnTo>
                    <a:lnTo>
                      <a:pt x="7125" y="587"/>
                    </a:lnTo>
                    <a:lnTo>
                      <a:pt x="7265" y="612"/>
                    </a:lnTo>
                    <a:lnTo>
                      <a:pt x="7409" y="640"/>
                    </a:lnTo>
                    <a:lnTo>
                      <a:pt x="7548" y="669"/>
                    </a:lnTo>
                    <a:lnTo>
                      <a:pt x="7684" y="702"/>
                    </a:lnTo>
                    <a:lnTo>
                      <a:pt x="7819" y="739"/>
                    </a:lnTo>
                    <a:lnTo>
                      <a:pt x="7954" y="780"/>
                    </a:lnTo>
                    <a:lnTo>
                      <a:pt x="8090" y="825"/>
                    </a:lnTo>
                    <a:lnTo>
                      <a:pt x="8221" y="870"/>
                    </a:lnTo>
                    <a:lnTo>
                      <a:pt x="8352" y="919"/>
                    </a:lnTo>
                    <a:lnTo>
                      <a:pt x="8484" y="973"/>
                    </a:lnTo>
                    <a:lnTo>
                      <a:pt x="8611" y="1030"/>
                    </a:lnTo>
                    <a:lnTo>
                      <a:pt x="8734" y="1088"/>
                    </a:lnTo>
                    <a:lnTo>
                      <a:pt x="8861" y="1149"/>
                    </a:lnTo>
                    <a:lnTo>
                      <a:pt x="8985" y="1215"/>
                    </a:lnTo>
                    <a:lnTo>
                      <a:pt x="9104" y="1285"/>
                    </a:lnTo>
                    <a:lnTo>
                      <a:pt x="9222" y="1354"/>
                    </a:lnTo>
                    <a:lnTo>
                      <a:pt x="9341" y="1428"/>
                    </a:lnTo>
                    <a:lnTo>
                      <a:pt x="9456" y="1502"/>
                    </a:lnTo>
                    <a:lnTo>
                      <a:pt x="9571" y="1581"/>
                    </a:lnTo>
                    <a:lnTo>
                      <a:pt x="9682" y="1663"/>
                    </a:lnTo>
                    <a:lnTo>
                      <a:pt x="9789" y="1749"/>
                    </a:lnTo>
                    <a:lnTo>
                      <a:pt x="9896" y="1835"/>
                    </a:lnTo>
                    <a:lnTo>
                      <a:pt x="10002" y="1921"/>
                    </a:lnTo>
                    <a:lnTo>
                      <a:pt x="10105" y="2016"/>
                    </a:lnTo>
                    <a:lnTo>
                      <a:pt x="10207" y="2106"/>
                    </a:lnTo>
                    <a:lnTo>
                      <a:pt x="10306" y="2205"/>
                    </a:lnTo>
                    <a:lnTo>
                      <a:pt x="10400" y="2303"/>
                    </a:lnTo>
                    <a:lnTo>
                      <a:pt x="10495" y="2401"/>
                    </a:lnTo>
                    <a:lnTo>
                      <a:pt x="10585" y="2504"/>
                    </a:lnTo>
                    <a:lnTo>
                      <a:pt x="10675" y="2611"/>
                    </a:lnTo>
                    <a:lnTo>
                      <a:pt x="10762" y="2717"/>
                    </a:lnTo>
                    <a:lnTo>
                      <a:pt x="10844" y="2828"/>
                    </a:lnTo>
                    <a:lnTo>
                      <a:pt x="10926" y="2939"/>
                    </a:lnTo>
                    <a:lnTo>
                      <a:pt x="11004" y="3054"/>
                    </a:lnTo>
                    <a:lnTo>
                      <a:pt x="11082" y="3169"/>
                    </a:lnTo>
                    <a:lnTo>
                      <a:pt x="11156" y="3284"/>
                    </a:lnTo>
                    <a:lnTo>
                      <a:pt x="11225" y="3403"/>
                    </a:lnTo>
                    <a:lnTo>
                      <a:pt x="11291" y="3526"/>
                    </a:lnTo>
                    <a:lnTo>
                      <a:pt x="11357" y="3649"/>
                    </a:lnTo>
                    <a:lnTo>
                      <a:pt x="11419" y="3773"/>
                    </a:lnTo>
                    <a:lnTo>
                      <a:pt x="11480" y="3900"/>
                    </a:lnTo>
                    <a:lnTo>
                      <a:pt x="11533" y="4027"/>
                    </a:lnTo>
                    <a:lnTo>
                      <a:pt x="11587" y="4154"/>
                    </a:lnTo>
                    <a:lnTo>
                      <a:pt x="11636" y="4285"/>
                    </a:lnTo>
                    <a:lnTo>
                      <a:pt x="11685" y="4417"/>
                    </a:lnTo>
                    <a:lnTo>
                      <a:pt x="11726" y="4553"/>
                    </a:lnTo>
                    <a:lnTo>
                      <a:pt x="11767" y="4688"/>
                    </a:lnTo>
                    <a:lnTo>
                      <a:pt x="11804" y="4823"/>
                    </a:lnTo>
                    <a:lnTo>
                      <a:pt x="11837" y="4963"/>
                    </a:lnTo>
                    <a:lnTo>
                      <a:pt x="11870" y="5103"/>
                    </a:lnTo>
                    <a:lnTo>
                      <a:pt x="11895" y="5242"/>
                    </a:lnTo>
                    <a:lnTo>
                      <a:pt x="11919" y="5386"/>
                    </a:lnTo>
                    <a:lnTo>
                      <a:pt x="11940" y="5525"/>
                    </a:lnTo>
                    <a:lnTo>
                      <a:pt x="11956" y="5669"/>
                    </a:lnTo>
                    <a:lnTo>
                      <a:pt x="11968" y="5817"/>
                    </a:lnTo>
                    <a:lnTo>
                      <a:pt x="11976" y="5961"/>
                    </a:lnTo>
                    <a:lnTo>
                      <a:pt x="11985" y="6108"/>
                    </a:lnTo>
                    <a:lnTo>
                      <a:pt x="11985" y="6256"/>
                    </a:lnTo>
                    <a:lnTo>
                      <a:pt x="11985" y="6403"/>
                    </a:lnTo>
                    <a:lnTo>
                      <a:pt x="11976" y="6550"/>
                    </a:lnTo>
                    <a:lnTo>
                      <a:pt x="11968" y="6694"/>
                    </a:lnTo>
                    <a:lnTo>
                      <a:pt x="11956" y="6842"/>
                    </a:lnTo>
                    <a:lnTo>
                      <a:pt x="11940" y="6986"/>
                    </a:lnTo>
                    <a:lnTo>
                      <a:pt x="11919" y="7125"/>
                    </a:lnTo>
                    <a:lnTo>
                      <a:pt x="11895" y="7269"/>
                    </a:lnTo>
                    <a:lnTo>
                      <a:pt x="11870" y="7408"/>
                    </a:lnTo>
                    <a:lnTo>
                      <a:pt x="11837" y="7548"/>
                    </a:lnTo>
                    <a:lnTo>
                      <a:pt x="11804" y="7688"/>
                    </a:lnTo>
                    <a:lnTo>
                      <a:pt x="11767" y="7823"/>
                    </a:lnTo>
                    <a:lnTo>
                      <a:pt x="11726" y="7958"/>
                    </a:lnTo>
                    <a:lnTo>
                      <a:pt x="11685" y="8094"/>
                    </a:lnTo>
                    <a:lnTo>
                      <a:pt x="11636" y="8226"/>
                    </a:lnTo>
                    <a:lnTo>
                      <a:pt x="11587" y="8357"/>
                    </a:lnTo>
                    <a:lnTo>
                      <a:pt x="11533" y="8484"/>
                    </a:lnTo>
                    <a:lnTo>
                      <a:pt x="11480" y="8611"/>
                    </a:lnTo>
                    <a:lnTo>
                      <a:pt x="11419" y="8738"/>
                    </a:lnTo>
                    <a:lnTo>
                      <a:pt x="11357" y="8862"/>
                    </a:lnTo>
                    <a:lnTo>
                      <a:pt x="11291" y="8985"/>
                    </a:lnTo>
                    <a:lnTo>
                      <a:pt x="11225" y="9108"/>
                    </a:lnTo>
                    <a:lnTo>
                      <a:pt x="11156" y="9227"/>
                    </a:lnTo>
                    <a:lnTo>
                      <a:pt x="11082" y="9342"/>
                    </a:lnTo>
                    <a:lnTo>
                      <a:pt x="11004" y="9457"/>
                    </a:lnTo>
                    <a:lnTo>
                      <a:pt x="10926" y="9572"/>
                    </a:lnTo>
                    <a:lnTo>
                      <a:pt x="10844" y="9683"/>
                    </a:lnTo>
                    <a:lnTo>
                      <a:pt x="10762" y="9794"/>
                    </a:lnTo>
                    <a:lnTo>
                      <a:pt x="10675" y="9900"/>
                    </a:lnTo>
                    <a:lnTo>
                      <a:pt x="10585" y="10007"/>
                    </a:lnTo>
                    <a:lnTo>
                      <a:pt x="10495" y="10110"/>
                    </a:lnTo>
                    <a:lnTo>
                      <a:pt x="10400" y="10208"/>
                    </a:lnTo>
                    <a:lnTo>
                      <a:pt x="10306" y="10306"/>
                    </a:lnTo>
                    <a:lnTo>
                      <a:pt x="10207" y="10405"/>
                    </a:lnTo>
                    <a:lnTo>
                      <a:pt x="10105" y="10495"/>
                    </a:lnTo>
                    <a:lnTo>
                      <a:pt x="10002" y="10590"/>
                    </a:lnTo>
                    <a:lnTo>
                      <a:pt x="9896" y="10676"/>
                    </a:lnTo>
                    <a:lnTo>
                      <a:pt x="9789" y="10762"/>
                    </a:lnTo>
                    <a:lnTo>
                      <a:pt x="9682" y="10848"/>
                    </a:lnTo>
                    <a:lnTo>
                      <a:pt x="9571" y="10930"/>
                    </a:lnTo>
                    <a:lnTo>
                      <a:pt x="9456" y="11009"/>
                    </a:lnTo>
                    <a:lnTo>
                      <a:pt x="9341" y="11083"/>
                    </a:lnTo>
                    <a:lnTo>
                      <a:pt x="9222" y="11157"/>
                    </a:lnTo>
                    <a:lnTo>
                      <a:pt x="9104" y="11226"/>
                    </a:lnTo>
                    <a:lnTo>
                      <a:pt x="8985" y="11296"/>
                    </a:lnTo>
                    <a:lnTo>
                      <a:pt x="8861" y="11362"/>
                    </a:lnTo>
                    <a:lnTo>
                      <a:pt x="8734" y="11423"/>
                    </a:lnTo>
                    <a:lnTo>
                      <a:pt x="8611" y="11481"/>
                    </a:lnTo>
                    <a:lnTo>
                      <a:pt x="8484" y="11538"/>
                    </a:lnTo>
                    <a:lnTo>
                      <a:pt x="8352" y="11592"/>
                    </a:lnTo>
                    <a:lnTo>
                      <a:pt x="8221" y="11641"/>
                    </a:lnTo>
                    <a:lnTo>
                      <a:pt x="8090" y="11686"/>
                    </a:lnTo>
                    <a:lnTo>
                      <a:pt x="7954" y="11731"/>
                    </a:lnTo>
                    <a:lnTo>
                      <a:pt x="7819" y="11772"/>
                    </a:lnTo>
                    <a:lnTo>
                      <a:pt x="7684" y="11809"/>
                    </a:lnTo>
                    <a:lnTo>
                      <a:pt x="7548" y="11842"/>
                    </a:lnTo>
                    <a:lnTo>
                      <a:pt x="7409" y="11871"/>
                    </a:lnTo>
                    <a:lnTo>
                      <a:pt x="7265" y="11899"/>
                    </a:lnTo>
                    <a:lnTo>
                      <a:pt x="7125" y="11924"/>
                    </a:lnTo>
                    <a:lnTo>
                      <a:pt x="6981" y="11945"/>
                    </a:lnTo>
                    <a:lnTo>
                      <a:pt x="6838" y="11961"/>
                    </a:lnTo>
                    <a:lnTo>
                      <a:pt x="6694" y="11973"/>
                    </a:lnTo>
                    <a:lnTo>
                      <a:pt x="6546" y="11981"/>
                    </a:lnTo>
                    <a:lnTo>
                      <a:pt x="6399" y="11986"/>
                    </a:lnTo>
                    <a:lnTo>
                      <a:pt x="6251" y="11990"/>
                    </a:lnTo>
                    <a:lnTo>
                      <a:pt x="6103" y="11986"/>
                    </a:lnTo>
                    <a:lnTo>
                      <a:pt x="5960" y="11981"/>
                    </a:lnTo>
                    <a:lnTo>
                      <a:pt x="5812" y="11973"/>
                    </a:lnTo>
                    <a:lnTo>
                      <a:pt x="5668" y="11961"/>
                    </a:lnTo>
                    <a:lnTo>
                      <a:pt x="5524" y="11945"/>
                    </a:lnTo>
                    <a:lnTo>
                      <a:pt x="5381" y="11924"/>
                    </a:lnTo>
                    <a:lnTo>
                      <a:pt x="5241" y="11899"/>
                    </a:lnTo>
                    <a:lnTo>
                      <a:pt x="5098" y="11871"/>
                    </a:lnTo>
                    <a:lnTo>
                      <a:pt x="4958" y="11842"/>
                    </a:lnTo>
                    <a:lnTo>
                      <a:pt x="4823" y="11809"/>
                    </a:lnTo>
                    <a:lnTo>
                      <a:pt x="4687" y="11772"/>
                    </a:lnTo>
                    <a:lnTo>
                      <a:pt x="4552" y="11731"/>
                    </a:lnTo>
                    <a:lnTo>
                      <a:pt x="4416" y="11686"/>
                    </a:lnTo>
                    <a:lnTo>
                      <a:pt x="4285" y="11641"/>
                    </a:lnTo>
                    <a:lnTo>
                      <a:pt x="4154" y="11592"/>
                    </a:lnTo>
                    <a:lnTo>
                      <a:pt x="4022" y="11538"/>
                    </a:lnTo>
                    <a:lnTo>
                      <a:pt x="3895" y="11481"/>
                    </a:lnTo>
                    <a:lnTo>
                      <a:pt x="3768" y="11423"/>
                    </a:lnTo>
                    <a:lnTo>
                      <a:pt x="3645" y="11362"/>
                    </a:lnTo>
                    <a:lnTo>
                      <a:pt x="3521" y="11296"/>
                    </a:lnTo>
                    <a:lnTo>
                      <a:pt x="3403" y="11226"/>
                    </a:lnTo>
                    <a:lnTo>
                      <a:pt x="3284" y="11157"/>
                    </a:lnTo>
                    <a:lnTo>
                      <a:pt x="3164" y="11083"/>
                    </a:lnTo>
                    <a:lnTo>
                      <a:pt x="3050" y="11009"/>
                    </a:lnTo>
                    <a:lnTo>
                      <a:pt x="2935" y="10930"/>
                    </a:lnTo>
                    <a:lnTo>
                      <a:pt x="2824" y="10848"/>
                    </a:lnTo>
                    <a:lnTo>
                      <a:pt x="2717" y="10762"/>
                    </a:lnTo>
                    <a:lnTo>
                      <a:pt x="2610" y="10676"/>
                    </a:lnTo>
                    <a:lnTo>
                      <a:pt x="2504" y="10590"/>
                    </a:lnTo>
                    <a:lnTo>
                      <a:pt x="2401" y="10495"/>
                    </a:lnTo>
                    <a:lnTo>
                      <a:pt x="2299" y="10405"/>
                    </a:lnTo>
                    <a:lnTo>
                      <a:pt x="2200" y="10306"/>
                    </a:lnTo>
                    <a:lnTo>
                      <a:pt x="2105" y="10208"/>
                    </a:lnTo>
                    <a:lnTo>
                      <a:pt x="2011" y="10110"/>
                    </a:lnTo>
                    <a:lnTo>
                      <a:pt x="1921" y="10007"/>
                    </a:lnTo>
                    <a:lnTo>
                      <a:pt x="1830" y="9900"/>
                    </a:lnTo>
                    <a:lnTo>
                      <a:pt x="1744" y="9794"/>
                    </a:lnTo>
                    <a:lnTo>
                      <a:pt x="1662" y="9683"/>
                    </a:lnTo>
                    <a:lnTo>
                      <a:pt x="1580" y="9572"/>
                    </a:lnTo>
                    <a:lnTo>
                      <a:pt x="1502" y="9457"/>
                    </a:lnTo>
                    <a:lnTo>
                      <a:pt x="1424" y="9342"/>
                    </a:lnTo>
                    <a:lnTo>
                      <a:pt x="1350" y="9227"/>
                    </a:lnTo>
                    <a:lnTo>
                      <a:pt x="1280" y="9108"/>
                    </a:lnTo>
                    <a:lnTo>
                      <a:pt x="1215" y="8985"/>
                    </a:lnTo>
                    <a:lnTo>
                      <a:pt x="1149" y="8862"/>
                    </a:lnTo>
                    <a:lnTo>
                      <a:pt x="1088" y="8738"/>
                    </a:lnTo>
                    <a:lnTo>
                      <a:pt x="1026" y="8611"/>
                    </a:lnTo>
                    <a:lnTo>
                      <a:pt x="973" y="8484"/>
                    </a:lnTo>
                    <a:lnTo>
                      <a:pt x="919" y="8357"/>
                    </a:lnTo>
                    <a:lnTo>
                      <a:pt x="870" y="8226"/>
                    </a:lnTo>
                    <a:lnTo>
                      <a:pt x="821" y="8094"/>
                    </a:lnTo>
                    <a:lnTo>
                      <a:pt x="780" y="7958"/>
                    </a:lnTo>
                    <a:lnTo>
                      <a:pt x="739" y="7823"/>
                    </a:lnTo>
                    <a:lnTo>
                      <a:pt x="702" y="7688"/>
                    </a:lnTo>
                    <a:lnTo>
                      <a:pt x="669" y="7548"/>
                    </a:lnTo>
                    <a:lnTo>
                      <a:pt x="636" y="7408"/>
                    </a:lnTo>
                    <a:lnTo>
                      <a:pt x="612" y="7269"/>
                    </a:lnTo>
                    <a:lnTo>
                      <a:pt x="587" y="7125"/>
                    </a:lnTo>
                    <a:lnTo>
                      <a:pt x="567" y="6986"/>
                    </a:lnTo>
                    <a:lnTo>
                      <a:pt x="550" y="6842"/>
                    </a:lnTo>
                    <a:lnTo>
                      <a:pt x="538" y="6694"/>
                    </a:lnTo>
                    <a:lnTo>
                      <a:pt x="529" y="6550"/>
                    </a:lnTo>
                    <a:lnTo>
                      <a:pt x="521" y="6403"/>
                    </a:lnTo>
                    <a:lnTo>
                      <a:pt x="521" y="6256"/>
                    </a:lnTo>
                    <a:lnTo>
                      <a:pt x="521" y="6108"/>
                    </a:lnTo>
                    <a:lnTo>
                      <a:pt x="529" y="5961"/>
                    </a:lnTo>
                    <a:lnTo>
                      <a:pt x="538" y="5817"/>
                    </a:lnTo>
                    <a:lnTo>
                      <a:pt x="550" y="5669"/>
                    </a:lnTo>
                    <a:lnTo>
                      <a:pt x="567" y="5525"/>
                    </a:lnTo>
                    <a:lnTo>
                      <a:pt x="587" y="5386"/>
                    </a:lnTo>
                    <a:lnTo>
                      <a:pt x="612" y="5242"/>
                    </a:lnTo>
                    <a:lnTo>
                      <a:pt x="636" y="5103"/>
                    </a:lnTo>
                    <a:lnTo>
                      <a:pt x="669" y="4963"/>
                    </a:lnTo>
                    <a:lnTo>
                      <a:pt x="702" y="4823"/>
                    </a:lnTo>
                    <a:lnTo>
                      <a:pt x="739" y="4688"/>
                    </a:lnTo>
                    <a:lnTo>
                      <a:pt x="780" y="4553"/>
                    </a:lnTo>
                    <a:lnTo>
                      <a:pt x="821" y="4417"/>
                    </a:lnTo>
                    <a:lnTo>
                      <a:pt x="870" y="4285"/>
                    </a:lnTo>
                    <a:lnTo>
                      <a:pt x="919" y="4154"/>
                    </a:lnTo>
                    <a:lnTo>
                      <a:pt x="973" y="4027"/>
                    </a:lnTo>
                    <a:lnTo>
                      <a:pt x="1026" y="3900"/>
                    </a:lnTo>
                    <a:lnTo>
                      <a:pt x="1088" y="3773"/>
                    </a:lnTo>
                    <a:lnTo>
                      <a:pt x="1149" y="3649"/>
                    </a:lnTo>
                    <a:lnTo>
                      <a:pt x="1215" y="3526"/>
                    </a:lnTo>
                    <a:lnTo>
                      <a:pt x="1280" y="3403"/>
                    </a:lnTo>
                    <a:lnTo>
                      <a:pt x="1350" y="3284"/>
                    </a:lnTo>
                    <a:lnTo>
                      <a:pt x="1424" y="3169"/>
                    </a:lnTo>
                    <a:lnTo>
                      <a:pt x="1502" y="3054"/>
                    </a:lnTo>
                    <a:lnTo>
                      <a:pt x="1580" y="2939"/>
                    </a:lnTo>
                    <a:lnTo>
                      <a:pt x="1662" y="2828"/>
                    </a:lnTo>
                    <a:lnTo>
                      <a:pt x="1744" y="2717"/>
                    </a:lnTo>
                    <a:lnTo>
                      <a:pt x="1830" y="2611"/>
                    </a:lnTo>
                    <a:lnTo>
                      <a:pt x="1921" y="2504"/>
                    </a:lnTo>
                    <a:lnTo>
                      <a:pt x="2011" y="2401"/>
                    </a:lnTo>
                    <a:lnTo>
                      <a:pt x="2105" y="2303"/>
                    </a:lnTo>
                    <a:lnTo>
                      <a:pt x="2200" y="2205"/>
                    </a:lnTo>
                    <a:lnTo>
                      <a:pt x="2299" y="2106"/>
                    </a:lnTo>
                    <a:lnTo>
                      <a:pt x="2401" y="2016"/>
                    </a:lnTo>
                    <a:lnTo>
                      <a:pt x="2504" y="1921"/>
                    </a:lnTo>
                    <a:lnTo>
                      <a:pt x="2610" y="1835"/>
                    </a:lnTo>
                    <a:lnTo>
                      <a:pt x="2717" y="1749"/>
                    </a:lnTo>
                    <a:lnTo>
                      <a:pt x="2824" y="1663"/>
                    </a:lnTo>
                    <a:lnTo>
                      <a:pt x="2935" y="1581"/>
                    </a:lnTo>
                    <a:lnTo>
                      <a:pt x="3050" y="1502"/>
                    </a:lnTo>
                    <a:lnTo>
                      <a:pt x="3164" y="1428"/>
                    </a:lnTo>
                    <a:lnTo>
                      <a:pt x="3284" y="1354"/>
                    </a:lnTo>
                    <a:lnTo>
                      <a:pt x="3403" y="1285"/>
                    </a:lnTo>
                    <a:lnTo>
                      <a:pt x="3521" y="1215"/>
                    </a:lnTo>
                    <a:lnTo>
                      <a:pt x="3645" y="1149"/>
                    </a:lnTo>
                    <a:lnTo>
                      <a:pt x="3768" y="1088"/>
                    </a:lnTo>
                    <a:lnTo>
                      <a:pt x="3895" y="1030"/>
                    </a:lnTo>
                    <a:lnTo>
                      <a:pt x="4022" y="973"/>
                    </a:lnTo>
                    <a:lnTo>
                      <a:pt x="4154" y="919"/>
                    </a:lnTo>
                    <a:lnTo>
                      <a:pt x="4285" y="870"/>
                    </a:lnTo>
                    <a:lnTo>
                      <a:pt x="4416" y="825"/>
                    </a:lnTo>
                    <a:lnTo>
                      <a:pt x="4552" y="780"/>
                    </a:lnTo>
                    <a:lnTo>
                      <a:pt x="4687" y="739"/>
                    </a:lnTo>
                    <a:lnTo>
                      <a:pt x="4823" y="702"/>
                    </a:lnTo>
                    <a:lnTo>
                      <a:pt x="4958" y="669"/>
                    </a:lnTo>
                    <a:lnTo>
                      <a:pt x="5098" y="640"/>
                    </a:lnTo>
                    <a:lnTo>
                      <a:pt x="5241" y="612"/>
                    </a:lnTo>
                    <a:lnTo>
                      <a:pt x="5381" y="587"/>
                    </a:lnTo>
                    <a:lnTo>
                      <a:pt x="5524" y="566"/>
                    </a:lnTo>
                    <a:lnTo>
                      <a:pt x="5668" y="550"/>
                    </a:lnTo>
                    <a:lnTo>
                      <a:pt x="5812" y="538"/>
                    </a:lnTo>
                    <a:lnTo>
                      <a:pt x="5960" y="530"/>
                    </a:lnTo>
                    <a:lnTo>
                      <a:pt x="6103" y="525"/>
                    </a:lnTo>
                    <a:close/>
                    <a:moveTo>
                      <a:pt x="6251" y="0"/>
                    </a:moveTo>
                    <a:lnTo>
                      <a:pt x="6091" y="4"/>
                    </a:lnTo>
                    <a:lnTo>
                      <a:pt x="5931" y="8"/>
                    </a:lnTo>
                    <a:lnTo>
                      <a:pt x="5771" y="20"/>
                    </a:lnTo>
                    <a:lnTo>
                      <a:pt x="5615" y="33"/>
                    </a:lnTo>
                    <a:lnTo>
                      <a:pt x="5455" y="54"/>
                    </a:lnTo>
                    <a:lnTo>
                      <a:pt x="5299" y="74"/>
                    </a:lnTo>
                    <a:lnTo>
                      <a:pt x="5147" y="99"/>
                    </a:lnTo>
                    <a:lnTo>
                      <a:pt x="4991" y="127"/>
                    </a:lnTo>
                    <a:lnTo>
                      <a:pt x="4839" y="160"/>
                    </a:lnTo>
                    <a:lnTo>
                      <a:pt x="4691" y="197"/>
                    </a:lnTo>
                    <a:lnTo>
                      <a:pt x="4539" y="238"/>
                    </a:lnTo>
                    <a:lnTo>
                      <a:pt x="4391" y="283"/>
                    </a:lnTo>
                    <a:lnTo>
                      <a:pt x="4248" y="329"/>
                    </a:lnTo>
                    <a:lnTo>
                      <a:pt x="4104" y="382"/>
                    </a:lnTo>
                    <a:lnTo>
                      <a:pt x="3961" y="435"/>
                    </a:lnTo>
                    <a:lnTo>
                      <a:pt x="3817" y="493"/>
                    </a:lnTo>
                    <a:lnTo>
                      <a:pt x="3678" y="554"/>
                    </a:lnTo>
                    <a:lnTo>
                      <a:pt x="3542" y="620"/>
                    </a:lnTo>
                    <a:lnTo>
                      <a:pt x="3406" y="685"/>
                    </a:lnTo>
                    <a:lnTo>
                      <a:pt x="3271" y="755"/>
                    </a:lnTo>
                    <a:lnTo>
                      <a:pt x="3140" y="829"/>
                    </a:lnTo>
                    <a:lnTo>
                      <a:pt x="3009" y="907"/>
                    </a:lnTo>
                    <a:lnTo>
                      <a:pt x="2881" y="985"/>
                    </a:lnTo>
                    <a:lnTo>
                      <a:pt x="2758" y="1067"/>
                    </a:lnTo>
                    <a:lnTo>
                      <a:pt x="2631" y="1153"/>
                    </a:lnTo>
                    <a:lnTo>
                      <a:pt x="2512" y="1244"/>
                    </a:lnTo>
                    <a:lnTo>
                      <a:pt x="2393" y="1334"/>
                    </a:lnTo>
                    <a:lnTo>
                      <a:pt x="2274" y="1428"/>
                    </a:lnTo>
                    <a:lnTo>
                      <a:pt x="2159" y="1527"/>
                    </a:lnTo>
                    <a:lnTo>
                      <a:pt x="2048" y="1626"/>
                    </a:lnTo>
                    <a:lnTo>
                      <a:pt x="1937" y="1728"/>
                    </a:lnTo>
                    <a:lnTo>
                      <a:pt x="1830" y="1835"/>
                    </a:lnTo>
                    <a:lnTo>
                      <a:pt x="1724" y="1942"/>
                    </a:lnTo>
                    <a:lnTo>
                      <a:pt x="1625" y="2048"/>
                    </a:lnTo>
                    <a:lnTo>
                      <a:pt x="1523" y="2163"/>
                    </a:lnTo>
                    <a:lnTo>
                      <a:pt x="1428" y="2278"/>
                    </a:lnTo>
                    <a:lnTo>
                      <a:pt x="1334" y="2393"/>
                    </a:lnTo>
                    <a:lnTo>
                      <a:pt x="1239" y="2512"/>
                    </a:lnTo>
                    <a:lnTo>
                      <a:pt x="1153" y="2635"/>
                    </a:lnTo>
                    <a:lnTo>
                      <a:pt x="1067" y="2759"/>
                    </a:lnTo>
                    <a:lnTo>
                      <a:pt x="985" y="2886"/>
                    </a:lnTo>
                    <a:lnTo>
                      <a:pt x="903" y="3013"/>
                    </a:lnTo>
                    <a:lnTo>
                      <a:pt x="829" y="3145"/>
                    </a:lnTo>
                    <a:lnTo>
                      <a:pt x="755" y="3276"/>
                    </a:lnTo>
                    <a:lnTo>
                      <a:pt x="681" y="3407"/>
                    </a:lnTo>
                    <a:lnTo>
                      <a:pt x="615" y="3543"/>
                    </a:lnTo>
                    <a:lnTo>
                      <a:pt x="550" y="3682"/>
                    </a:lnTo>
                    <a:lnTo>
                      <a:pt x="488" y="3822"/>
                    </a:lnTo>
                    <a:lnTo>
                      <a:pt x="431" y="3961"/>
                    </a:lnTo>
                    <a:lnTo>
                      <a:pt x="378" y="4105"/>
                    </a:lnTo>
                    <a:lnTo>
                      <a:pt x="328" y="4249"/>
                    </a:lnTo>
                    <a:lnTo>
                      <a:pt x="279" y="4397"/>
                    </a:lnTo>
                    <a:lnTo>
                      <a:pt x="238" y="4544"/>
                    </a:lnTo>
                    <a:lnTo>
                      <a:pt x="197" y="4692"/>
                    </a:lnTo>
                    <a:lnTo>
                      <a:pt x="160" y="4844"/>
                    </a:lnTo>
                    <a:lnTo>
                      <a:pt x="127" y="4996"/>
                    </a:lnTo>
                    <a:lnTo>
                      <a:pt x="99" y="5148"/>
                    </a:lnTo>
                    <a:lnTo>
                      <a:pt x="70" y="5304"/>
                    </a:lnTo>
                    <a:lnTo>
                      <a:pt x="49" y="5459"/>
                    </a:lnTo>
                    <a:lnTo>
                      <a:pt x="33" y="5616"/>
                    </a:lnTo>
                    <a:lnTo>
                      <a:pt x="17" y="5776"/>
                    </a:lnTo>
                    <a:lnTo>
                      <a:pt x="8" y="5936"/>
                    </a:lnTo>
                    <a:lnTo>
                      <a:pt x="0" y="6096"/>
                    </a:lnTo>
                    <a:lnTo>
                      <a:pt x="0" y="6256"/>
                    </a:lnTo>
                    <a:lnTo>
                      <a:pt x="0" y="6415"/>
                    </a:lnTo>
                    <a:lnTo>
                      <a:pt x="8" y="6575"/>
                    </a:lnTo>
                    <a:lnTo>
                      <a:pt x="17" y="6735"/>
                    </a:lnTo>
                    <a:lnTo>
                      <a:pt x="33" y="6895"/>
                    </a:lnTo>
                    <a:lnTo>
                      <a:pt x="49" y="7052"/>
                    </a:lnTo>
                    <a:lnTo>
                      <a:pt x="70" y="7207"/>
                    </a:lnTo>
                    <a:lnTo>
                      <a:pt x="99" y="7363"/>
                    </a:lnTo>
                    <a:lnTo>
                      <a:pt x="127" y="7515"/>
                    </a:lnTo>
                    <a:lnTo>
                      <a:pt x="160" y="7667"/>
                    </a:lnTo>
                    <a:lnTo>
                      <a:pt x="197" y="7819"/>
                    </a:lnTo>
                    <a:lnTo>
                      <a:pt x="238" y="7967"/>
                    </a:lnTo>
                    <a:lnTo>
                      <a:pt x="279" y="8114"/>
                    </a:lnTo>
                    <a:lnTo>
                      <a:pt x="328" y="8262"/>
                    </a:lnTo>
                    <a:lnTo>
                      <a:pt x="378" y="8406"/>
                    </a:lnTo>
                    <a:lnTo>
                      <a:pt x="431" y="8550"/>
                    </a:lnTo>
                    <a:lnTo>
                      <a:pt x="488" y="8689"/>
                    </a:lnTo>
                    <a:lnTo>
                      <a:pt x="550" y="8829"/>
                    </a:lnTo>
                    <a:lnTo>
                      <a:pt x="615" y="8968"/>
                    </a:lnTo>
                    <a:lnTo>
                      <a:pt x="681" y="9104"/>
                    </a:lnTo>
                    <a:lnTo>
                      <a:pt x="755" y="9235"/>
                    </a:lnTo>
                    <a:lnTo>
                      <a:pt x="829" y="9366"/>
                    </a:lnTo>
                    <a:lnTo>
                      <a:pt x="903" y="9498"/>
                    </a:lnTo>
                    <a:lnTo>
                      <a:pt x="985" y="9625"/>
                    </a:lnTo>
                    <a:lnTo>
                      <a:pt x="1067" y="9752"/>
                    </a:lnTo>
                    <a:lnTo>
                      <a:pt x="1153" y="9876"/>
                    </a:lnTo>
                    <a:lnTo>
                      <a:pt x="1239" y="9999"/>
                    </a:lnTo>
                    <a:lnTo>
                      <a:pt x="1334" y="10118"/>
                    </a:lnTo>
                    <a:lnTo>
                      <a:pt x="1428" y="10233"/>
                    </a:lnTo>
                    <a:lnTo>
                      <a:pt x="1523" y="10348"/>
                    </a:lnTo>
                    <a:lnTo>
                      <a:pt x="1625" y="10463"/>
                    </a:lnTo>
                    <a:lnTo>
                      <a:pt x="1724" y="10569"/>
                    </a:lnTo>
                    <a:lnTo>
                      <a:pt x="1830" y="10676"/>
                    </a:lnTo>
                    <a:lnTo>
                      <a:pt x="1937" y="10783"/>
                    </a:lnTo>
                    <a:lnTo>
                      <a:pt x="2048" y="10885"/>
                    </a:lnTo>
                    <a:lnTo>
                      <a:pt x="2159" y="10984"/>
                    </a:lnTo>
                    <a:lnTo>
                      <a:pt x="2274" y="11083"/>
                    </a:lnTo>
                    <a:lnTo>
                      <a:pt x="2393" y="11177"/>
                    </a:lnTo>
                    <a:lnTo>
                      <a:pt x="2512" y="11267"/>
                    </a:lnTo>
                    <a:lnTo>
                      <a:pt x="2631" y="11358"/>
                    </a:lnTo>
                    <a:lnTo>
                      <a:pt x="2758" y="11444"/>
                    </a:lnTo>
                    <a:lnTo>
                      <a:pt x="2881" y="11526"/>
                    </a:lnTo>
                    <a:lnTo>
                      <a:pt x="3009" y="11604"/>
                    </a:lnTo>
                    <a:lnTo>
                      <a:pt x="3140" y="11682"/>
                    </a:lnTo>
                    <a:lnTo>
                      <a:pt x="3271" y="11756"/>
                    </a:lnTo>
                    <a:lnTo>
                      <a:pt x="3406" y="11826"/>
                    </a:lnTo>
                    <a:lnTo>
                      <a:pt x="3542" y="11891"/>
                    </a:lnTo>
                    <a:lnTo>
                      <a:pt x="3678" y="11957"/>
                    </a:lnTo>
                    <a:lnTo>
                      <a:pt x="3817" y="12018"/>
                    </a:lnTo>
                    <a:lnTo>
                      <a:pt x="3961" y="12076"/>
                    </a:lnTo>
                    <a:lnTo>
                      <a:pt x="4104" y="12129"/>
                    </a:lnTo>
                    <a:lnTo>
                      <a:pt x="4248" y="12182"/>
                    </a:lnTo>
                    <a:lnTo>
                      <a:pt x="4391" y="12228"/>
                    </a:lnTo>
                    <a:lnTo>
                      <a:pt x="4539" y="12273"/>
                    </a:lnTo>
                    <a:lnTo>
                      <a:pt x="4691" y="12314"/>
                    </a:lnTo>
                    <a:lnTo>
                      <a:pt x="4839" y="12351"/>
                    </a:lnTo>
                    <a:lnTo>
                      <a:pt x="4991" y="12384"/>
                    </a:lnTo>
                    <a:lnTo>
                      <a:pt x="5147" y="12412"/>
                    </a:lnTo>
                    <a:lnTo>
                      <a:pt x="5299" y="12437"/>
                    </a:lnTo>
                    <a:lnTo>
                      <a:pt x="5455" y="12457"/>
                    </a:lnTo>
                    <a:lnTo>
                      <a:pt x="5615" y="12478"/>
                    </a:lnTo>
                    <a:lnTo>
                      <a:pt x="5771" y="12491"/>
                    </a:lnTo>
                    <a:lnTo>
                      <a:pt x="5931" y="12503"/>
                    </a:lnTo>
                    <a:lnTo>
                      <a:pt x="6091" y="12507"/>
                    </a:lnTo>
                    <a:lnTo>
                      <a:pt x="6251" y="12511"/>
                    </a:lnTo>
                    <a:lnTo>
                      <a:pt x="6415" y="12507"/>
                    </a:lnTo>
                    <a:lnTo>
                      <a:pt x="6575" y="12503"/>
                    </a:lnTo>
                    <a:lnTo>
                      <a:pt x="6735" y="12491"/>
                    </a:lnTo>
                    <a:lnTo>
                      <a:pt x="6891" y="12478"/>
                    </a:lnTo>
                    <a:lnTo>
                      <a:pt x="7051" y="12457"/>
                    </a:lnTo>
                    <a:lnTo>
                      <a:pt x="7207" y="12437"/>
                    </a:lnTo>
                    <a:lnTo>
                      <a:pt x="7359" y="12412"/>
                    </a:lnTo>
                    <a:lnTo>
                      <a:pt x="7515" y="12384"/>
                    </a:lnTo>
                    <a:lnTo>
                      <a:pt x="7667" y="12351"/>
                    </a:lnTo>
                    <a:lnTo>
                      <a:pt x="7815" y="12314"/>
                    </a:lnTo>
                    <a:lnTo>
                      <a:pt x="7966" y="12273"/>
                    </a:lnTo>
                    <a:lnTo>
                      <a:pt x="8114" y="12228"/>
                    </a:lnTo>
                    <a:lnTo>
                      <a:pt x="8258" y="12182"/>
                    </a:lnTo>
                    <a:lnTo>
                      <a:pt x="8402" y="12129"/>
                    </a:lnTo>
                    <a:lnTo>
                      <a:pt x="8545" y="12076"/>
                    </a:lnTo>
                    <a:lnTo>
                      <a:pt x="8689" y="12018"/>
                    </a:lnTo>
                    <a:lnTo>
                      <a:pt x="8829" y="11957"/>
                    </a:lnTo>
                    <a:lnTo>
                      <a:pt x="8964" y="11891"/>
                    </a:lnTo>
                    <a:lnTo>
                      <a:pt x="9099" y="11826"/>
                    </a:lnTo>
                    <a:lnTo>
                      <a:pt x="9235" y="11756"/>
                    </a:lnTo>
                    <a:lnTo>
                      <a:pt x="9366" y="11682"/>
                    </a:lnTo>
                    <a:lnTo>
                      <a:pt x="9497" y="11604"/>
                    </a:lnTo>
                    <a:lnTo>
                      <a:pt x="9625" y="11526"/>
                    </a:lnTo>
                    <a:lnTo>
                      <a:pt x="9748" y="11444"/>
                    </a:lnTo>
                    <a:lnTo>
                      <a:pt x="9875" y="11358"/>
                    </a:lnTo>
                    <a:lnTo>
                      <a:pt x="9994" y="11267"/>
                    </a:lnTo>
                    <a:lnTo>
                      <a:pt x="10113" y="11177"/>
                    </a:lnTo>
                    <a:lnTo>
                      <a:pt x="10232" y="11083"/>
                    </a:lnTo>
                    <a:lnTo>
                      <a:pt x="10347" y="10984"/>
                    </a:lnTo>
                    <a:lnTo>
                      <a:pt x="10458" y="10885"/>
                    </a:lnTo>
                    <a:lnTo>
                      <a:pt x="10569" y="10783"/>
                    </a:lnTo>
                    <a:lnTo>
                      <a:pt x="10675" y="10676"/>
                    </a:lnTo>
                    <a:lnTo>
                      <a:pt x="10778" y="10569"/>
                    </a:lnTo>
                    <a:lnTo>
                      <a:pt x="10881" y="10463"/>
                    </a:lnTo>
                    <a:lnTo>
                      <a:pt x="10984" y="10348"/>
                    </a:lnTo>
                    <a:lnTo>
                      <a:pt x="11077" y="10233"/>
                    </a:lnTo>
                    <a:lnTo>
                      <a:pt x="11172" y="10118"/>
                    </a:lnTo>
                    <a:lnTo>
                      <a:pt x="11262" y="9999"/>
                    </a:lnTo>
                    <a:lnTo>
                      <a:pt x="11352" y="9876"/>
                    </a:lnTo>
                    <a:lnTo>
                      <a:pt x="11439" y="9752"/>
                    </a:lnTo>
                    <a:lnTo>
                      <a:pt x="11521" y="9625"/>
                    </a:lnTo>
                    <a:lnTo>
                      <a:pt x="11603" y="9498"/>
                    </a:lnTo>
                    <a:lnTo>
                      <a:pt x="11677" y="9366"/>
                    </a:lnTo>
                    <a:lnTo>
                      <a:pt x="11751" y="9235"/>
                    </a:lnTo>
                    <a:lnTo>
                      <a:pt x="11825" y="9104"/>
                    </a:lnTo>
                    <a:lnTo>
                      <a:pt x="11890" y="8968"/>
                    </a:lnTo>
                    <a:lnTo>
                      <a:pt x="11956" y="8829"/>
                    </a:lnTo>
                    <a:lnTo>
                      <a:pt x="12014" y="8689"/>
                    </a:lnTo>
                    <a:lnTo>
                      <a:pt x="12075" y="8550"/>
                    </a:lnTo>
                    <a:lnTo>
                      <a:pt x="12128" y="8406"/>
                    </a:lnTo>
                    <a:lnTo>
                      <a:pt x="12177" y="8262"/>
                    </a:lnTo>
                    <a:lnTo>
                      <a:pt x="12227" y="8114"/>
                    </a:lnTo>
                    <a:lnTo>
                      <a:pt x="12268" y="7967"/>
                    </a:lnTo>
                    <a:lnTo>
                      <a:pt x="12309" y="7819"/>
                    </a:lnTo>
                    <a:lnTo>
                      <a:pt x="12346" y="7667"/>
                    </a:lnTo>
                    <a:lnTo>
                      <a:pt x="12379" y="7515"/>
                    </a:lnTo>
                    <a:lnTo>
                      <a:pt x="12407" y="7363"/>
                    </a:lnTo>
                    <a:lnTo>
                      <a:pt x="12436" y="7207"/>
                    </a:lnTo>
                    <a:lnTo>
                      <a:pt x="12457" y="7052"/>
                    </a:lnTo>
                    <a:lnTo>
                      <a:pt x="12473" y="6895"/>
                    </a:lnTo>
                    <a:lnTo>
                      <a:pt x="12490" y="6735"/>
                    </a:lnTo>
                    <a:lnTo>
                      <a:pt x="12498" y="6575"/>
                    </a:lnTo>
                    <a:lnTo>
                      <a:pt x="12506" y="6415"/>
                    </a:lnTo>
                    <a:lnTo>
                      <a:pt x="12506" y="6256"/>
                    </a:lnTo>
                    <a:lnTo>
                      <a:pt x="12506" y="6096"/>
                    </a:lnTo>
                    <a:lnTo>
                      <a:pt x="12498" y="5936"/>
                    </a:lnTo>
                    <a:lnTo>
                      <a:pt x="12490" y="5776"/>
                    </a:lnTo>
                    <a:lnTo>
                      <a:pt x="12473" y="5616"/>
                    </a:lnTo>
                    <a:lnTo>
                      <a:pt x="12457" y="5459"/>
                    </a:lnTo>
                    <a:lnTo>
                      <a:pt x="12436" y="5304"/>
                    </a:lnTo>
                    <a:lnTo>
                      <a:pt x="12407" y="5148"/>
                    </a:lnTo>
                    <a:lnTo>
                      <a:pt x="12379" y="4996"/>
                    </a:lnTo>
                    <a:lnTo>
                      <a:pt x="12346" y="4844"/>
                    </a:lnTo>
                    <a:lnTo>
                      <a:pt x="12309" y="4692"/>
                    </a:lnTo>
                    <a:lnTo>
                      <a:pt x="12268" y="4544"/>
                    </a:lnTo>
                    <a:lnTo>
                      <a:pt x="12227" y="4397"/>
                    </a:lnTo>
                    <a:lnTo>
                      <a:pt x="12177" y="4249"/>
                    </a:lnTo>
                    <a:lnTo>
                      <a:pt x="12128" y="4105"/>
                    </a:lnTo>
                    <a:lnTo>
                      <a:pt x="12075" y="3961"/>
                    </a:lnTo>
                    <a:lnTo>
                      <a:pt x="12014" y="3822"/>
                    </a:lnTo>
                    <a:lnTo>
                      <a:pt x="11956" y="3682"/>
                    </a:lnTo>
                    <a:lnTo>
                      <a:pt x="11890" y="3543"/>
                    </a:lnTo>
                    <a:lnTo>
                      <a:pt x="11825" y="3407"/>
                    </a:lnTo>
                    <a:lnTo>
                      <a:pt x="11751" y="3276"/>
                    </a:lnTo>
                    <a:lnTo>
                      <a:pt x="11677" y="3145"/>
                    </a:lnTo>
                    <a:lnTo>
                      <a:pt x="11603" y="3013"/>
                    </a:lnTo>
                    <a:lnTo>
                      <a:pt x="11521" y="2886"/>
                    </a:lnTo>
                    <a:lnTo>
                      <a:pt x="11439" y="2759"/>
                    </a:lnTo>
                    <a:lnTo>
                      <a:pt x="11352" y="2635"/>
                    </a:lnTo>
                    <a:lnTo>
                      <a:pt x="11262" y="2512"/>
                    </a:lnTo>
                    <a:lnTo>
                      <a:pt x="11172" y="2393"/>
                    </a:lnTo>
                    <a:lnTo>
                      <a:pt x="11077" y="2278"/>
                    </a:lnTo>
                    <a:lnTo>
                      <a:pt x="10984" y="2163"/>
                    </a:lnTo>
                    <a:lnTo>
                      <a:pt x="10881" y="2048"/>
                    </a:lnTo>
                    <a:lnTo>
                      <a:pt x="10778" y="1942"/>
                    </a:lnTo>
                    <a:lnTo>
                      <a:pt x="10675" y="1835"/>
                    </a:lnTo>
                    <a:lnTo>
                      <a:pt x="10569" y="1728"/>
                    </a:lnTo>
                    <a:lnTo>
                      <a:pt x="10458" y="1626"/>
                    </a:lnTo>
                    <a:lnTo>
                      <a:pt x="10347" y="1527"/>
                    </a:lnTo>
                    <a:lnTo>
                      <a:pt x="10232" y="1428"/>
                    </a:lnTo>
                    <a:lnTo>
                      <a:pt x="10113" y="1334"/>
                    </a:lnTo>
                    <a:lnTo>
                      <a:pt x="9994" y="1244"/>
                    </a:lnTo>
                    <a:lnTo>
                      <a:pt x="9875" y="1153"/>
                    </a:lnTo>
                    <a:lnTo>
                      <a:pt x="9748" y="1067"/>
                    </a:lnTo>
                    <a:lnTo>
                      <a:pt x="9625" y="985"/>
                    </a:lnTo>
                    <a:lnTo>
                      <a:pt x="9497" y="907"/>
                    </a:lnTo>
                    <a:lnTo>
                      <a:pt x="9366" y="829"/>
                    </a:lnTo>
                    <a:lnTo>
                      <a:pt x="9235" y="755"/>
                    </a:lnTo>
                    <a:lnTo>
                      <a:pt x="9099" y="685"/>
                    </a:lnTo>
                    <a:lnTo>
                      <a:pt x="8964" y="620"/>
                    </a:lnTo>
                    <a:lnTo>
                      <a:pt x="8829" y="554"/>
                    </a:lnTo>
                    <a:lnTo>
                      <a:pt x="8689" y="493"/>
                    </a:lnTo>
                    <a:lnTo>
                      <a:pt x="8545" y="435"/>
                    </a:lnTo>
                    <a:lnTo>
                      <a:pt x="8402" y="382"/>
                    </a:lnTo>
                    <a:lnTo>
                      <a:pt x="8258" y="329"/>
                    </a:lnTo>
                    <a:lnTo>
                      <a:pt x="8114" y="283"/>
                    </a:lnTo>
                    <a:lnTo>
                      <a:pt x="7966" y="238"/>
                    </a:lnTo>
                    <a:lnTo>
                      <a:pt x="7815" y="197"/>
                    </a:lnTo>
                    <a:lnTo>
                      <a:pt x="7667" y="160"/>
                    </a:lnTo>
                    <a:lnTo>
                      <a:pt x="7515" y="127"/>
                    </a:lnTo>
                    <a:lnTo>
                      <a:pt x="7359" y="99"/>
                    </a:lnTo>
                    <a:lnTo>
                      <a:pt x="7207" y="74"/>
                    </a:lnTo>
                    <a:lnTo>
                      <a:pt x="7051" y="54"/>
                    </a:lnTo>
                    <a:lnTo>
                      <a:pt x="6891" y="33"/>
                    </a:lnTo>
                    <a:lnTo>
                      <a:pt x="6735" y="20"/>
                    </a:lnTo>
                    <a:lnTo>
                      <a:pt x="6575" y="8"/>
                    </a:lnTo>
                    <a:lnTo>
                      <a:pt x="6415" y="4"/>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sp>
            <p:nvSpPr>
              <p:cNvPr id="265" name="Freeform: Shape 2">
                <a:extLst>
                  <a:ext uri="{FF2B5EF4-FFF2-40B4-BE49-F238E27FC236}">
                    <a16:creationId xmlns:a16="http://schemas.microsoft.com/office/drawing/2014/main" id="{97F4DD18-611F-EC45-B5D5-1B75605AA77E}"/>
                  </a:ext>
                </a:extLst>
              </p:cNvPr>
              <p:cNvSpPr/>
              <p:nvPr/>
            </p:nvSpPr>
            <p:spPr>
              <a:xfrm>
                <a:off x="9564876" y="7531268"/>
                <a:ext cx="914038" cy="1338480"/>
              </a:xfrm>
              <a:custGeom>
                <a:avLst/>
                <a:gdLst/>
                <a:ahLst/>
                <a:cxnLst>
                  <a:cxn ang="3cd4">
                    <a:pos x="hc" y="t"/>
                  </a:cxn>
                  <a:cxn ang="cd2">
                    <a:pos x="l" y="vc"/>
                  </a:cxn>
                  <a:cxn ang="cd4">
                    <a:pos x="hc" y="b"/>
                  </a:cxn>
                  <a:cxn ang="0">
                    <a:pos x="r" y="vc"/>
                  </a:cxn>
                </a:cxnLst>
                <a:rect l="l" t="t" r="r" b="b"/>
                <a:pathLst>
                  <a:path w="2540" h="3719">
                    <a:moveTo>
                      <a:pt x="1268" y="0"/>
                    </a:moveTo>
                    <a:lnTo>
                      <a:pt x="0" y="1273"/>
                    </a:lnTo>
                    <a:lnTo>
                      <a:pt x="693" y="1273"/>
                    </a:lnTo>
                    <a:lnTo>
                      <a:pt x="693" y="3719"/>
                    </a:lnTo>
                    <a:lnTo>
                      <a:pt x="1847" y="3719"/>
                    </a:lnTo>
                    <a:lnTo>
                      <a:pt x="1847" y="1273"/>
                    </a:lnTo>
                    <a:lnTo>
                      <a:pt x="2540" y="1273"/>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sp>
            <p:nvSpPr>
              <p:cNvPr id="266" name="Freeform: Shape 3">
                <a:extLst>
                  <a:ext uri="{FF2B5EF4-FFF2-40B4-BE49-F238E27FC236}">
                    <a16:creationId xmlns:a16="http://schemas.microsoft.com/office/drawing/2014/main" id="{36573F3B-43A1-9140-A90D-890ACC93528C}"/>
                  </a:ext>
                </a:extLst>
              </p:cNvPr>
              <p:cNvSpPr/>
              <p:nvPr/>
            </p:nvSpPr>
            <p:spPr>
              <a:xfrm>
                <a:off x="9564876" y="9653114"/>
                <a:ext cx="914038" cy="1338480"/>
              </a:xfrm>
              <a:custGeom>
                <a:avLst/>
                <a:gdLst/>
                <a:ahLst/>
                <a:cxnLst>
                  <a:cxn ang="3cd4">
                    <a:pos x="hc" y="t"/>
                  </a:cxn>
                  <a:cxn ang="cd2">
                    <a:pos x="l" y="vc"/>
                  </a:cxn>
                  <a:cxn ang="cd4">
                    <a:pos x="hc" y="b"/>
                  </a:cxn>
                  <a:cxn ang="0">
                    <a:pos x="r" y="vc"/>
                  </a:cxn>
                </a:cxnLst>
                <a:rect l="l" t="t" r="r" b="b"/>
                <a:pathLst>
                  <a:path w="2540" h="3719">
                    <a:moveTo>
                      <a:pt x="1268" y="3719"/>
                    </a:moveTo>
                    <a:lnTo>
                      <a:pt x="2540" y="2446"/>
                    </a:lnTo>
                    <a:lnTo>
                      <a:pt x="1847" y="2446"/>
                    </a:lnTo>
                    <a:lnTo>
                      <a:pt x="1847" y="0"/>
                    </a:lnTo>
                    <a:lnTo>
                      <a:pt x="693" y="0"/>
                    </a:lnTo>
                    <a:lnTo>
                      <a:pt x="693" y="2446"/>
                    </a:lnTo>
                    <a:lnTo>
                      <a:pt x="0" y="2446"/>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sp>
            <p:nvSpPr>
              <p:cNvPr id="267" name="Freeform: Shape 4">
                <a:extLst>
                  <a:ext uri="{FF2B5EF4-FFF2-40B4-BE49-F238E27FC236}">
                    <a16:creationId xmlns:a16="http://schemas.microsoft.com/office/drawing/2014/main" id="{763F217B-BBEB-314F-A8C7-EDADDF0AAC81}"/>
                  </a:ext>
                </a:extLst>
              </p:cNvPr>
              <p:cNvSpPr/>
              <p:nvPr/>
            </p:nvSpPr>
            <p:spPr>
              <a:xfrm>
                <a:off x="10380102" y="8809398"/>
                <a:ext cx="1336677" cy="912603"/>
              </a:xfrm>
              <a:custGeom>
                <a:avLst/>
                <a:gdLst/>
                <a:ahLst/>
                <a:cxnLst>
                  <a:cxn ang="3cd4">
                    <a:pos x="hc" y="t"/>
                  </a:cxn>
                  <a:cxn ang="cd2">
                    <a:pos x="l" y="vc"/>
                  </a:cxn>
                  <a:cxn ang="cd4">
                    <a:pos x="hc" y="b"/>
                  </a:cxn>
                  <a:cxn ang="0">
                    <a:pos x="r" y="vc"/>
                  </a:cxn>
                </a:cxnLst>
                <a:rect l="l" t="t" r="r" b="b"/>
                <a:pathLst>
                  <a:path w="3714" h="2536">
                    <a:moveTo>
                      <a:pt x="0" y="1268"/>
                    </a:moveTo>
                    <a:lnTo>
                      <a:pt x="1268" y="2536"/>
                    </a:lnTo>
                    <a:lnTo>
                      <a:pt x="1268" y="1847"/>
                    </a:lnTo>
                    <a:lnTo>
                      <a:pt x="3714" y="1847"/>
                    </a:lnTo>
                    <a:lnTo>
                      <a:pt x="3714" y="689"/>
                    </a:lnTo>
                    <a:lnTo>
                      <a:pt x="1268" y="689"/>
                    </a:lnTo>
                    <a:lnTo>
                      <a:pt x="1268" y="0"/>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sp>
            <p:nvSpPr>
              <p:cNvPr id="268" name="Freeform: Shape 5">
                <a:extLst>
                  <a:ext uri="{FF2B5EF4-FFF2-40B4-BE49-F238E27FC236}">
                    <a16:creationId xmlns:a16="http://schemas.microsoft.com/office/drawing/2014/main" id="{B5718DBD-BEF0-9744-B433-C9CC7E895695}"/>
                  </a:ext>
                </a:extLst>
              </p:cNvPr>
              <p:cNvSpPr/>
              <p:nvPr/>
            </p:nvSpPr>
            <p:spPr>
              <a:xfrm>
                <a:off x="8256823" y="8809398"/>
                <a:ext cx="1338116" cy="912603"/>
              </a:xfrm>
              <a:custGeom>
                <a:avLst/>
                <a:gdLst/>
                <a:ahLst/>
                <a:cxnLst>
                  <a:cxn ang="3cd4">
                    <a:pos x="hc" y="t"/>
                  </a:cxn>
                  <a:cxn ang="cd2">
                    <a:pos x="l" y="vc"/>
                  </a:cxn>
                  <a:cxn ang="cd4">
                    <a:pos x="hc" y="b"/>
                  </a:cxn>
                  <a:cxn ang="0">
                    <a:pos x="r" y="vc"/>
                  </a:cxn>
                </a:cxnLst>
                <a:rect l="l" t="t" r="r" b="b"/>
                <a:pathLst>
                  <a:path w="3718" h="2536">
                    <a:moveTo>
                      <a:pt x="3718" y="1268"/>
                    </a:moveTo>
                    <a:lnTo>
                      <a:pt x="2450" y="0"/>
                    </a:lnTo>
                    <a:lnTo>
                      <a:pt x="2450" y="689"/>
                    </a:lnTo>
                    <a:lnTo>
                      <a:pt x="0" y="689"/>
                    </a:lnTo>
                    <a:lnTo>
                      <a:pt x="0" y="1847"/>
                    </a:lnTo>
                    <a:lnTo>
                      <a:pt x="2450" y="1847"/>
                    </a:lnTo>
                    <a:lnTo>
                      <a:pt x="2450" y="2536"/>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grpSp>
      </p:grpSp>
      <p:grpSp>
        <p:nvGrpSpPr>
          <p:cNvPr id="250" name="Group 249">
            <a:extLst>
              <a:ext uri="{FF2B5EF4-FFF2-40B4-BE49-F238E27FC236}">
                <a16:creationId xmlns:a16="http://schemas.microsoft.com/office/drawing/2014/main" id="{CDDB7C8E-3AAA-1449-9B9D-690B87DFD273}"/>
              </a:ext>
            </a:extLst>
          </p:cNvPr>
          <p:cNvGrpSpPr/>
          <p:nvPr/>
        </p:nvGrpSpPr>
        <p:grpSpPr>
          <a:xfrm>
            <a:off x="9482054" y="3280829"/>
            <a:ext cx="484632" cy="484632"/>
            <a:chOff x="9151469" y="2891326"/>
            <a:chExt cx="626197" cy="639398"/>
          </a:xfrm>
        </p:grpSpPr>
        <p:sp>
          <p:nvSpPr>
            <p:cNvPr id="260" name="Oval 259">
              <a:extLst>
                <a:ext uri="{FF2B5EF4-FFF2-40B4-BE49-F238E27FC236}">
                  <a16:creationId xmlns:a16="http://schemas.microsoft.com/office/drawing/2014/main" id="{3A3A73C2-2156-664F-ADAA-255FA8CCCA81}"/>
                </a:ext>
              </a:extLst>
            </p:cNvPr>
            <p:cNvSpPr/>
            <p:nvPr/>
          </p:nvSpPr>
          <p:spPr>
            <a:xfrm>
              <a:off x="9151469" y="2891326"/>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261" name="Graphic 260">
              <a:extLst>
                <a:ext uri="{FF2B5EF4-FFF2-40B4-BE49-F238E27FC236}">
                  <a16:creationId xmlns:a16="http://schemas.microsoft.com/office/drawing/2014/main" id="{406E2447-A04E-3448-AAD8-B1F0FF2E5A4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292266" y="3030843"/>
              <a:ext cx="353363" cy="377957"/>
            </a:xfrm>
            <a:prstGeom prst="rect">
              <a:avLst/>
            </a:prstGeom>
          </p:spPr>
        </p:pic>
      </p:grpSp>
      <p:grpSp>
        <p:nvGrpSpPr>
          <p:cNvPr id="251" name="Group 250">
            <a:extLst>
              <a:ext uri="{FF2B5EF4-FFF2-40B4-BE49-F238E27FC236}">
                <a16:creationId xmlns:a16="http://schemas.microsoft.com/office/drawing/2014/main" id="{5E9303A4-8037-4743-9BDC-919BA27A5F9F}"/>
              </a:ext>
            </a:extLst>
          </p:cNvPr>
          <p:cNvGrpSpPr/>
          <p:nvPr/>
        </p:nvGrpSpPr>
        <p:grpSpPr>
          <a:xfrm>
            <a:off x="9471376" y="3777148"/>
            <a:ext cx="484632" cy="484632"/>
            <a:chOff x="5134536" y="5564027"/>
            <a:chExt cx="626197" cy="639398"/>
          </a:xfrm>
        </p:grpSpPr>
        <p:sp>
          <p:nvSpPr>
            <p:cNvPr id="258" name="Oval 257">
              <a:extLst>
                <a:ext uri="{FF2B5EF4-FFF2-40B4-BE49-F238E27FC236}">
                  <a16:creationId xmlns:a16="http://schemas.microsoft.com/office/drawing/2014/main" id="{EF262389-952A-C842-931B-426CEB72C5A8}"/>
                </a:ext>
              </a:extLst>
            </p:cNvPr>
            <p:cNvSpPr/>
            <p:nvPr/>
          </p:nvSpPr>
          <p:spPr>
            <a:xfrm>
              <a:off x="5134536" y="5564027"/>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259" name="Graphic 258">
              <a:extLst>
                <a:ext uri="{FF2B5EF4-FFF2-40B4-BE49-F238E27FC236}">
                  <a16:creationId xmlns:a16="http://schemas.microsoft.com/office/drawing/2014/main" id="{FCC339D5-3E66-7D4F-8E60-71F6B31DD123}"/>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203524" y="5639615"/>
              <a:ext cx="488222" cy="488222"/>
            </a:xfrm>
            <a:prstGeom prst="rect">
              <a:avLst/>
            </a:prstGeom>
          </p:spPr>
        </p:pic>
      </p:grpSp>
      <p:grpSp>
        <p:nvGrpSpPr>
          <p:cNvPr id="252" name="Group 251">
            <a:extLst>
              <a:ext uri="{FF2B5EF4-FFF2-40B4-BE49-F238E27FC236}">
                <a16:creationId xmlns:a16="http://schemas.microsoft.com/office/drawing/2014/main" id="{A7F56ACD-3EA7-D845-B125-73A4EC7F3C4D}"/>
              </a:ext>
            </a:extLst>
          </p:cNvPr>
          <p:cNvGrpSpPr/>
          <p:nvPr/>
        </p:nvGrpSpPr>
        <p:grpSpPr>
          <a:xfrm>
            <a:off x="9471376" y="4270280"/>
            <a:ext cx="484632" cy="484632"/>
            <a:chOff x="6303548" y="5320789"/>
            <a:chExt cx="626197" cy="639398"/>
          </a:xfrm>
        </p:grpSpPr>
        <p:sp>
          <p:nvSpPr>
            <p:cNvPr id="256" name="Oval 255">
              <a:extLst>
                <a:ext uri="{FF2B5EF4-FFF2-40B4-BE49-F238E27FC236}">
                  <a16:creationId xmlns:a16="http://schemas.microsoft.com/office/drawing/2014/main" id="{60E4EF0F-6600-974B-8F86-0EA66E97E1B9}"/>
                </a:ext>
              </a:extLst>
            </p:cNvPr>
            <p:cNvSpPr/>
            <p:nvPr/>
          </p:nvSpPr>
          <p:spPr>
            <a:xfrm>
              <a:off x="6303548" y="5320789"/>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257" name="Graphic 256">
              <a:extLst>
                <a:ext uri="{FF2B5EF4-FFF2-40B4-BE49-F238E27FC236}">
                  <a16:creationId xmlns:a16="http://schemas.microsoft.com/office/drawing/2014/main" id="{7FBE4AC4-1AA3-4D4E-84BA-99B1F0776D07}"/>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435032" y="5508638"/>
              <a:ext cx="386524" cy="300276"/>
            </a:xfrm>
            <a:prstGeom prst="rect">
              <a:avLst/>
            </a:prstGeom>
          </p:spPr>
        </p:pic>
      </p:grpSp>
      <p:grpSp>
        <p:nvGrpSpPr>
          <p:cNvPr id="253" name="Group 252">
            <a:extLst>
              <a:ext uri="{FF2B5EF4-FFF2-40B4-BE49-F238E27FC236}">
                <a16:creationId xmlns:a16="http://schemas.microsoft.com/office/drawing/2014/main" id="{32A5CB80-3F95-7E4A-8BF3-8D1F351BF5B5}"/>
              </a:ext>
            </a:extLst>
          </p:cNvPr>
          <p:cNvGrpSpPr/>
          <p:nvPr/>
        </p:nvGrpSpPr>
        <p:grpSpPr>
          <a:xfrm>
            <a:off x="9471375" y="2271285"/>
            <a:ext cx="484632" cy="484632"/>
            <a:chOff x="6770595" y="6002781"/>
            <a:chExt cx="626197" cy="639398"/>
          </a:xfrm>
        </p:grpSpPr>
        <p:sp>
          <p:nvSpPr>
            <p:cNvPr id="254" name="Oval 253">
              <a:extLst>
                <a:ext uri="{FF2B5EF4-FFF2-40B4-BE49-F238E27FC236}">
                  <a16:creationId xmlns:a16="http://schemas.microsoft.com/office/drawing/2014/main" id="{EA0962D0-5CC5-E140-923F-FCC6C389B223}"/>
                </a:ext>
              </a:extLst>
            </p:cNvPr>
            <p:cNvSpPr/>
            <p:nvPr/>
          </p:nvSpPr>
          <p:spPr>
            <a:xfrm>
              <a:off x="6770595" y="6002781"/>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255" name="Graphic 254">
              <a:extLst>
                <a:ext uri="{FF2B5EF4-FFF2-40B4-BE49-F238E27FC236}">
                  <a16:creationId xmlns:a16="http://schemas.microsoft.com/office/drawing/2014/main" id="{3DDA22A6-B70F-6547-BC1F-7201B8EDA52C}"/>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911426" y="6157395"/>
              <a:ext cx="335321" cy="335321"/>
            </a:xfrm>
            <a:prstGeom prst="rect">
              <a:avLst/>
            </a:prstGeom>
          </p:spPr>
        </p:pic>
      </p:grpSp>
      <p:grpSp>
        <p:nvGrpSpPr>
          <p:cNvPr id="47" name="Group 46">
            <a:extLst>
              <a:ext uri="{FF2B5EF4-FFF2-40B4-BE49-F238E27FC236}">
                <a16:creationId xmlns:a16="http://schemas.microsoft.com/office/drawing/2014/main" id="{D0C38D48-5B99-474B-9402-12A0E6AC2F32}"/>
              </a:ext>
            </a:extLst>
          </p:cNvPr>
          <p:cNvGrpSpPr/>
          <p:nvPr/>
        </p:nvGrpSpPr>
        <p:grpSpPr>
          <a:xfrm>
            <a:off x="448208" y="1919771"/>
            <a:ext cx="1440657" cy="3176067"/>
            <a:chOff x="448208" y="1919771"/>
            <a:chExt cx="1440657" cy="3176067"/>
          </a:xfrm>
        </p:grpSpPr>
        <p:grpSp>
          <p:nvGrpSpPr>
            <p:cNvPr id="46" name="Group 45">
              <a:extLst>
                <a:ext uri="{FF2B5EF4-FFF2-40B4-BE49-F238E27FC236}">
                  <a16:creationId xmlns:a16="http://schemas.microsoft.com/office/drawing/2014/main" id="{1DA0CD1E-F7B8-5E4C-8A16-AC81857A5619}"/>
                </a:ext>
              </a:extLst>
            </p:cNvPr>
            <p:cNvGrpSpPr/>
            <p:nvPr/>
          </p:nvGrpSpPr>
          <p:grpSpPr>
            <a:xfrm>
              <a:off x="448208" y="1919771"/>
              <a:ext cx="1440657" cy="1447268"/>
              <a:chOff x="448208" y="1682973"/>
              <a:chExt cx="1440657" cy="1447268"/>
            </a:xfrm>
          </p:grpSpPr>
          <p:sp>
            <p:nvSpPr>
              <p:cNvPr id="150" name="TextBox 149">
                <a:extLst>
                  <a:ext uri="{FF2B5EF4-FFF2-40B4-BE49-F238E27FC236}">
                    <a16:creationId xmlns:a16="http://schemas.microsoft.com/office/drawing/2014/main" id="{7305C016-C8FC-4243-A56E-4DD329164642}"/>
                  </a:ext>
                  <a:ext uri="{C183D7F6-B498-43B3-948B-1728B52AA6E4}">
                    <adec:decorative xmlns:adec="http://schemas.microsoft.com/office/drawing/2017/decorative" val="1"/>
                  </a:ext>
                </a:extLst>
              </p:cNvPr>
              <p:cNvSpPr txBox="1"/>
              <p:nvPr/>
            </p:nvSpPr>
            <p:spPr>
              <a:xfrm>
                <a:off x="448208" y="1682973"/>
                <a:ext cx="1440657" cy="184522"/>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F3F3F"/>
                    </a:solidFill>
                    <a:effectLst/>
                    <a:uLnTx/>
                    <a:uFillTx/>
                    <a:latin typeface="Metropolis"/>
                    <a:ea typeface="+mn-ea"/>
                    <a:cs typeface="+mn-cs"/>
                  </a:rPr>
                  <a:t>Remote Users</a:t>
                </a:r>
              </a:p>
            </p:txBody>
          </p:sp>
          <p:sp>
            <p:nvSpPr>
              <p:cNvPr id="152" name="!!222">
                <a:extLst>
                  <a:ext uri="{FF2B5EF4-FFF2-40B4-BE49-F238E27FC236}">
                    <a16:creationId xmlns:a16="http://schemas.microsoft.com/office/drawing/2014/main" id="{7640A6E3-914E-9C47-A70B-6FA5B76792A5}"/>
                  </a:ext>
                </a:extLst>
              </p:cNvPr>
              <p:cNvSpPr/>
              <p:nvPr/>
            </p:nvSpPr>
            <p:spPr>
              <a:xfrm>
                <a:off x="564533" y="1914332"/>
                <a:ext cx="1216152" cy="1215909"/>
              </a:xfrm>
              <a:custGeom>
                <a:avLst/>
                <a:gdLst>
                  <a:gd name="connsiteX0" fmla="*/ 796357 w 796356"/>
                  <a:gd name="connsiteY0" fmla="*/ 398178 h 796356"/>
                  <a:gd name="connsiteX1" fmla="*/ 398178 w 796356"/>
                  <a:gd name="connsiteY1" fmla="*/ 796356 h 796356"/>
                  <a:gd name="connsiteX2" fmla="*/ 0 w 796356"/>
                  <a:gd name="connsiteY2" fmla="*/ 398178 h 796356"/>
                  <a:gd name="connsiteX3" fmla="*/ 398178 w 796356"/>
                  <a:gd name="connsiteY3" fmla="*/ 0 h 796356"/>
                  <a:gd name="connsiteX4" fmla="*/ 796357 w 796356"/>
                  <a:gd name="connsiteY4" fmla="*/ 398178 h 79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356" h="796356">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bg1"/>
              </a:solidFill>
              <a:ln w="50800" cap="flat">
                <a:gradFill>
                  <a:gsLst>
                    <a:gs pos="0">
                      <a:schemeClr val="accent1"/>
                    </a:gs>
                    <a:gs pos="74000">
                      <a:schemeClr val="accent1">
                        <a:lumMod val="40000"/>
                        <a:lumOff val="60000"/>
                      </a:schemeClr>
                    </a:gs>
                    <a:gs pos="83000">
                      <a:schemeClr val="accent2"/>
                    </a:gs>
                    <a:gs pos="100000">
                      <a:schemeClr val="accent1"/>
                    </a:gs>
                  </a:gsLst>
                  <a:lin ang="5400000" scaled="1"/>
                </a:gradFill>
                <a:prstDash val="solid"/>
                <a:miter/>
              </a:ln>
              <a:effectLst>
                <a:outerShdw blurRad="63500" sx="102000" sy="102000" algn="ctr" rotWithShape="0">
                  <a:prstClr val="black">
                    <a:alpha val="11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grpSp>
            <p:nvGrpSpPr>
              <p:cNvPr id="153" name="Group 152">
                <a:extLst>
                  <a:ext uri="{FF2B5EF4-FFF2-40B4-BE49-F238E27FC236}">
                    <a16:creationId xmlns:a16="http://schemas.microsoft.com/office/drawing/2014/main" id="{62A24EF2-808C-B145-AFA6-56D475630885}"/>
                  </a:ext>
                </a:extLst>
              </p:cNvPr>
              <p:cNvGrpSpPr/>
              <p:nvPr/>
            </p:nvGrpSpPr>
            <p:grpSpPr>
              <a:xfrm>
                <a:off x="799448" y="1953859"/>
                <a:ext cx="664434" cy="467758"/>
                <a:chOff x="1176737" y="2846736"/>
                <a:chExt cx="664954" cy="468122"/>
              </a:xfrm>
            </p:grpSpPr>
            <p:grpSp>
              <p:nvGrpSpPr>
                <p:cNvPr id="176" name="Group 175">
                  <a:extLst>
                    <a:ext uri="{FF2B5EF4-FFF2-40B4-BE49-F238E27FC236}">
                      <a16:creationId xmlns:a16="http://schemas.microsoft.com/office/drawing/2014/main" id="{40AC1B61-DFC9-8845-9331-DB29F64479E4}"/>
                    </a:ext>
                    <a:ext uri="{C183D7F6-B498-43B3-948B-1728B52AA6E4}">
                      <adec:decorative xmlns:adec="http://schemas.microsoft.com/office/drawing/2017/decorative" val="1"/>
                    </a:ext>
                  </a:extLst>
                </p:cNvPr>
                <p:cNvGrpSpPr/>
                <p:nvPr/>
              </p:nvGrpSpPr>
              <p:grpSpPr>
                <a:xfrm>
                  <a:off x="1366637" y="3012871"/>
                  <a:ext cx="301988" cy="301987"/>
                  <a:chOff x="1448700" y="2942634"/>
                  <a:chExt cx="978465" cy="957562"/>
                </a:xfrm>
              </p:grpSpPr>
              <p:sp>
                <p:nvSpPr>
                  <p:cNvPr id="178" name="Oval 177">
                    <a:extLst>
                      <a:ext uri="{FF2B5EF4-FFF2-40B4-BE49-F238E27FC236}">
                        <a16:creationId xmlns:a16="http://schemas.microsoft.com/office/drawing/2014/main" id="{1F757183-E35C-4F4A-BC7D-5E3B2EB7F01E}"/>
                      </a:ext>
                    </a:extLst>
                  </p:cNvPr>
                  <p:cNvSpPr>
                    <a:spLocks noChangeAspect="1"/>
                  </p:cNvSpPr>
                  <p:nvPr/>
                </p:nvSpPr>
                <p:spPr>
                  <a:xfrm>
                    <a:off x="1448700" y="2942634"/>
                    <a:ext cx="978465" cy="957562"/>
                  </a:xfrm>
                  <a:prstGeom prst="ellipse">
                    <a:avLst/>
                  </a:prstGeom>
                  <a:solidFill>
                    <a:schemeClr val="tx1"/>
                  </a:solidFill>
                  <a:ln>
                    <a:noFill/>
                  </a:ln>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FFFFFF"/>
                      </a:solidFill>
                      <a:effectLst/>
                      <a:uLnTx/>
                      <a:uFillTx/>
                      <a:latin typeface="Metropolis"/>
                      <a:ea typeface="+mn-ea"/>
                      <a:cs typeface="+mn-cs"/>
                    </a:endParaRPr>
                  </a:p>
                </p:txBody>
              </p:sp>
              <p:grpSp>
                <p:nvGrpSpPr>
                  <p:cNvPr id="179" name="Group 178">
                    <a:extLst>
                      <a:ext uri="{FF2B5EF4-FFF2-40B4-BE49-F238E27FC236}">
                        <a16:creationId xmlns:a16="http://schemas.microsoft.com/office/drawing/2014/main" id="{D6EE4046-75C3-6242-AAD8-3D88152164B8}"/>
                      </a:ext>
                    </a:extLst>
                  </p:cNvPr>
                  <p:cNvGrpSpPr/>
                  <p:nvPr/>
                </p:nvGrpSpPr>
                <p:grpSpPr>
                  <a:xfrm>
                    <a:off x="1658628" y="3165361"/>
                    <a:ext cx="583117" cy="502178"/>
                    <a:chOff x="1667336" y="2972092"/>
                    <a:chExt cx="583117" cy="502178"/>
                  </a:xfrm>
                </p:grpSpPr>
                <p:pic>
                  <p:nvPicPr>
                    <p:cNvPr id="180" name="Graphic 179">
                      <a:extLst>
                        <a:ext uri="{FF2B5EF4-FFF2-40B4-BE49-F238E27FC236}">
                          <a16:creationId xmlns:a16="http://schemas.microsoft.com/office/drawing/2014/main" id="{7303807E-C549-8444-88EF-0333B2D759C0}"/>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818757" y="2972092"/>
                      <a:ext cx="431696" cy="502178"/>
                    </a:xfrm>
                    <a:prstGeom prst="rect">
                      <a:avLst/>
                    </a:prstGeom>
                  </p:spPr>
                </p:pic>
                <p:pic>
                  <p:nvPicPr>
                    <p:cNvPr id="181" name="Graphic 180">
                      <a:extLst>
                        <a:ext uri="{FF2B5EF4-FFF2-40B4-BE49-F238E27FC236}">
                          <a16:creationId xmlns:a16="http://schemas.microsoft.com/office/drawing/2014/main" id="{8B1F8BD1-E554-364F-96CD-951690D04332}"/>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667336" y="2982380"/>
                      <a:ext cx="151420" cy="293376"/>
                    </a:xfrm>
                    <a:prstGeom prst="rect">
                      <a:avLst/>
                    </a:prstGeom>
                  </p:spPr>
                </p:pic>
              </p:grpSp>
            </p:grpSp>
            <p:sp>
              <p:nvSpPr>
                <p:cNvPr id="177" name="Group">
                  <a:extLst>
                    <a:ext uri="{FF2B5EF4-FFF2-40B4-BE49-F238E27FC236}">
                      <a16:creationId xmlns:a16="http://schemas.microsoft.com/office/drawing/2014/main" id="{C98A6F67-723F-DC4B-88C5-6AEDD0B750E1}"/>
                    </a:ext>
                    <a:ext uri="{C183D7F6-B498-43B3-948B-1728B52AA6E4}">
                      <adec:decorative xmlns:adec="http://schemas.microsoft.com/office/drawing/2017/decorative" val="1"/>
                    </a:ext>
                  </a:extLst>
                </p:cNvPr>
                <p:cNvSpPr txBox="1"/>
                <p:nvPr/>
              </p:nvSpPr>
              <p:spPr>
                <a:xfrm>
                  <a:off x="1176737" y="2846736"/>
                  <a:ext cx="664954" cy="199982"/>
                </a:xfrm>
                <a:prstGeom prst="rect">
                  <a:avLst/>
                </a:prstGeom>
                <a:ln w="25400">
                  <a:miter lim="400000"/>
                </a:ln>
                <a:extLst>
                  <a:ext uri="{C572A759-6A51-4108-AA02-DFA0A04FC94B}">
                    <ma14:wrappingTextBoxFlag xmlns="" xmlns:ma14="http://schemas.microsoft.com/office/mac/drawingml/2011/main"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a:ln>
                        <a:noFill/>
                      </a:ln>
                      <a:solidFill>
                        <a:srgbClr val="3F3F3F"/>
                      </a:solidFill>
                      <a:effectLst/>
                      <a:uLnTx/>
                      <a:uFillTx/>
                      <a:latin typeface="Metropolis Light"/>
                      <a:sym typeface="Metropolis Medium"/>
                    </a:rPr>
                    <a:t>Anywhere</a:t>
                  </a:r>
                  <a:endParaRPr kumimoji="0" sz="700" b="0" i="0" u="none" strike="noStrike" kern="1200" cap="none" spc="0" normalizeH="0" baseline="0" noProof="0">
                    <a:ln>
                      <a:noFill/>
                    </a:ln>
                    <a:solidFill>
                      <a:srgbClr val="3F3F3F"/>
                    </a:solidFill>
                    <a:effectLst/>
                    <a:uLnTx/>
                    <a:uFillTx/>
                    <a:latin typeface="Metropolis Light"/>
                    <a:sym typeface="Metropolis Light"/>
                  </a:endParaRPr>
                </a:p>
              </p:txBody>
            </p:sp>
          </p:grpSp>
          <p:grpSp>
            <p:nvGrpSpPr>
              <p:cNvPr id="154" name="Group 153">
                <a:extLst>
                  <a:ext uri="{FF2B5EF4-FFF2-40B4-BE49-F238E27FC236}">
                    <a16:creationId xmlns:a16="http://schemas.microsoft.com/office/drawing/2014/main" id="{A2706915-1616-134D-A95D-C045841762BE}"/>
                  </a:ext>
                </a:extLst>
              </p:cNvPr>
              <p:cNvGrpSpPr/>
              <p:nvPr/>
            </p:nvGrpSpPr>
            <p:grpSpPr>
              <a:xfrm>
                <a:off x="520805" y="2249228"/>
                <a:ext cx="558339" cy="441600"/>
                <a:chOff x="1796723" y="2709272"/>
                <a:chExt cx="978793" cy="775463"/>
              </a:xfrm>
            </p:grpSpPr>
            <p:grpSp>
              <p:nvGrpSpPr>
                <p:cNvPr id="168" name="Group 167">
                  <a:extLst>
                    <a:ext uri="{FF2B5EF4-FFF2-40B4-BE49-F238E27FC236}">
                      <a16:creationId xmlns:a16="http://schemas.microsoft.com/office/drawing/2014/main" id="{332EB0EB-3C5F-0848-B5F2-7A12793FB475}"/>
                    </a:ext>
                    <a:ext uri="{C183D7F6-B498-43B3-948B-1728B52AA6E4}">
                      <adec:decorative xmlns:adec="http://schemas.microsoft.com/office/drawing/2017/decorative" val="1"/>
                    </a:ext>
                  </a:extLst>
                </p:cNvPr>
                <p:cNvGrpSpPr/>
                <p:nvPr/>
              </p:nvGrpSpPr>
              <p:grpSpPr>
                <a:xfrm>
                  <a:off x="2040755" y="2959793"/>
                  <a:ext cx="512853" cy="524942"/>
                  <a:chOff x="2511251" y="5160868"/>
                  <a:chExt cx="948630" cy="948630"/>
                </a:xfrm>
              </p:grpSpPr>
              <p:sp>
                <p:nvSpPr>
                  <p:cNvPr id="170" name="Oval 169">
                    <a:extLst>
                      <a:ext uri="{FF2B5EF4-FFF2-40B4-BE49-F238E27FC236}">
                        <a16:creationId xmlns:a16="http://schemas.microsoft.com/office/drawing/2014/main" id="{33D9C4FA-D9B0-3B4A-A730-6D2C394BD7A5}"/>
                      </a:ext>
                    </a:extLst>
                  </p:cNvPr>
                  <p:cNvSpPr/>
                  <p:nvPr/>
                </p:nvSpPr>
                <p:spPr>
                  <a:xfrm>
                    <a:off x="2511251" y="5160868"/>
                    <a:ext cx="948630" cy="948630"/>
                  </a:xfrm>
                  <a:prstGeom prst="ellipse">
                    <a:avLst/>
                  </a:prstGeom>
                  <a:solidFill>
                    <a:schemeClr val="accent3"/>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171" name="Group 170">
                    <a:extLst>
                      <a:ext uri="{FF2B5EF4-FFF2-40B4-BE49-F238E27FC236}">
                        <a16:creationId xmlns:a16="http://schemas.microsoft.com/office/drawing/2014/main" id="{BD5D4217-82C5-2C4C-957D-BE3895868A07}"/>
                      </a:ext>
                    </a:extLst>
                  </p:cNvPr>
                  <p:cNvGrpSpPr/>
                  <p:nvPr/>
                </p:nvGrpSpPr>
                <p:grpSpPr>
                  <a:xfrm>
                    <a:off x="2640719" y="5235575"/>
                    <a:ext cx="663136" cy="667464"/>
                    <a:chOff x="2640719" y="5235575"/>
                    <a:chExt cx="663136" cy="667464"/>
                  </a:xfrm>
                </p:grpSpPr>
                <p:grpSp>
                  <p:nvGrpSpPr>
                    <p:cNvPr id="172" name="Group 171">
                      <a:extLst>
                        <a:ext uri="{FF2B5EF4-FFF2-40B4-BE49-F238E27FC236}">
                          <a16:creationId xmlns:a16="http://schemas.microsoft.com/office/drawing/2014/main" id="{8EFA43E8-67A6-E440-B9A5-8F5AE176C751}"/>
                        </a:ext>
                      </a:extLst>
                    </p:cNvPr>
                    <p:cNvGrpSpPr/>
                    <p:nvPr/>
                  </p:nvGrpSpPr>
                  <p:grpSpPr>
                    <a:xfrm>
                      <a:off x="2640719" y="5257768"/>
                      <a:ext cx="663136" cy="645271"/>
                      <a:chOff x="2709065" y="5294561"/>
                      <a:chExt cx="553002" cy="538104"/>
                    </a:xfrm>
                  </p:grpSpPr>
                  <p:pic>
                    <p:nvPicPr>
                      <p:cNvPr id="174" name="Graphic 173">
                        <a:extLst>
                          <a:ext uri="{FF2B5EF4-FFF2-40B4-BE49-F238E27FC236}">
                            <a16:creationId xmlns:a16="http://schemas.microsoft.com/office/drawing/2014/main" id="{1B4D9D82-751D-C44F-AC9A-999546E79D7D}"/>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2709065" y="5338110"/>
                        <a:ext cx="553002" cy="494555"/>
                      </a:xfrm>
                      <a:prstGeom prst="rect">
                        <a:avLst/>
                      </a:prstGeom>
                    </p:spPr>
                  </p:pic>
                  <p:sp>
                    <p:nvSpPr>
                      <p:cNvPr id="175" name="Rectangle 174">
                        <a:extLst>
                          <a:ext uri="{FF2B5EF4-FFF2-40B4-BE49-F238E27FC236}">
                            <a16:creationId xmlns:a16="http://schemas.microsoft.com/office/drawing/2014/main" id="{B15E76B1-6D88-BF49-8AE6-1058B764D464}"/>
                          </a:ext>
                        </a:extLst>
                      </p:cNvPr>
                      <p:cNvSpPr/>
                      <p:nvPr/>
                    </p:nvSpPr>
                    <p:spPr>
                      <a:xfrm>
                        <a:off x="2847528" y="5294561"/>
                        <a:ext cx="265682" cy="2716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grpSp>
                <p:pic>
                  <p:nvPicPr>
                    <p:cNvPr id="173" name="Graphic 172">
                      <a:extLst>
                        <a:ext uri="{FF2B5EF4-FFF2-40B4-BE49-F238E27FC236}">
                          <a16:creationId xmlns:a16="http://schemas.microsoft.com/office/drawing/2014/main" id="{BAF0ECA6-E7B8-C640-B998-2780FF6A2298}"/>
                        </a:ext>
                      </a:extLst>
                    </p:cNvPr>
                    <p:cNvPicPr>
                      <a:picLocks noChangeAspect="1"/>
                    </p:cNvPicPr>
                    <p:nvPr/>
                  </p:nvPicPr>
                  <p:blipFill rotWithShape="1">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rcRect l="-15215" t="-13514" r="-15173" b="-14440"/>
                    <a:stretch/>
                  </p:blipFill>
                  <p:spPr>
                    <a:xfrm>
                      <a:off x="2800351" y="5235575"/>
                      <a:ext cx="336550" cy="384175"/>
                    </a:xfrm>
                    <a:prstGeom prst="rect">
                      <a:avLst/>
                    </a:prstGeom>
                  </p:spPr>
                </p:pic>
              </p:grpSp>
            </p:grpSp>
            <p:sp>
              <p:nvSpPr>
                <p:cNvPr id="169" name="Group">
                  <a:extLst>
                    <a:ext uri="{FF2B5EF4-FFF2-40B4-BE49-F238E27FC236}">
                      <a16:creationId xmlns:a16="http://schemas.microsoft.com/office/drawing/2014/main" id="{C3547829-22CF-8E40-82BA-40BA46CBBBA1}"/>
                    </a:ext>
                    <a:ext uri="{C183D7F6-B498-43B3-948B-1728B52AA6E4}">
                      <adec:decorative xmlns:adec="http://schemas.microsoft.com/office/drawing/2017/decorative" val="1"/>
                    </a:ext>
                  </a:extLst>
                </p:cNvPr>
                <p:cNvSpPr txBox="1"/>
                <p:nvPr/>
              </p:nvSpPr>
              <p:spPr>
                <a:xfrm>
                  <a:off x="1796723" y="2709272"/>
                  <a:ext cx="978793" cy="350900"/>
                </a:xfrm>
                <a:prstGeom prst="rect">
                  <a:avLst/>
                </a:prstGeom>
                <a:ln w="25400">
                  <a:miter lim="400000"/>
                </a:ln>
                <a:extLst>
                  <a:ext uri="{C572A759-6A51-4108-AA02-DFA0A04FC94B}">
                    <ma14:wrappingTextBoxFlag xmlns="" xmlns:ma14="http://schemas.microsoft.com/office/mac/drawingml/2011/main"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a:ln>
                        <a:noFill/>
                      </a:ln>
                      <a:solidFill>
                        <a:srgbClr val="3F3F3F"/>
                      </a:solidFill>
                      <a:effectLst/>
                      <a:uLnTx/>
                      <a:uFillTx/>
                      <a:latin typeface="Metropolis Light"/>
                      <a:sym typeface="Metropolis Medium"/>
                    </a:rPr>
                    <a:t>Home</a:t>
                  </a:r>
                  <a:endParaRPr kumimoji="0" sz="700" b="0" i="0" u="none" strike="noStrike" kern="1200" cap="none" spc="0" normalizeH="0" baseline="0" noProof="0">
                    <a:ln>
                      <a:noFill/>
                    </a:ln>
                    <a:solidFill>
                      <a:srgbClr val="3F3F3F"/>
                    </a:solidFill>
                    <a:effectLst/>
                    <a:uLnTx/>
                    <a:uFillTx/>
                    <a:latin typeface="Metropolis Light"/>
                    <a:sym typeface="Metropolis Light"/>
                  </a:endParaRPr>
                </a:p>
              </p:txBody>
            </p:sp>
          </p:grpSp>
          <p:grpSp>
            <p:nvGrpSpPr>
              <p:cNvPr id="37" name="Group 36">
                <a:extLst>
                  <a:ext uri="{FF2B5EF4-FFF2-40B4-BE49-F238E27FC236}">
                    <a16:creationId xmlns:a16="http://schemas.microsoft.com/office/drawing/2014/main" id="{467281AB-AC38-034A-968A-0A1F3DF3B559}"/>
                  </a:ext>
                </a:extLst>
              </p:cNvPr>
              <p:cNvGrpSpPr/>
              <p:nvPr/>
            </p:nvGrpSpPr>
            <p:grpSpPr>
              <a:xfrm>
                <a:off x="1223566" y="2303186"/>
                <a:ext cx="605525" cy="467037"/>
                <a:chOff x="1247078" y="2393670"/>
                <a:chExt cx="605525" cy="467037"/>
              </a:xfrm>
            </p:grpSpPr>
            <p:sp>
              <p:nvSpPr>
                <p:cNvPr id="162" name="Group">
                  <a:extLst>
                    <a:ext uri="{FF2B5EF4-FFF2-40B4-BE49-F238E27FC236}">
                      <a16:creationId xmlns:a16="http://schemas.microsoft.com/office/drawing/2014/main" id="{6EB62B26-A8A5-7A44-9B35-7023AF468061}"/>
                    </a:ext>
                    <a:ext uri="{C183D7F6-B498-43B3-948B-1728B52AA6E4}">
                      <adec:decorative xmlns:adec="http://schemas.microsoft.com/office/drawing/2017/decorative" val="1"/>
                    </a:ext>
                  </a:extLst>
                </p:cNvPr>
                <p:cNvSpPr txBox="1"/>
                <p:nvPr/>
              </p:nvSpPr>
              <p:spPr>
                <a:xfrm>
                  <a:off x="1247078" y="2393670"/>
                  <a:ext cx="605525" cy="199909"/>
                </a:xfrm>
                <a:prstGeom prst="rect">
                  <a:avLst/>
                </a:prstGeom>
                <a:ln w="25400">
                  <a:miter lim="400000"/>
                </a:ln>
                <a:extLst>
                  <a:ext uri="{C572A759-6A51-4108-AA02-DFA0A04FC94B}">
                    <ma14:wrappingTextBoxFlag xmlns="" xmlns:ma14="http://schemas.microsoft.com/office/mac/drawingml/2011/main"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a:ln>
                        <a:noFill/>
                      </a:ln>
                      <a:solidFill>
                        <a:srgbClr val="3F3F3F"/>
                      </a:solidFill>
                      <a:effectLst/>
                      <a:uLnTx/>
                      <a:uFillTx/>
                      <a:latin typeface="Metropolis Light"/>
                      <a:sym typeface="Metropolis Medium"/>
                    </a:rPr>
                    <a:t>IT</a:t>
                  </a:r>
                  <a:endParaRPr kumimoji="0" sz="700" b="0" i="0" u="none" strike="noStrike" kern="1200" cap="none" spc="0" normalizeH="0" baseline="0" noProof="0">
                    <a:ln>
                      <a:noFill/>
                    </a:ln>
                    <a:solidFill>
                      <a:srgbClr val="3F3F3F"/>
                    </a:solidFill>
                    <a:effectLst/>
                    <a:uLnTx/>
                    <a:uFillTx/>
                    <a:latin typeface="Metropolis Light"/>
                    <a:sym typeface="Metropolis Light"/>
                  </a:endParaRPr>
                </a:p>
              </p:txBody>
            </p:sp>
            <p:grpSp>
              <p:nvGrpSpPr>
                <p:cNvPr id="163" name="Group 162">
                  <a:extLst>
                    <a:ext uri="{FF2B5EF4-FFF2-40B4-BE49-F238E27FC236}">
                      <a16:creationId xmlns:a16="http://schemas.microsoft.com/office/drawing/2014/main" id="{F6511B47-010B-B546-B759-D3B205AA56E3}"/>
                    </a:ext>
                  </a:extLst>
                </p:cNvPr>
                <p:cNvGrpSpPr/>
                <p:nvPr/>
              </p:nvGrpSpPr>
              <p:grpSpPr>
                <a:xfrm>
                  <a:off x="1403565" y="2561771"/>
                  <a:ext cx="292550" cy="298936"/>
                  <a:chOff x="2046491" y="4581610"/>
                  <a:chExt cx="512853" cy="524942"/>
                </a:xfrm>
              </p:grpSpPr>
              <p:sp>
                <p:nvSpPr>
                  <p:cNvPr id="164" name="Oval 163">
                    <a:extLst>
                      <a:ext uri="{FF2B5EF4-FFF2-40B4-BE49-F238E27FC236}">
                        <a16:creationId xmlns:a16="http://schemas.microsoft.com/office/drawing/2014/main" id="{51CF1D2F-954E-F749-A0C6-6506B27D6831}"/>
                      </a:ext>
                    </a:extLst>
                  </p:cNvPr>
                  <p:cNvSpPr/>
                  <p:nvPr/>
                </p:nvSpPr>
                <p:spPr>
                  <a:xfrm>
                    <a:off x="2046491" y="4581610"/>
                    <a:ext cx="512853" cy="524942"/>
                  </a:xfrm>
                  <a:prstGeom prst="ellipse">
                    <a:avLst/>
                  </a:prstGeom>
                  <a:solidFill>
                    <a:schemeClr val="tx1">
                      <a:lumMod val="40000"/>
                      <a:lumOff val="6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165" name="Group 164">
                    <a:extLst>
                      <a:ext uri="{FF2B5EF4-FFF2-40B4-BE49-F238E27FC236}">
                        <a16:creationId xmlns:a16="http://schemas.microsoft.com/office/drawing/2014/main" id="{CE5446A6-5E2C-0546-87D3-048138893B81}"/>
                      </a:ext>
                    </a:extLst>
                  </p:cNvPr>
                  <p:cNvGrpSpPr/>
                  <p:nvPr/>
                </p:nvGrpSpPr>
                <p:grpSpPr>
                  <a:xfrm>
                    <a:off x="2137410" y="4648867"/>
                    <a:ext cx="331019" cy="362500"/>
                    <a:chOff x="1106759" y="5183188"/>
                    <a:chExt cx="1162050" cy="1150937"/>
                  </a:xfrm>
                  <a:solidFill>
                    <a:schemeClr val="tx1">
                      <a:lumMod val="75000"/>
                      <a:lumOff val="25000"/>
                    </a:schemeClr>
                  </a:solidFill>
                </p:grpSpPr>
                <p:sp>
                  <p:nvSpPr>
                    <p:cNvPr id="166" name="Freeform 24">
                      <a:extLst>
                        <a:ext uri="{FF2B5EF4-FFF2-40B4-BE49-F238E27FC236}">
                          <a16:creationId xmlns:a16="http://schemas.microsoft.com/office/drawing/2014/main" id="{BB2EB491-6310-6E4D-9143-30207C634512}"/>
                        </a:ext>
                      </a:extLst>
                    </p:cNvPr>
                    <p:cNvSpPr>
                      <a:spLocks/>
                    </p:cNvSpPr>
                    <p:nvPr/>
                  </p:nvSpPr>
                  <p:spPr bwMode="auto">
                    <a:xfrm>
                      <a:off x="1427432" y="5183188"/>
                      <a:ext cx="520699" cy="611187"/>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sp>
                  <p:nvSpPr>
                    <p:cNvPr id="167" name="Freeform 25">
                      <a:extLst>
                        <a:ext uri="{FF2B5EF4-FFF2-40B4-BE49-F238E27FC236}">
                          <a16:creationId xmlns:a16="http://schemas.microsoft.com/office/drawing/2014/main" id="{823764E9-BAA9-9841-BE75-FEC025A4818A}"/>
                        </a:ext>
                      </a:extLst>
                    </p:cNvPr>
                    <p:cNvSpPr>
                      <a:spLocks/>
                    </p:cNvSpPr>
                    <p:nvPr/>
                  </p:nvSpPr>
                  <p:spPr bwMode="auto">
                    <a:xfrm>
                      <a:off x="1106759" y="5807076"/>
                      <a:ext cx="1162050" cy="527049"/>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grpSp>
            </p:grpSp>
          </p:grpSp>
          <p:grpSp>
            <p:nvGrpSpPr>
              <p:cNvPr id="156" name="Group 155">
                <a:extLst>
                  <a:ext uri="{FF2B5EF4-FFF2-40B4-BE49-F238E27FC236}">
                    <a16:creationId xmlns:a16="http://schemas.microsoft.com/office/drawing/2014/main" id="{034C177B-BD90-6C43-AD90-37DCAA9EB856}"/>
                  </a:ext>
                </a:extLst>
              </p:cNvPr>
              <p:cNvGrpSpPr/>
              <p:nvPr/>
            </p:nvGrpSpPr>
            <p:grpSpPr>
              <a:xfrm>
                <a:off x="712296" y="2604574"/>
                <a:ext cx="864946" cy="481641"/>
                <a:chOff x="1561000" y="5347871"/>
                <a:chExt cx="1516289" cy="845773"/>
              </a:xfrm>
            </p:grpSpPr>
            <p:sp>
              <p:nvSpPr>
                <p:cNvPr id="157" name="Oval 156">
                  <a:extLst>
                    <a:ext uri="{FF2B5EF4-FFF2-40B4-BE49-F238E27FC236}">
                      <a16:creationId xmlns:a16="http://schemas.microsoft.com/office/drawing/2014/main" id="{FD540A80-D5E5-074A-882A-1DC2763D643B}"/>
                    </a:ext>
                  </a:extLst>
                </p:cNvPr>
                <p:cNvSpPr/>
                <p:nvPr/>
              </p:nvSpPr>
              <p:spPr>
                <a:xfrm>
                  <a:off x="2046491" y="5347871"/>
                  <a:ext cx="512853" cy="524942"/>
                </a:xfrm>
                <a:prstGeom prst="ellipse">
                  <a:avLst/>
                </a:prstGeom>
                <a:solidFill>
                  <a:schemeClr val="tx1">
                    <a:lumMod val="40000"/>
                    <a:lumOff val="6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158" name="Group">
                  <a:extLst>
                    <a:ext uri="{FF2B5EF4-FFF2-40B4-BE49-F238E27FC236}">
                      <a16:creationId xmlns:a16="http://schemas.microsoft.com/office/drawing/2014/main" id="{63FAD3DA-2DE3-9546-8212-8EFB40FFEF35}"/>
                    </a:ext>
                    <a:ext uri="{C183D7F6-B498-43B3-948B-1728B52AA6E4}">
                      <adec:decorative xmlns:adec="http://schemas.microsoft.com/office/drawing/2017/decorative" val="1"/>
                    </a:ext>
                  </a:extLst>
                </p:cNvPr>
                <p:cNvSpPr txBox="1"/>
                <p:nvPr/>
              </p:nvSpPr>
              <p:spPr>
                <a:xfrm>
                  <a:off x="1561000" y="5842744"/>
                  <a:ext cx="1516289" cy="350900"/>
                </a:xfrm>
                <a:prstGeom prst="rect">
                  <a:avLst/>
                </a:prstGeom>
                <a:ln w="25400">
                  <a:miter lim="400000"/>
                </a:ln>
                <a:extLst>
                  <a:ext uri="{C572A759-6A51-4108-AA02-DFA0A04FC94B}">
                    <ma14:wrappingTextBoxFlag xmlns="" xmlns:ma14="http://schemas.microsoft.com/office/mac/drawingml/2011/main"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a:ln>
                        <a:noFill/>
                      </a:ln>
                      <a:solidFill>
                        <a:srgbClr val="3F3F3F"/>
                      </a:solidFill>
                      <a:effectLst/>
                      <a:uLnTx/>
                      <a:uFillTx/>
                      <a:latin typeface="Metropolis Light"/>
                      <a:sym typeface="Metropolis Medium"/>
                    </a:rPr>
                    <a:t>Staff</a:t>
                  </a:r>
                  <a:endParaRPr kumimoji="0" sz="700" b="0" i="0" u="none" strike="noStrike" kern="1200" cap="none" spc="0" normalizeH="0" baseline="0" noProof="0">
                    <a:ln>
                      <a:noFill/>
                    </a:ln>
                    <a:solidFill>
                      <a:srgbClr val="3F3F3F"/>
                    </a:solidFill>
                    <a:effectLst/>
                    <a:uLnTx/>
                    <a:uFillTx/>
                    <a:latin typeface="Metropolis Light"/>
                    <a:sym typeface="Metropolis Light"/>
                  </a:endParaRPr>
                </a:p>
              </p:txBody>
            </p:sp>
            <p:grpSp>
              <p:nvGrpSpPr>
                <p:cNvPr id="159" name="Group 158">
                  <a:extLst>
                    <a:ext uri="{FF2B5EF4-FFF2-40B4-BE49-F238E27FC236}">
                      <a16:creationId xmlns:a16="http://schemas.microsoft.com/office/drawing/2014/main" id="{F8B1DCE5-ED9C-CC41-BEE7-4B071245D176}"/>
                    </a:ext>
                  </a:extLst>
                </p:cNvPr>
                <p:cNvGrpSpPr/>
                <p:nvPr/>
              </p:nvGrpSpPr>
              <p:grpSpPr>
                <a:xfrm>
                  <a:off x="2141343" y="5414641"/>
                  <a:ext cx="331018" cy="362500"/>
                  <a:chOff x="1065213" y="5183188"/>
                  <a:chExt cx="1162050" cy="1150937"/>
                </a:xfrm>
                <a:solidFill>
                  <a:schemeClr val="tx1">
                    <a:lumMod val="75000"/>
                    <a:lumOff val="25000"/>
                  </a:schemeClr>
                </a:solidFill>
              </p:grpSpPr>
              <p:sp>
                <p:nvSpPr>
                  <p:cNvPr id="160" name="Freeform 24">
                    <a:extLst>
                      <a:ext uri="{FF2B5EF4-FFF2-40B4-BE49-F238E27FC236}">
                        <a16:creationId xmlns:a16="http://schemas.microsoft.com/office/drawing/2014/main" id="{7A1E99A2-5487-5C48-9316-9943D31117D1}"/>
                      </a:ext>
                    </a:extLst>
                  </p:cNvPr>
                  <p:cNvSpPr>
                    <a:spLocks/>
                  </p:cNvSpPr>
                  <p:nvPr/>
                </p:nvSpPr>
                <p:spPr bwMode="auto">
                  <a:xfrm>
                    <a:off x="1385888" y="5183188"/>
                    <a:ext cx="520700" cy="611188"/>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sp>
                <p:nvSpPr>
                  <p:cNvPr id="161" name="Freeform 25">
                    <a:extLst>
                      <a:ext uri="{FF2B5EF4-FFF2-40B4-BE49-F238E27FC236}">
                        <a16:creationId xmlns:a16="http://schemas.microsoft.com/office/drawing/2014/main" id="{8E1848AC-35E4-9D4A-B53F-C0C48B600352}"/>
                      </a:ext>
                    </a:extLst>
                  </p:cNvPr>
                  <p:cNvSpPr>
                    <a:spLocks/>
                  </p:cNvSpPr>
                  <p:nvPr/>
                </p:nvSpPr>
                <p:spPr bwMode="auto">
                  <a:xfrm>
                    <a:off x="1065213" y="5807075"/>
                    <a:ext cx="1162050" cy="527050"/>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grpSp>
          </p:grpSp>
        </p:grpSp>
        <p:grpSp>
          <p:nvGrpSpPr>
            <p:cNvPr id="38" name="Group 37">
              <a:extLst>
                <a:ext uri="{FF2B5EF4-FFF2-40B4-BE49-F238E27FC236}">
                  <a16:creationId xmlns:a16="http://schemas.microsoft.com/office/drawing/2014/main" id="{0EA7CD5E-53F7-834C-864C-FA7B9B52B6F3}"/>
                </a:ext>
              </a:extLst>
            </p:cNvPr>
            <p:cNvGrpSpPr/>
            <p:nvPr/>
          </p:nvGrpSpPr>
          <p:grpSpPr>
            <a:xfrm>
              <a:off x="514595" y="3645177"/>
              <a:ext cx="1263469" cy="1450661"/>
              <a:chOff x="514595" y="3641770"/>
              <a:chExt cx="1263469" cy="1450661"/>
            </a:xfrm>
          </p:grpSpPr>
          <p:sp>
            <p:nvSpPr>
              <p:cNvPr id="185" name="!!222">
                <a:extLst>
                  <a:ext uri="{FF2B5EF4-FFF2-40B4-BE49-F238E27FC236}">
                    <a16:creationId xmlns:a16="http://schemas.microsoft.com/office/drawing/2014/main" id="{651D43C4-BD0E-8147-B823-74C9E8554E20}"/>
                  </a:ext>
                </a:extLst>
              </p:cNvPr>
              <p:cNvSpPr>
                <a:spLocks noChangeAspect="1"/>
              </p:cNvSpPr>
              <p:nvPr/>
            </p:nvSpPr>
            <p:spPr>
              <a:xfrm>
                <a:off x="576230" y="3646567"/>
                <a:ext cx="1201834" cy="1216152"/>
              </a:xfrm>
              <a:custGeom>
                <a:avLst/>
                <a:gdLst>
                  <a:gd name="connsiteX0" fmla="*/ 796357 w 796356"/>
                  <a:gd name="connsiteY0" fmla="*/ 398178 h 796356"/>
                  <a:gd name="connsiteX1" fmla="*/ 398178 w 796356"/>
                  <a:gd name="connsiteY1" fmla="*/ 796356 h 796356"/>
                  <a:gd name="connsiteX2" fmla="*/ 0 w 796356"/>
                  <a:gd name="connsiteY2" fmla="*/ 398178 h 796356"/>
                  <a:gd name="connsiteX3" fmla="*/ 398178 w 796356"/>
                  <a:gd name="connsiteY3" fmla="*/ 0 h 796356"/>
                  <a:gd name="connsiteX4" fmla="*/ 796357 w 796356"/>
                  <a:gd name="connsiteY4" fmla="*/ 398178 h 79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356" h="796356">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bg1"/>
              </a:solidFill>
              <a:ln w="50800" cap="flat">
                <a:gradFill>
                  <a:gsLst>
                    <a:gs pos="0">
                      <a:schemeClr val="accent1"/>
                    </a:gs>
                    <a:gs pos="74000">
                      <a:schemeClr val="accent1">
                        <a:lumMod val="40000"/>
                        <a:lumOff val="60000"/>
                      </a:schemeClr>
                    </a:gs>
                    <a:gs pos="83000">
                      <a:schemeClr val="accent2"/>
                    </a:gs>
                    <a:gs pos="100000">
                      <a:schemeClr val="accent1"/>
                    </a:gs>
                  </a:gsLst>
                  <a:lin ang="5400000" scaled="1"/>
                </a:gradFill>
                <a:prstDash val="solid"/>
                <a:miter/>
              </a:ln>
              <a:effectLst>
                <a:outerShdw blurRad="63500" sx="102000" sy="102000" algn="ctr" rotWithShape="0">
                  <a:prstClr val="black">
                    <a:alpha val="11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sp>
            <p:nvSpPr>
              <p:cNvPr id="187" name="Group">
                <a:extLst>
                  <a:ext uri="{FF2B5EF4-FFF2-40B4-BE49-F238E27FC236}">
                    <a16:creationId xmlns:a16="http://schemas.microsoft.com/office/drawing/2014/main" id="{A89342F3-463B-F64C-9388-AF923E75FA0C}"/>
                  </a:ext>
                  <a:ext uri="{C183D7F6-B498-43B3-948B-1728B52AA6E4}">
                    <adec:decorative xmlns:adec="http://schemas.microsoft.com/office/drawing/2017/decorative" val="1"/>
                  </a:ext>
                </a:extLst>
              </p:cNvPr>
              <p:cNvSpPr txBox="1"/>
              <p:nvPr/>
            </p:nvSpPr>
            <p:spPr>
              <a:xfrm>
                <a:off x="907672" y="3641770"/>
                <a:ext cx="548640" cy="199909"/>
              </a:xfrm>
              <a:prstGeom prst="rect">
                <a:avLst/>
              </a:prstGeom>
              <a:ln w="25400">
                <a:miter lim="400000"/>
              </a:ln>
              <a:extLst>
                <a:ext uri="{C572A759-6A51-4108-AA02-DFA0A04FC94B}">
                  <ma14:wrappingTextBoxFlag xmlns="" xmlns:ma14="http://schemas.microsoft.com/office/mac/drawingml/2011/main"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1" i="0" u="none" strike="noStrike" kern="1200" cap="none" spc="0" normalizeH="0" baseline="0" noProof="0">
                    <a:ln>
                      <a:noFill/>
                    </a:ln>
                    <a:solidFill>
                      <a:srgbClr val="3F3F3F"/>
                    </a:solidFill>
                    <a:effectLst/>
                    <a:uLnTx/>
                    <a:uFillTx/>
                    <a:latin typeface="Metropolis Light"/>
                    <a:sym typeface="Metropolis Medium"/>
                  </a:rPr>
                  <a:t>Hospital</a:t>
                </a:r>
                <a:endParaRPr kumimoji="0" sz="700" b="1" i="0" u="none" strike="noStrike" kern="1200" cap="none" spc="0" normalizeH="0" baseline="0" noProof="0">
                  <a:ln>
                    <a:noFill/>
                  </a:ln>
                  <a:solidFill>
                    <a:srgbClr val="3F3F3F"/>
                  </a:solidFill>
                  <a:effectLst/>
                  <a:uLnTx/>
                  <a:uFillTx/>
                  <a:latin typeface="Metropolis Light"/>
                  <a:sym typeface="Metropolis Light"/>
                </a:endParaRPr>
              </a:p>
            </p:txBody>
          </p:sp>
          <p:sp>
            <p:nvSpPr>
              <p:cNvPr id="184" name="TextBox 183">
                <a:extLst>
                  <a:ext uri="{FF2B5EF4-FFF2-40B4-BE49-F238E27FC236}">
                    <a16:creationId xmlns:a16="http://schemas.microsoft.com/office/drawing/2014/main" id="{7A2B9DEA-D782-2847-8C48-7D1615095BA2}"/>
                  </a:ext>
                  <a:ext uri="{C183D7F6-B498-43B3-948B-1728B52AA6E4}">
                    <adec:decorative xmlns:adec="http://schemas.microsoft.com/office/drawing/2017/decorative" val="1"/>
                  </a:ext>
                </a:extLst>
              </p:cNvPr>
              <p:cNvSpPr txBox="1"/>
              <p:nvPr/>
            </p:nvSpPr>
            <p:spPr>
              <a:xfrm>
                <a:off x="613509" y="4907909"/>
                <a:ext cx="1110056" cy="184522"/>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F3F3F"/>
                    </a:solidFill>
                    <a:effectLst/>
                    <a:uLnTx/>
                    <a:uFillTx/>
                    <a:latin typeface="Metropolis"/>
                    <a:ea typeface="+mn-ea"/>
                    <a:cs typeface="+mn-cs"/>
                  </a:rPr>
                  <a:t>Hospital Users</a:t>
                </a:r>
              </a:p>
            </p:txBody>
          </p:sp>
          <p:grpSp>
            <p:nvGrpSpPr>
              <p:cNvPr id="35" name="Group 34">
                <a:extLst>
                  <a:ext uri="{FF2B5EF4-FFF2-40B4-BE49-F238E27FC236}">
                    <a16:creationId xmlns:a16="http://schemas.microsoft.com/office/drawing/2014/main" id="{70018378-B5B0-A94F-A67A-8E637F387DA7}"/>
                  </a:ext>
                </a:extLst>
              </p:cNvPr>
              <p:cNvGrpSpPr/>
              <p:nvPr/>
            </p:nvGrpSpPr>
            <p:grpSpPr>
              <a:xfrm>
                <a:off x="853365" y="4362856"/>
                <a:ext cx="640080" cy="481641"/>
                <a:chOff x="1047219" y="4748538"/>
                <a:chExt cx="640080" cy="481641"/>
              </a:xfrm>
            </p:grpSpPr>
            <p:sp>
              <p:nvSpPr>
                <p:cNvPr id="196" name="Group">
                  <a:extLst>
                    <a:ext uri="{FF2B5EF4-FFF2-40B4-BE49-F238E27FC236}">
                      <a16:creationId xmlns:a16="http://schemas.microsoft.com/office/drawing/2014/main" id="{7F3D85CA-CC17-4443-ABB5-7915F5A226C7}"/>
                    </a:ext>
                    <a:ext uri="{C183D7F6-B498-43B3-948B-1728B52AA6E4}">
                      <adec:decorative xmlns:adec="http://schemas.microsoft.com/office/drawing/2017/decorative" val="1"/>
                    </a:ext>
                  </a:extLst>
                </p:cNvPr>
                <p:cNvSpPr txBox="1"/>
                <p:nvPr/>
              </p:nvSpPr>
              <p:spPr>
                <a:xfrm>
                  <a:off x="1047219" y="5030353"/>
                  <a:ext cx="640080" cy="199826"/>
                </a:xfrm>
                <a:prstGeom prst="rect">
                  <a:avLst/>
                </a:prstGeom>
                <a:ln w="25400">
                  <a:miter lim="400000"/>
                </a:ln>
                <a:extLst>
                  <a:ext uri="{C572A759-6A51-4108-AA02-DFA0A04FC94B}">
                    <ma14:wrappingTextBoxFlag xmlns="" xmlns:ma14="http://schemas.microsoft.com/office/mac/drawingml/2011/main"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a:ln>
                        <a:noFill/>
                      </a:ln>
                      <a:solidFill>
                        <a:srgbClr val="3F3F3F"/>
                      </a:solidFill>
                      <a:effectLst/>
                      <a:uLnTx/>
                      <a:uFillTx/>
                      <a:latin typeface="Metropolis Light"/>
                      <a:sym typeface="Metropolis Medium"/>
                    </a:rPr>
                    <a:t>Patient</a:t>
                  </a:r>
                  <a:endParaRPr kumimoji="0" sz="700" b="0" i="0" u="none" strike="noStrike" kern="1200" cap="none" spc="0" normalizeH="0" baseline="0" noProof="0">
                    <a:ln>
                      <a:noFill/>
                    </a:ln>
                    <a:solidFill>
                      <a:srgbClr val="3F3F3F"/>
                    </a:solidFill>
                    <a:effectLst/>
                    <a:uLnTx/>
                    <a:uFillTx/>
                    <a:latin typeface="Metropolis Light"/>
                    <a:sym typeface="Metropolis Light"/>
                  </a:endParaRPr>
                </a:p>
              </p:txBody>
            </p:sp>
            <p:grpSp>
              <p:nvGrpSpPr>
                <p:cNvPr id="8" name="Group 7">
                  <a:extLst>
                    <a:ext uri="{FF2B5EF4-FFF2-40B4-BE49-F238E27FC236}">
                      <a16:creationId xmlns:a16="http://schemas.microsoft.com/office/drawing/2014/main" id="{05FC5C87-F100-F749-937D-0ED7E53CD1CC}"/>
                    </a:ext>
                  </a:extLst>
                </p:cNvPr>
                <p:cNvGrpSpPr/>
                <p:nvPr/>
              </p:nvGrpSpPr>
              <p:grpSpPr>
                <a:xfrm>
                  <a:off x="1220984" y="4748538"/>
                  <a:ext cx="292550" cy="298938"/>
                  <a:chOff x="1324161" y="4748538"/>
                  <a:chExt cx="292550" cy="298938"/>
                </a:xfrm>
              </p:grpSpPr>
              <p:sp>
                <p:nvSpPr>
                  <p:cNvPr id="195" name="Oval 194">
                    <a:extLst>
                      <a:ext uri="{FF2B5EF4-FFF2-40B4-BE49-F238E27FC236}">
                        <a16:creationId xmlns:a16="http://schemas.microsoft.com/office/drawing/2014/main" id="{D0E9A0A1-774D-BE42-ABDB-8885DE39C8AE}"/>
                      </a:ext>
                    </a:extLst>
                  </p:cNvPr>
                  <p:cNvSpPr/>
                  <p:nvPr/>
                </p:nvSpPr>
                <p:spPr>
                  <a:xfrm>
                    <a:off x="1324161" y="4748538"/>
                    <a:ext cx="292550" cy="298938"/>
                  </a:xfrm>
                  <a:prstGeom prst="ellipse">
                    <a:avLst/>
                  </a:prstGeom>
                  <a:solidFill>
                    <a:schemeClr val="tx1">
                      <a:lumMod val="40000"/>
                      <a:lumOff val="6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198" name="Group 197">
                    <a:extLst>
                      <a:ext uri="{FF2B5EF4-FFF2-40B4-BE49-F238E27FC236}">
                        <a16:creationId xmlns:a16="http://schemas.microsoft.com/office/drawing/2014/main" id="{0A587E97-5789-F645-97AC-0656EAE6A0C3}"/>
                      </a:ext>
                    </a:extLst>
                  </p:cNvPr>
                  <p:cNvGrpSpPr/>
                  <p:nvPr/>
                </p:nvGrpSpPr>
                <p:grpSpPr>
                  <a:xfrm>
                    <a:off x="1378268" y="4786566"/>
                    <a:ext cx="188825" cy="206433"/>
                    <a:chOff x="1065213" y="5183188"/>
                    <a:chExt cx="1162050" cy="1150937"/>
                  </a:xfrm>
                  <a:solidFill>
                    <a:schemeClr val="tx1">
                      <a:lumMod val="75000"/>
                      <a:lumOff val="25000"/>
                    </a:schemeClr>
                  </a:solidFill>
                </p:grpSpPr>
                <p:sp>
                  <p:nvSpPr>
                    <p:cNvPr id="199" name="Freeform 24">
                      <a:extLst>
                        <a:ext uri="{FF2B5EF4-FFF2-40B4-BE49-F238E27FC236}">
                          <a16:creationId xmlns:a16="http://schemas.microsoft.com/office/drawing/2014/main" id="{81E8696E-7F4C-E847-9E0A-F21D8308D273}"/>
                        </a:ext>
                      </a:extLst>
                    </p:cNvPr>
                    <p:cNvSpPr>
                      <a:spLocks/>
                    </p:cNvSpPr>
                    <p:nvPr/>
                  </p:nvSpPr>
                  <p:spPr bwMode="auto">
                    <a:xfrm>
                      <a:off x="1385888" y="5183188"/>
                      <a:ext cx="520700" cy="611188"/>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sp>
                  <p:nvSpPr>
                    <p:cNvPr id="200" name="Freeform 25">
                      <a:extLst>
                        <a:ext uri="{FF2B5EF4-FFF2-40B4-BE49-F238E27FC236}">
                          <a16:creationId xmlns:a16="http://schemas.microsoft.com/office/drawing/2014/main" id="{B7133EAD-FD24-1349-886C-DC95B7A23487}"/>
                        </a:ext>
                      </a:extLst>
                    </p:cNvPr>
                    <p:cNvSpPr>
                      <a:spLocks/>
                    </p:cNvSpPr>
                    <p:nvPr/>
                  </p:nvSpPr>
                  <p:spPr bwMode="auto">
                    <a:xfrm>
                      <a:off x="1065213" y="5807075"/>
                      <a:ext cx="1162050" cy="527050"/>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grpSp>
            </p:grpSp>
          </p:grpSp>
          <p:grpSp>
            <p:nvGrpSpPr>
              <p:cNvPr id="7" name="Group 6">
                <a:extLst>
                  <a:ext uri="{FF2B5EF4-FFF2-40B4-BE49-F238E27FC236}">
                    <a16:creationId xmlns:a16="http://schemas.microsoft.com/office/drawing/2014/main" id="{B2A3389F-C398-E140-8110-2F44F6C5F3F8}"/>
                  </a:ext>
                </a:extLst>
              </p:cNvPr>
              <p:cNvGrpSpPr/>
              <p:nvPr/>
            </p:nvGrpSpPr>
            <p:grpSpPr>
              <a:xfrm>
                <a:off x="514595" y="3998064"/>
                <a:ext cx="640080" cy="481641"/>
                <a:chOff x="1036276" y="4839177"/>
                <a:chExt cx="640080" cy="481641"/>
              </a:xfrm>
            </p:grpSpPr>
            <p:sp>
              <p:nvSpPr>
                <p:cNvPr id="208" name="Group">
                  <a:extLst>
                    <a:ext uri="{FF2B5EF4-FFF2-40B4-BE49-F238E27FC236}">
                      <a16:creationId xmlns:a16="http://schemas.microsoft.com/office/drawing/2014/main" id="{6041B660-31DA-9148-8B11-649DB3860A5E}"/>
                    </a:ext>
                    <a:ext uri="{C183D7F6-B498-43B3-948B-1728B52AA6E4}">
                      <adec:decorative xmlns:adec="http://schemas.microsoft.com/office/drawing/2017/decorative" val="1"/>
                    </a:ext>
                  </a:extLst>
                </p:cNvPr>
                <p:cNvSpPr txBox="1"/>
                <p:nvPr/>
              </p:nvSpPr>
              <p:spPr>
                <a:xfrm>
                  <a:off x="1036276" y="5120992"/>
                  <a:ext cx="640080" cy="199826"/>
                </a:xfrm>
                <a:prstGeom prst="rect">
                  <a:avLst/>
                </a:prstGeom>
                <a:ln w="25400">
                  <a:miter lim="400000"/>
                </a:ln>
                <a:extLst>
                  <a:ext uri="{C572A759-6A51-4108-AA02-DFA0A04FC94B}">
                    <ma14:wrappingTextBoxFlag xmlns="" xmlns:ma14="http://schemas.microsoft.com/office/mac/drawingml/2011/main"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a:ln>
                        <a:noFill/>
                      </a:ln>
                      <a:solidFill>
                        <a:srgbClr val="3F3F3F"/>
                      </a:solidFill>
                      <a:effectLst/>
                      <a:uLnTx/>
                      <a:uFillTx/>
                      <a:latin typeface="Metropolis Light"/>
                      <a:sym typeface="Metropolis Medium"/>
                    </a:rPr>
                    <a:t>Clinician</a:t>
                  </a:r>
                  <a:endParaRPr kumimoji="0" sz="700" b="0" i="0" u="none" strike="noStrike" kern="1200" cap="none" spc="0" normalizeH="0" baseline="0" noProof="0">
                    <a:ln>
                      <a:noFill/>
                    </a:ln>
                    <a:solidFill>
                      <a:srgbClr val="3F3F3F"/>
                    </a:solidFill>
                    <a:effectLst/>
                    <a:uLnTx/>
                    <a:uFillTx/>
                    <a:latin typeface="Metropolis Light"/>
                    <a:sym typeface="Metropolis Light"/>
                  </a:endParaRPr>
                </a:p>
              </p:txBody>
            </p:sp>
            <p:grpSp>
              <p:nvGrpSpPr>
                <p:cNvPr id="6" name="Group 5">
                  <a:extLst>
                    <a:ext uri="{FF2B5EF4-FFF2-40B4-BE49-F238E27FC236}">
                      <a16:creationId xmlns:a16="http://schemas.microsoft.com/office/drawing/2014/main" id="{13E702F4-05D6-E642-87E2-DE8C15886588}"/>
                    </a:ext>
                  </a:extLst>
                </p:cNvPr>
                <p:cNvGrpSpPr/>
                <p:nvPr/>
              </p:nvGrpSpPr>
              <p:grpSpPr>
                <a:xfrm>
                  <a:off x="1210041" y="4839177"/>
                  <a:ext cx="292550" cy="298938"/>
                  <a:chOff x="1313218" y="4839177"/>
                  <a:chExt cx="292550" cy="298938"/>
                </a:xfrm>
              </p:grpSpPr>
              <p:sp>
                <p:nvSpPr>
                  <p:cNvPr id="207" name="Oval 206">
                    <a:extLst>
                      <a:ext uri="{FF2B5EF4-FFF2-40B4-BE49-F238E27FC236}">
                        <a16:creationId xmlns:a16="http://schemas.microsoft.com/office/drawing/2014/main" id="{AD53F3E3-8BB7-3E46-A1C1-69AC0BD44FDE}"/>
                      </a:ext>
                    </a:extLst>
                  </p:cNvPr>
                  <p:cNvSpPr/>
                  <p:nvPr/>
                </p:nvSpPr>
                <p:spPr>
                  <a:xfrm>
                    <a:off x="1313218" y="4839177"/>
                    <a:ext cx="292550" cy="298938"/>
                  </a:xfrm>
                  <a:prstGeom prst="ellipse">
                    <a:avLst/>
                  </a:prstGeom>
                  <a:solidFill>
                    <a:schemeClr val="tx1">
                      <a:lumMod val="40000"/>
                      <a:lumOff val="6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209" name="Group 208">
                    <a:extLst>
                      <a:ext uri="{FF2B5EF4-FFF2-40B4-BE49-F238E27FC236}">
                        <a16:creationId xmlns:a16="http://schemas.microsoft.com/office/drawing/2014/main" id="{C25685DD-413D-9849-8701-4DC23588B515}"/>
                      </a:ext>
                    </a:extLst>
                  </p:cNvPr>
                  <p:cNvGrpSpPr/>
                  <p:nvPr/>
                </p:nvGrpSpPr>
                <p:grpSpPr>
                  <a:xfrm>
                    <a:off x="1367325" y="4877205"/>
                    <a:ext cx="188825" cy="206433"/>
                    <a:chOff x="1065213" y="5183188"/>
                    <a:chExt cx="1162050" cy="1150937"/>
                  </a:xfrm>
                  <a:solidFill>
                    <a:schemeClr val="tx1">
                      <a:lumMod val="75000"/>
                      <a:lumOff val="25000"/>
                    </a:schemeClr>
                  </a:solidFill>
                </p:grpSpPr>
                <p:sp>
                  <p:nvSpPr>
                    <p:cNvPr id="210" name="Freeform 24">
                      <a:extLst>
                        <a:ext uri="{FF2B5EF4-FFF2-40B4-BE49-F238E27FC236}">
                          <a16:creationId xmlns:a16="http://schemas.microsoft.com/office/drawing/2014/main" id="{2F2A3F4C-FF8F-1C45-A185-8CEA3BC6FFB1}"/>
                        </a:ext>
                      </a:extLst>
                    </p:cNvPr>
                    <p:cNvSpPr>
                      <a:spLocks/>
                    </p:cNvSpPr>
                    <p:nvPr/>
                  </p:nvSpPr>
                  <p:spPr bwMode="auto">
                    <a:xfrm>
                      <a:off x="1385888" y="5183188"/>
                      <a:ext cx="520700" cy="611188"/>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sp>
                  <p:nvSpPr>
                    <p:cNvPr id="211" name="Freeform 25">
                      <a:extLst>
                        <a:ext uri="{FF2B5EF4-FFF2-40B4-BE49-F238E27FC236}">
                          <a16:creationId xmlns:a16="http://schemas.microsoft.com/office/drawing/2014/main" id="{E8A79A05-41CC-A84E-BB02-4889F6F0FDE1}"/>
                        </a:ext>
                      </a:extLst>
                    </p:cNvPr>
                    <p:cNvSpPr>
                      <a:spLocks/>
                    </p:cNvSpPr>
                    <p:nvPr/>
                  </p:nvSpPr>
                  <p:spPr bwMode="auto">
                    <a:xfrm>
                      <a:off x="1065213" y="5807075"/>
                      <a:ext cx="1162050" cy="527050"/>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grpSp>
            </p:grpSp>
          </p:grpSp>
          <p:grpSp>
            <p:nvGrpSpPr>
              <p:cNvPr id="5" name="Group 4">
                <a:extLst>
                  <a:ext uri="{FF2B5EF4-FFF2-40B4-BE49-F238E27FC236}">
                    <a16:creationId xmlns:a16="http://schemas.microsoft.com/office/drawing/2014/main" id="{0CC07399-8BD8-2146-871F-68EEE2ACEDCF}"/>
                  </a:ext>
                </a:extLst>
              </p:cNvPr>
              <p:cNvGrpSpPr/>
              <p:nvPr/>
            </p:nvGrpSpPr>
            <p:grpSpPr>
              <a:xfrm>
                <a:off x="1196600" y="4057670"/>
                <a:ext cx="553670" cy="481724"/>
                <a:chOff x="1148352" y="4991577"/>
                <a:chExt cx="553670" cy="481724"/>
              </a:xfrm>
            </p:grpSpPr>
            <p:sp>
              <p:nvSpPr>
                <p:cNvPr id="214" name="Group">
                  <a:extLst>
                    <a:ext uri="{FF2B5EF4-FFF2-40B4-BE49-F238E27FC236}">
                      <a16:creationId xmlns:a16="http://schemas.microsoft.com/office/drawing/2014/main" id="{B9E9E668-E394-A246-A88B-20DDFBC6CA9C}"/>
                    </a:ext>
                    <a:ext uri="{C183D7F6-B498-43B3-948B-1728B52AA6E4}">
                      <adec:decorative xmlns:adec="http://schemas.microsoft.com/office/drawing/2017/decorative" val="1"/>
                    </a:ext>
                  </a:extLst>
                </p:cNvPr>
                <p:cNvSpPr txBox="1"/>
                <p:nvPr/>
              </p:nvSpPr>
              <p:spPr>
                <a:xfrm>
                  <a:off x="1148352" y="5273392"/>
                  <a:ext cx="553670" cy="199909"/>
                </a:xfrm>
                <a:prstGeom prst="rect">
                  <a:avLst/>
                </a:prstGeom>
                <a:ln w="25400">
                  <a:miter lim="400000"/>
                </a:ln>
                <a:extLst>
                  <a:ext uri="{C572A759-6A51-4108-AA02-DFA0A04FC94B}">
                    <ma14:wrappingTextBoxFlag xmlns="" xmlns:ma14="http://schemas.microsoft.com/office/mac/drawingml/2011/main"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a:ln>
                        <a:noFill/>
                      </a:ln>
                      <a:solidFill>
                        <a:srgbClr val="3F3F3F"/>
                      </a:solidFill>
                      <a:effectLst/>
                      <a:uLnTx/>
                      <a:uFillTx/>
                      <a:latin typeface="Metropolis Light"/>
                      <a:sym typeface="Metropolis Medium"/>
                    </a:rPr>
                    <a:t>Staff</a:t>
                  </a:r>
                  <a:endParaRPr kumimoji="0" sz="700" b="0" i="0" u="none" strike="noStrike" kern="1200" cap="none" spc="0" normalizeH="0" baseline="0" noProof="0">
                    <a:ln>
                      <a:noFill/>
                    </a:ln>
                    <a:solidFill>
                      <a:srgbClr val="3F3F3F"/>
                    </a:solidFill>
                    <a:effectLst/>
                    <a:uLnTx/>
                    <a:uFillTx/>
                    <a:latin typeface="Metropolis Light"/>
                    <a:sym typeface="Metropolis Light"/>
                  </a:endParaRPr>
                </a:p>
              </p:txBody>
            </p:sp>
            <p:grpSp>
              <p:nvGrpSpPr>
                <p:cNvPr id="4" name="Group 3">
                  <a:extLst>
                    <a:ext uri="{FF2B5EF4-FFF2-40B4-BE49-F238E27FC236}">
                      <a16:creationId xmlns:a16="http://schemas.microsoft.com/office/drawing/2014/main" id="{597ECF52-9901-4145-92E0-E0E1022A66D4}"/>
                    </a:ext>
                  </a:extLst>
                </p:cNvPr>
                <p:cNvGrpSpPr/>
                <p:nvPr/>
              </p:nvGrpSpPr>
              <p:grpSpPr>
                <a:xfrm>
                  <a:off x="1327147" y="4991577"/>
                  <a:ext cx="292550" cy="298938"/>
                  <a:chOff x="1465618" y="4991577"/>
                  <a:chExt cx="292550" cy="298938"/>
                </a:xfrm>
              </p:grpSpPr>
              <p:sp>
                <p:nvSpPr>
                  <p:cNvPr id="213" name="Oval 212">
                    <a:extLst>
                      <a:ext uri="{FF2B5EF4-FFF2-40B4-BE49-F238E27FC236}">
                        <a16:creationId xmlns:a16="http://schemas.microsoft.com/office/drawing/2014/main" id="{80A82A8F-6D6C-E848-9957-24052B1C4D9B}"/>
                      </a:ext>
                    </a:extLst>
                  </p:cNvPr>
                  <p:cNvSpPr/>
                  <p:nvPr/>
                </p:nvSpPr>
                <p:spPr>
                  <a:xfrm>
                    <a:off x="1465618" y="4991577"/>
                    <a:ext cx="292550" cy="298938"/>
                  </a:xfrm>
                  <a:prstGeom prst="ellipse">
                    <a:avLst/>
                  </a:prstGeom>
                  <a:solidFill>
                    <a:schemeClr val="tx1">
                      <a:lumMod val="40000"/>
                      <a:lumOff val="6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215" name="Group 214">
                    <a:extLst>
                      <a:ext uri="{FF2B5EF4-FFF2-40B4-BE49-F238E27FC236}">
                        <a16:creationId xmlns:a16="http://schemas.microsoft.com/office/drawing/2014/main" id="{9EBB722F-A0DF-B046-9BCA-CCDFAA995BEE}"/>
                      </a:ext>
                    </a:extLst>
                  </p:cNvPr>
                  <p:cNvGrpSpPr/>
                  <p:nvPr/>
                </p:nvGrpSpPr>
                <p:grpSpPr>
                  <a:xfrm>
                    <a:off x="1519725" y="5029605"/>
                    <a:ext cx="188825" cy="206433"/>
                    <a:chOff x="1065213" y="5183188"/>
                    <a:chExt cx="1162050" cy="1150937"/>
                  </a:xfrm>
                  <a:solidFill>
                    <a:schemeClr val="tx1">
                      <a:lumMod val="75000"/>
                      <a:lumOff val="25000"/>
                    </a:schemeClr>
                  </a:solidFill>
                </p:grpSpPr>
                <p:sp>
                  <p:nvSpPr>
                    <p:cNvPr id="216" name="Freeform 24">
                      <a:extLst>
                        <a:ext uri="{FF2B5EF4-FFF2-40B4-BE49-F238E27FC236}">
                          <a16:creationId xmlns:a16="http://schemas.microsoft.com/office/drawing/2014/main" id="{4545F7F9-C47D-0E4E-B37C-B5DF8AC55A74}"/>
                        </a:ext>
                      </a:extLst>
                    </p:cNvPr>
                    <p:cNvSpPr>
                      <a:spLocks/>
                    </p:cNvSpPr>
                    <p:nvPr/>
                  </p:nvSpPr>
                  <p:spPr bwMode="auto">
                    <a:xfrm>
                      <a:off x="1385888" y="5183188"/>
                      <a:ext cx="520700" cy="611188"/>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sp>
                  <p:nvSpPr>
                    <p:cNvPr id="217" name="Freeform 25">
                      <a:extLst>
                        <a:ext uri="{FF2B5EF4-FFF2-40B4-BE49-F238E27FC236}">
                          <a16:creationId xmlns:a16="http://schemas.microsoft.com/office/drawing/2014/main" id="{F75D180E-93C6-AD46-A5D7-BD3581FCBDFE}"/>
                        </a:ext>
                      </a:extLst>
                    </p:cNvPr>
                    <p:cNvSpPr>
                      <a:spLocks/>
                    </p:cNvSpPr>
                    <p:nvPr/>
                  </p:nvSpPr>
                  <p:spPr bwMode="auto">
                    <a:xfrm>
                      <a:off x="1065213" y="5807075"/>
                      <a:ext cx="1162050" cy="527050"/>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grpSp>
            </p:grpSp>
          </p:grpSp>
        </p:grpSp>
      </p:grpSp>
      <p:sp>
        <p:nvSpPr>
          <p:cNvPr id="40" name="Title 39">
            <a:extLst>
              <a:ext uri="{FF2B5EF4-FFF2-40B4-BE49-F238E27FC236}">
                <a16:creationId xmlns:a16="http://schemas.microsoft.com/office/drawing/2014/main" id="{F875A952-4F70-A44D-835A-A841FC61DBF4}"/>
              </a:ext>
            </a:extLst>
          </p:cNvPr>
          <p:cNvSpPr>
            <a:spLocks noGrp="1"/>
          </p:cNvSpPr>
          <p:nvPr>
            <p:ph type="title"/>
          </p:nvPr>
        </p:nvSpPr>
        <p:spPr/>
        <p:txBody>
          <a:bodyPr/>
          <a:lstStyle/>
          <a:p>
            <a:r>
              <a:rPr lang="en-US" dirty="0"/>
              <a:t>VMware SASE for the Multi-Cloud Era</a:t>
            </a:r>
          </a:p>
        </p:txBody>
      </p:sp>
      <p:sp>
        <p:nvSpPr>
          <p:cNvPr id="183" name="Subtitle 16">
            <a:extLst>
              <a:ext uri="{FF2B5EF4-FFF2-40B4-BE49-F238E27FC236}">
                <a16:creationId xmlns:a16="http://schemas.microsoft.com/office/drawing/2014/main" id="{D2D47771-FDC0-5049-A492-504F8256F127}"/>
              </a:ext>
            </a:extLst>
          </p:cNvPr>
          <p:cNvSpPr txBox="1">
            <a:spLocks/>
          </p:cNvSpPr>
          <p:nvPr/>
        </p:nvSpPr>
        <p:spPr>
          <a:xfrm>
            <a:off x="592866" y="811830"/>
            <a:ext cx="10962687" cy="24774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chemeClr val="tx1">
                  <a:lumMod val="60000"/>
                  <a:lumOff val="40000"/>
                </a:schemeClr>
              </a:buClr>
              <a:buSzPct val="90000"/>
              <a:buFont typeface="Arial" panose="020B0604020202020204" pitchFamily="34" charset="0"/>
              <a:buNone/>
              <a:defRPr sz="2000" kern="1200">
                <a:solidFill>
                  <a:schemeClr val="tx2"/>
                </a:solidFill>
                <a:latin typeface="+mn-lt"/>
                <a:ea typeface="+mn-ea"/>
                <a:cs typeface="+mn-cs"/>
              </a:defRPr>
            </a:lvl1pPr>
            <a:lvl2pPr marL="457200" indent="0" algn="ctr" defTabSz="914400" rtl="0" eaLnBrk="1" latinLnBrk="0" hangingPunct="1">
              <a:lnSpc>
                <a:spcPct val="100000"/>
              </a:lnSpc>
              <a:spcBef>
                <a:spcPts val="1200"/>
              </a:spcBef>
              <a:buClr>
                <a:schemeClr val="tx1"/>
              </a:buClr>
              <a:buSzPct val="9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1200"/>
              </a:spcBef>
              <a:buClr>
                <a:schemeClr val="tx1"/>
              </a:buClr>
              <a:buSzPct val="9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1200"/>
              </a:spcBef>
              <a:buClr>
                <a:schemeClr val="tx1"/>
              </a:buClr>
              <a:buSzPct val="90000"/>
              <a:buFont typeface="Camphor Std" panose="020B0504030404020204" pitchFamily="34" charset="0"/>
              <a:buNone/>
              <a:tabLst/>
              <a:defRPr sz="1600" kern="1200">
                <a:solidFill>
                  <a:schemeClr val="tx2"/>
                </a:solidFill>
                <a:latin typeface="+mn-lt"/>
                <a:ea typeface="+mn-ea"/>
                <a:cs typeface="+mn-cs"/>
              </a:defRPr>
            </a:lvl5pPr>
            <a:lvl6pPr marL="2286000" indent="0" algn="ctr" defTabSz="914400" rtl="0" eaLnBrk="1" latinLnBrk="0" hangingPunct="1">
              <a:lnSpc>
                <a:spcPct val="100000"/>
              </a:lnSpc>
              <a:spcBef>
                <a:spcPts val="1200"/>
              </a:spcBef>
              <a:buClr>
                <a:schemeClr val="tx1"/>
              </a:buClr>
              <a:buSzPct val="90000"/>
              <a:buFont typeface="Arial" panose="020B0604020202020204" pitchFamily="34" charset="0"/>
              <a:buNone/>
              <a:tabLst/>
              <a:defRPr sz="1600" kern="1200">
                <a:solidFill>
                  <a:schemeClr val="tx2"/>
                </a:solidFill>
                <a:latin typeface="+mn-lt"/>
                <a:ea typeface="+mn-ea"/>
                <a:cs typeface="+mn-cs"/>
              </a:defRPr>
            </a:lvl6pPr>
            <a:lvl7pPr marL="2743200" indent="0" algn="ctr" defTabSz="914400" rtl="0" eaLnBrk="1" latinLnBrk="0" hangingPunct="1">
              <a:lnSpc>
                <a:spcPct val="100000"/>
              </a:lnSpc>
              <a:spcBef>
                <a:spcPts val="1200"/>
              </a:spcBef>
              <a:buClr>
                <a:schemeClr val="tx1"/>
              </a:buClr>
              <a:buSzPct val="90000"/>
              <a:buFont typeface="System Font Regular"/>
              <a:buNone/>
              <a:tabLst/>
              <a:defRPr sz="1600" kern="1200">
                <a:solidFill>
                  <a:schemeClr val="tx2"/>
                </a:solidFill>
                <a:latin typeface="+mn-lt"/>
                <a:ea typeface="+mn-ea"/>
                <a:cs typeface="+mn-cs"/>
              </a:defRPr>
            </a:lvl7pPr>
            <a:lvl8pPr marL="3200400" indent="0" algn="ctr" defTabSz="914400" rtl="0" eaLnBrk="1" latinLnBrk="0" hangingPunct="1">
              <a:lnSpc>
                <a:spcPct val="100000"/>
              </a:lnSpc>
              <a:spcBef>
                <a:spcPts val="1200"/>
              </a:spcBef>
              <a:buClr>
                <a:schemeClr val="tx1"/>
              </a:buClr>
              <a:buSzPct val="90000"/>
              <a:buFont typeface="Arial" panose="020B0604020202020204" pitchFamily="34" charset="0"/>
              <a:buNone/>
              <a:tabLst/>
              <a:defRPr sz="1600" kern="1200">
                <a:solidFill>
                  <a:schemeClr val="tx2"/>
                </a:solidFill>
                <a:latin typeface="+mn-lt"/>
                <a:ea typeface="+mn-ea"/>
                <a:cs typeface="+mn-cs"/>
              </a:defRPr>
            </a:lvl8pPr>
            <a:lvl9pPr marL="3657600" indent="0" algn="ctr" defTabSz="914400" rtl="0" eaLnBrk="1" latinLnBrk="0" hangingPunct="1">
              <a:lnSpc>
                <a:spcPct val="100000"/>
              </a:lnSpc>
              <a:spcBef>
                <a:spcPts val="1200"/>
              </a:spcBef>
              <a:buClr>
                <a:schemeClr val="tx1"/>
              </a:buClr>
              <a:buSzPct val="90000"/>
              <a:buFont typeface="System Font Regular"/>
              <a:buNone/>
              <a:tabLst/>
              <a:defRPr sz="1600" kern="1200">
                <a:solidFill>
                  <a:schemeClr val="tx2"/>
                </a:solidFill>
                <a:latin typeface="+mn-lt"/>
                <a:ea typeface="+mn-ea"/>
                <a:cs typeface="+mn-cs"/>
              </a:defRPr>
            </a:lvl9pPr>
          </a:lstStyle>
          <a:p>
            <a:r>
              <a:rPr lang="en-US"/>
              <a:t>User-centric approach embraces application modernization</a:t>
            </a:r>
          </a:p>
        </p:txBody>
      </p:sp>
      <p:sp>
        <p:nvSpPr>
          <p:cNvPr id="197" name="TextBox 196">
            <a:extLst>
              <a:ext uri="{FF2B5EF4-FFF2-40B4-BE49-F238E27FC236}">
                <a16:creationId xmlns:a16="http://schemas.microsoft.com/office/drawing/2014/main" id="{73AE5699-2702-0E4B-987A-A46812CB8B1C}"/>
              </a:ext>
            </a:extLst>
          </p:cNvPr>
          <p:cNvSpPr txBox="1"/>
          <p:nvPr/>
        </p:nvSpPr>
        <p:spPr>
          <a:xfrm>
            <a:off x="4684512" y="3119723"/>
            <a:ext cx="770644" cy="246092"/>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tx2">
                    <a:lumMod val="60000"/>
                    <a:lumOff val="40000"/>
                  </a:schemeClr>
                </a:solidFill>
                <a:effectLst/>
                <a:uLnTx/>
                <a:uFillTx/>
                <a:latin typeface="Metropolis"/>
                <a:ea typeface="+mn-ea"/>
                <a:cs typeface="+mn-cs"/>
              </a:rPr>
              <a:t>Internet</a:t>
            </a:r>
          </a:p>
        </p:txBody>
      </p:sp>
      <p:sp>
        <p:nvSpPr>
          <p:cNvPr id="228" name="TextBox 227">
            <a:extLst>
              <a:ext uri="{FF2B5EF4-FFF2-40B4-BE49-F238E27FC236}">
                <a16:creationId xmlns:a16="http://schemas.microsoft.com/office/drawing/2014/main" id="{0145BC89-A37D-2345-B146-1A9F591B1A6D}"/>
              </a:ext>
            </a:extLst>
          </p:cNvPr>
          <p:cNvSpPr txBox="1"/>
          <p:nvPr/>
        </p:nvSpPr>
        <p:spPr>
          <a:xfrm>
            <a:off x="5762363" y="2378841"/>
            <a:ext cx="408447" cy="246029"/>
          </a:xfrm>
          <a:prstGeom prst="rect">
            <a:avLst/>
          </a:prstGeom>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1D428A"/>
                </a:solidFill>
                <a:effectLst/>
                <a:uLnTx/>
                <a:uFillTx/>
                <a:latin typeface="Metropolis"/>
                <a:ea typeface="+mn-ea"/>
                <a:cs typeface="+mn-cs"/>
              </a:rPr>
              <a:t>PoP</a:t>
            </a:r>
          </a:p>
        </p:txBody>
      </p:sp>
      <p:grpSp>
        <p:nvGrpSpPr>
          <p:cNvPr id="229" name="Group 228">
            <a:extLst>
              <a:ext uri="{FF2B5EF4-FFF2-40B4-BE49-F238E27FC236}">
                <a16:creationId xmlns:a16="http://schemas.microsoft.com/office/drawing/2014/main" id="{779EEEC9-1823-DC4B-8611-165405ABA7C5}"/>
              </a:ext>
            </a:extLst>
          </p:cNvPr>
          <p:cNvGrpSpPr>
            <a:grpSpLocks noChangeAspect="1"/>
          </p:cNvGrpSpPr>
          <p:nvPr/>
        </p:nvGrpSpPr>
        <p:grpSpPr>
          <a:xfrm>
            <a:off x="5504688" y="2654980"/>
            <a:ext cx="923798" cy="914162"/>
            <a:chOff x="6965004" y="-1300264"/>
            <a:chExt cx="1154349" cy="1142306"/>
          </a:xfrm>
        </p:grpSpPr>
        <p:sp>
          <p:nvSpPr>
            <p:cNvPr id="230" name="Rectangle 229">
              <a:extLst>
                <a:ext uri="{FF2B5EF4-FFF2-40B4-BE49-F238E27FC236}">
                  <a16:creationId xmlns:a16="http://schemas.microsoft.com/office/drawing/2014/main" id="{65A8F38F-8F04-844D-98CB-DF1A33A18E1E}"/>
                </a:ext>
              </a:extLst>
            </p:cNvPr>
            <p:cNvSpPr/>
            <p:nvPr/>
          </p:nvSpPr>
          <p:spPr>
            <a:xfrm>
              <a:off x="6965004" y="-1300264"/>
              <a:ext cx="1154349" cy="1142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pic>
          <p:nvPicPr>
            <p:cNvPr id="231" name="Graphic 230">
              <a:extLst>
                <a:ext uri="{FF2B5EF4-FFF2-40B4-BE49-F238E27FC236}">
                  <a16:creationId xmlns:a16="http://schemas.microsoft.com/office/drawing/2014/main" id="{F07944FD-32E5-5945-A03F-34C29A4AD643}"/>
                </a:ext>
              </a:extLst>
            </p:cNvPr>
            <p:cNvPicPr>
              <a:picLocks noChangeAspect="1"/>
            </p:cNvPicPr>
            <p:nvPr/>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6999812" y="-1272140"/>
              <a:ext cx="1083190" cy="1083190"/>
            </a:xfrm>
            <a:prstGeom prst="rect">
              <a:avLst/>
            </a:prstGeom>
          </p:spPr>
        </p:pic>
      </p:grpSp>
      <p:cxnSp>
        <p:nvCxnSpPr>
          <p:cNvPr id="232" name="Straight Connector 231">
            <a:extLst>
              <a:ext uri="{FF2B5EF4-FFF2-40B4-BE49-F238E27FC236}">
                <a16:creationId xmlns:a16="http://schemas.microsoft.com/office/drawing/2014/main" id="{40906338-8811-CF4F-AEBC-FD151E90B594}"/>
              </a:ext>
            </a:extLst>
          </p:cNvPr>
          <p:cNvCxnSpPr>
            <a:cxnSpLocks/>
          </p:cNvCxnSpPr>
          <p:nvPr/>
        </p:nvCxnSpPr>
        <p:spPr bwMode="gray">
          <a:xfrm flipV="1">
            <a:off x="6266202" y="2353363"/>
            <a:ext cx="399134" cy="429968"/>
          </a:xfrm>
          <a:prstGeom prst="line">
            <a:avLst/>
          </a:prstGeom>
          <a:ln w="25400" cap="rnd">
            <a:solidFill>
              <a:schemeClr val="accent4"/>
            </a:solidFill>
            <a:prstDash val="dash"/>
            <a:round/>
            <a:tailEnd type="triangl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97DC1C68-CA6C-CA40-8F33-61E4A34BF5AC}"/>
              </a:ext>
            </a:extLst>
          </p:cNvPr>
          <p:cNvCxnSpPr>
            <a:cxnSpLocks/>
          </p:cNvCxnSpPr>
          <p:nvPr/>
        </p:nvCxnSpPr>
        <p:spPr bwMode="gray">
          <a:xfrm flipH="1" flipV="1">
            <a:off x="5320190" y="2353366"/>
            <a:ext cx="316589" cy="404458"/>
          </a:xfrm>
          <a:prstGeom prst="line">
            <a:avLst/>
          </a:prstGeom>
          <a:ln w="25400" cap="rnd">
            <a:solidFill>
              <a:schemeClr val="accent4"/>
            </a:solidFill>
            <a:prstDash val="dash"/>
            <a:round/>
            <a:tailEnd type="triangle"/>
          </a:ln>
        </p:spPr>
        <p:style>
          <a:lnRef idx="1">
            <a:schemeClr val="accent1"/>
          </a:lnRef>
          <a:fillRef idx="0">
            <a:schemeClr val="accent1"/>
          </a:fillRef>
          <a:effectRef idx="0">
            <a:schemeClr val="accent1"/>
          </a:effectRef>
          <a:fontRef idx="minor">
            <a:schemeClr val="tx1"/>
          </a:fontRef>
        </p:style>
      </p:cxnSp>
      <p:grpSp>
        <p:nvGrpSpPr>
          <p:cNvPr id="293" name="Group 292" descr="Identity">
            <a:extLst>
              <a:ext uri="{FF2B5EF4-FFF2-40B4-BE49-F238E27FC236}">
                <a16:creationId xmlns:a16="http://schemas.microsoft.com/office/drawing/2014/main" id="{46C9DC00-FD2C-C14C-9156-27EA9E4B7847}"/>
              </a:ext>
            </a:extLst>
          </p:cNvPr>
          <p:cNvGrpSpPr/>
          <p:nvPr/>
        </p:nvGrpSpPr>
        <p:grpSpPr>
          <a:xfrm>
            <a:off x="5007079" y="3499332"/>
            <a:ext cx="600839" cy="412011"/>
            <a:chOff x="8442862" y="807554"/>
            <a:chExt cx="600839" cy="412011"/>
          </a:xfrm>
          <a:solidFill>
            <a:srgbClr val="EC7700"/>
          </a:solidFill>
        </p:grpSpPr>
        <p:sp>
          <p:nvSpPr>
            <p:cNvPr id="294" name="Picture Placeholder 177">
              <a:extLst>
                <a:ext uri="{FF2B5EF4-FFF2-40B4-BE49-F238E27FC236}">
                  <a16:creationId xmlns:a16="http://schemas.microsoft.com/office/drawing/2014/main" id="{53EEC28A-618B-4445-BADE-F4E0DBC73BD5}"/>
                </a:ext>
              </a:extLst>
            </p:cNvPr>
            <p:cNvSpPr/>
            <p:nvPr/>
          </p:nvSpPr>
          <p:spPr>
            <a:xfrm>
              <a:off x="8442862" y="807554"/>
              <a:ext cx="600839" cy="412011"/>
            </a:xfrm>
            <a:custGeom>
              <a:avLst/>
              <a:gdLst>
                <a:gd name="connsiteX0" fmla="*/ 562576 w 600839"/>
                <a:gd name="connsiteY0" fmla="*/ 15873 h 412011"/>
                <a:gd name="connsiteX1" fmla="*/ 585041 w 600839"/>
                <a:gd name="connsiteY1" fmla="*/ 35469 h 412011"/>
                <a:gd name="connsiteX2" fmla="*/ 585092 w 600839"/>
                <a:gd name="connsiteY2" fmla="*/ 36914 h 412011"/>
                <a:gd name="connsiteX3" fmla="*/ 585092 w 600839"/>
                <a:gd name="connsiteY3" fmla="*/ 375035 h 412011"/>
                <a:gd name="connsiteX4" fmla="*/ 563948 w 600839"/>
                <a:gd name="connsiteY4" fmla="*/ 396186 h 412011"/>
                <a:gd name="connsiteX5" fmla="*/ 562576 w 600839"/>
                <a:gd name="connsiteY5" fmla="*/ 396140 h 412011"/>
                <a:gd name="connsiteX6" fmla="*/ 36243 w 600839"/>
                <a:gd name="connsiteY6" fmla="*/ 396140 h 412011"/>
                <a:gd name="connsiteX7" fmla="*/ 15809 w 600839"/>
                <a:gd name="connsiteY7" fmla="*/ 375422 h 412011"/>
                <a:gd name="connsiteX8" fmla="*/ 15814 w 600839"/>
                <a:gd name="connsiteY8" fmla="*/ 375035 h 412011"/>
                <a:gd name="connsiteX9" fmla="*/ 15814 w 600839"/>
                <a:gd name="connsiteY9" fmla="*/ 36914 h 412011"/>
                <a:gd name="connsiteX10" fmla="*/ 35794 w 600839"/>
                <a:gd name="connsiteY10" fmla="*/ 15879 h 412011"/>
                <a:gd name="connsiteX11" fmla="*/ 36243 w 600839"/>
                <a:gd name="connsiteY11" fmla="*/ 15873 h 412011"/>
                <a:gd name="connsiteX12" fmla="*/ 562513 w 600839"/>
                <a:gd name="connsiteY12" fmla="*/ 15873 h 412011"/>
                <a:gd name="connsiteX13" fmla="*/ 562513 w 600839"/>
                <a:gd name="connsiteY13" fmla="*/ 29 h 412011"/>
                <a:gd name="connsiteX14" fmla="*/ 36243 w 600839"/>
                <a:gd name="connsiteY14" fmla="*/ 29 h 412011"/>
                <a:gd name="connsiteX15" fmla="*/ 0 w 600839"/>
                <a:gd name="connsiteY15" fmla="*/ 36594 h 412011"/>
                <a:gd name="connsiteX16" fmla="*/ 3 w 600839"/>
                <a:gd name="connsiteY16" fmla="*/ 36914 h 412011"/>
                <a:gd name="connsiteX17" fmla="*/ 3 w 600839"/>
                <a:gd name="connsiteY17" fmla="*/ 375035 h 412011"/>
                <a:gd name="connsiteX18" fmla="*/ 35987 w 600839"/>
                <a:gd name="connsiteY18" fmla="*/ 411982 h 412011"/>
                <a:gd name="connsiteX19" fmla="*/ 36243 w 600839"/>
                <a:gd name="connsiteY19" fmla="*/ 411984 h 412011"/>
                <a:gd name="connsiteX20" fmla="*/ 562513 w 600839"/>
                <a:gd name="connsiteY20" fmla="*/ 411984 h 412011"/>
                <a:gd name="connsiteX21" fmla="*/ 600814 w 600839"/>
                <a:gd name="connsiteY21" fmla="*/ 376392 h 412011"/>
                <a:gd name="connsiteX22" fmla="*/ 600840 w 600839"/>
                <a:gd name="connsiteY22" fmla="*/ 375035 h 412011"/>
                <a:gd name="connsiteX23" fmla="*/ 600840 w 600839"/>
                <a:gd name="connsiteY23" fmla="*/ 36914 h 412011"/>
                <a:gd name="connsiteX24" fmla="*/ 563936 w 600839"/>
                <a:gd name="connsiteY24" fmla="*/ 0 h 412011"/>
                <a:gd name="connsiteX25" fmla="*/ 562513 w 600839"/>
                <a:gd name="connsiteY25" fmla="*/ 29 h 41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839" h="412011">
                  <a:moveTo>
                    <a:pt x="562576" y="15873"/>
                  </a:moveTo>
                  <a:cubicBezTo>
                    <a:pt x="574182" y="15068"/>
                    <a:pt x="584238" y="23841"/>
                    <a:pt x="585041" y="35469"/>
                  </a:cubicBezTo>
                  <a:cubicBezTo>
                    <a:pt x="585073" y="35950"/>
                    <a:pt x="585092" y="36432"/>
                    <a:pt x="585092" y="36914"/>
                  </a:cubicBezTo>
                  <a:lnTo>
                    <a:pt x="585092" y="375035"/>
                  </a:lnTo>
                  <a:cubicBezTo>
                    <a:pt x="585079" y="386726"/>
                    <a:pt x="575617" y="396196"/>
                    <a:pt x="563948" y="396186"/>
                  </a:cubicBezTo>
                  <a:cubicBezTo>
                    <a:pt x="563493" y="396186"/>
                    <a:pt x="563031" y="396170"/>
                    <a:pt x="562576" y="396140"/>
                  </a:cubicBezTo>
                  <a:lnTo>
                    <a:pt x="36243" y="396140"/>
                  </a:lnTo>
                  <a:cubicBezTo>
                    <a:pt x="24891" y="396073"/>
                    <a:pt x="15742" y="386797"/>
                    <a:pt x="15809" y="375422"/>
                  </a:cubicBezTo>
                  <a:cubicBezTo>
                    <a:pt x="15809" y="375293"/>
                    <a:pt x="15811" y="375164"/>
                    <a:pt x="15814" y="375035"/>
                  </a:cubicBezTo>
                  <a:lnTo>
                    <a:pt x="15814" y="36914"/>
                  </a:lnTo>
                  <a:cubicBezTo>
                    <a:pt x="15535" y="25577"/>
                    <a:pt x="24480" y="16159"/>
                    <a:pt x="35794" y="15879"/>
                  </a:cubicBezTo>
                  <a:cubicBezTo>
                    <a:pt x="35944" y="15876"/>
                    <a:pt x="36093" y="15874"/>
                    <a:pt x="36243" y="15873"/>
                  </a:cubicBezTo>
                  <a:lnTo>
                    <a:pt x="562513" y="15873"/>
                  </a:lnTo>
                  <a:moveTo>
                    <a:pt x="562513" y="29"/>
                  </a:moveTo>
                  <a:lnTo>
                    <a:pt x="36243" y="29"/>
                  </a:lnTo>
                  <a:cubicBezTo>
                    <a:pt x="16158" y="97"/>
                    <a:pt x="-68" y="16468"/>
                    <a:pt x="0" y="36594"/>
                  </a:cubicBezTo>
                  <a:cubicBezTo>
                    <a:pt x="1" y="36701"/>
                    <a:pt x="1" y="36808"/>
                    <a:pt x="3" y="36914"/>
                  </a:cubicBezTo>
                  <a:lnTo>
                    <a:pt x="3" y="375035"/>
                  </a:lnTo>
                  <a:cubicBezTo>
                    <a:pt x="-242" y="395195"/>
                    <a:pt x="15869" y="411737"/>
                    <a:pt x="35987" y="411982"/>
                  </a:cubicBezTo>
                  <a:cubicBezTo>
                    <a:pt x="36072" y="411983"/>
                    <a:pt x="36157" y="411984"/>
                    <a:pt x="36243" y="411984"/>
                  </a:cubicBezTo>
                  <a:lnTo>
                    <a:pt x="562513" y="411984"/>
                  </a:lnTo>
                  <a:cubicBezTo>
                    <a:pt x="582897" y="412754"/>
                    <a:pt x="600043" y="396819"/>
                    <a:pt x="600814" y="376392"/>
                  </a:cubicBezTo>
                  <a:cubicBezTo>
                    <a:pt x="600833" y="375940"/>
                    <a:pt x="600840" y="375488"/>
                    <a:pt x="600840" y="375035"/>
                  </a:cubicBezTo>
                  <a:lnTo>
                    <a:pt x="600840" y="36914"/>
                  </a:lnTo>
                  <a:cubicBezTo>
                    <a:pt x="600821" y="16508"/>
                    <a:pt x="584295" y="-20"/>
                    <a:pt x="563936" y="0"/>
                  </a:cubicBezTo>
                  <a:cubicBezTo>
                    <a:pt x="563461" y="0"/>
                    <a:pt x="562987" y="10"/>
                    <a:pt x="562513" y="29"/>
                  </a:cubicBezTo>
                  <a:close/>
                </a:path>
              </a:pathLst>
            </a:custGeom>
            <a:grpFill/>
            <a:ln w="6271" cap="flat">
              <a:noFill/>
              <a:prstDash val="solid"/>
              <a:miter/>
            </a:ln>
          </p:spPr>
          <p:txBody>
            <a:bodyPr rtlCol="0" anchor="ctr"/>
            <a:lstStyle/>
            <a:p>
              <a:endParaRPr lang="en-US"/>
            </a:p>
          </p:txBody>
        </p:sp>
        <p:sp>
          <p:nvSpPr>
            <p:cNvPr id="295" name="Picture Placeholder 177">
              <a:extLst>
                <a:ext uri="{FF2B5EF4-FFF2-40B4-BE49-F238E27FC236}">
                  <a16:creationId xmlns:a16="http://schemas.microsoft.com/office/drawing/2014/main" id="{CB705986-FF74-8348-A9A9-CC989984FE2C}"/>
                </a:ext>
              </a:extLst>
            </p:cNvPr>
            <p:cNvSpPr/>
            <p:nvPr/>
          </p:nvSpPr>
          <p:spPr>
            <a:xfrm>
              <a:off x="8710585" y="966090"/>
              <a:ext cx="270945" cy="15844"/>
            </a:xfrm>
            <a:custGeom>
              <a:avLst/>
              <a:gdLst>
                <a:gd name="connsiteX0" fmla="*/ 0 w 270945"/>
                <a:gd name="connsiteY0" fmla="*/ 0 h 15844"/>
                <a:gd name="connsiteX1" fmla="*/ 270946 w 270945"/>
                <a:gd name="connsiteY1" fmla="*/ 0 h 15844"/>
                <a:gd name="connsiteX2" fmla="*/ 270946 w 270945"/>
                <a:gd name="connsiteY2" fmla="*/ 15844 h 15844"/>
                <a:gd name="connsiteX3" fmla="*/ 0 w 270945"/>
                <a:gd name="connsiteY3" fmla="*/ 15844 h 15844"/>
              </a:gdLst>
              <a:ahLst/>
              <a:cxnLst>
                <a:cxn ang="0">
                  <a:pos x="connsiteX0" y="connsiteY0"/>
                </a:cxn>
                <a:cxn ang="0">
                  <a:pos x="connsiteX1" y="connsiteY1"/>
                </a:cxn>
                <a:cxn ang="0">
                  <a:pos x="connsiteX2" y="connsiteY2"/>
                </a:cxn>
                <a:cxn ang="0">
                  <a:pos x="connsiteX3" y="connsiteY3"/>
                </a:cxn>
              </a:cxnLst>
              <a:rect l="l" t="t" r="r" b="b"/>
              <a:pathLst>
                <a:path w="270945" h="15844">
                  <a:moveTo>
                    <a:pt x="0" y="0"/>
                  </a:moveTo>
                  <a:lnTo>
                    <a:pt x="270946" y="0"/>
                  </a:lnTo>
                  <a:lnTo>
                    <a:pt x="270946" y="15844"/>
                  </a:lnTo>
                  <a:lnTo>
                    <a:pt x="0" y="15844"/>
                  </a:lnTo>
                  <a:close/>
                </a:path>
              </a:pathLst>
            </a:custGeom>
            <a:grpFill/>
            <a:ln w="6271" cap="flat">
              <a:noFill/>
              <a:prstDash val="solid"/>
              <a:miter/>
            </a:ln>
          </p:spPr>
          <p:txBody>
            <a:bodyPr rtlCol="0" anchor="ctr"/>
            <a:lstStyle/>
            <a:p>
              <a:endParaRPr lang="en-US"/>
            </a:p>
          </p:txBody>
        </p:sp>
        <p:sp>
          <p:nvSpPr>
            <p:cNvPr id="296" name="Picture Placeholder 177">
              <a:extLst>
                <a:ext uri="{FF2B5EF4-FFF2-40B4-BE49-F238E27FC236}">
                  <a16:creationId xmlns:a16="http://schemas.microsoft.com/office/drawing/2014/main" id="{02FBC302-2223-4948-9106-F114B78D6444}"/>
                </a:ext>
              </a:extLst>
            </p:cNvPr>
            <p:cNvSpPr/>
            <p:nvPr/>
          </p:nvSpPr>
          <p:spPr>
            <a:xfrm>
              <a:off x="8710585" y="1029658"/>
              <a:ext cx="270945" cy="15844"/>
            </a:xfrm>
            <a:custGeom>
              <a:avLst/>
              <a:gdLst>
                <a:gd name="connsiteX0" fmla="*/ 0 w 270945"/>
                <a:gd name="connsiteY0" fmla="*/ 0 h 15844"/>
                <a:gd name="connsiteX1" fmla="*/ 270946 w 270945"/>
                <a:gd name="connsiteY1" fmla="*/ 0 h 15844"/>
                <a:gd name="connsiteX2" fmla="*/ 270946 w 270945"/>
                <a:gd name="connsiteY2" fmla="*/ 15844 h 15844"/>
                <a:gd name="connsiteX3" fmla="*/ 0 w 270945"/>
                <a:gd name="connsiteY3" fmla="*/ 15844 h 15844"/>
              </a:gdLst>
              <a:ahLst/>
              <a:cxnLst>
                <a:cxn ang="0">
                  <a:pos x="connsiteX0" y="connsiteY0"/>
                </a:cxn>
                <a:cxn ang="0">
                  <a:pos x="connsiteX1" y="connsiteY1"/>
                </a:cxn>
                <a:cxn ang="0">
                  <a:pos x="connsiteX2" y="connsiteY2"/>
                </a:cxn>
                <a:cxn ang="0">
                  <a:pos x="connsiteX3" y="connsiteY3"/>
                </a:cxn>
              </a:cxnLst>
              <a:rect l="l" t="t" r="r" b="b"/>
              <a:pathLst>
                <a:path w="270945" h="15844">
                  <a:moveTo>
                    <a:pt x="0" y="0"/>
                  </a:moveTo>
                  <a:lnTo>
                    <a:pt x="270946" y="0"/>
                  </a:lnTo>
                  <a:lnTo>
                    <a:pt x="270946" y="15844"/>
                  </a:lnTo>
                  <a:lnTo>
                    <a:pt x="0" y="15844"/>
                  </a:lnTo>
                  <a:close/>
                </a:path>
              </a:pathLst>
            </a:custGeom>
            <a:grpFill/>
            <a:ln w="6271" cap="flat">
              <a:noFill/>
              <a:prstDash val="solid"/>
              <a:miter/>
            </a:ln>
          </p:spPr>
          <p:txBody>
            <a:bodyPr rtlCol="0" anchor="ctr"/>
            <a:lstStyle/>
            <a:p>
              <a:endParaRPr lang="en-US"/>
            </a:p>
          </p:txBody>
        </p:sp>
        <p:sp>
          <p:nvSpPr>
            <p:cNvPr id="297" name="Picture Placeholder 177">
              <a:extLst>
                <a:ext uri="{FF2B5EF4-FFF2-40B4-BE49-F238E27FC236}">
                  <a16:creationId xmlns:a16="http://schemas.microsoft.com/office/drawing/2014/main" id="{C8947BC0-0DC3-F94E-A6AD-C6511BC64FFF}"/>
                </a:ext>
              </a:extLst>
            </p:cNvPr>
            <p:cNvSpPr/>
            <p:nvPr/>
          </p:nvSpPr>
          <p:spPr>
            <a:xfrm>
              <a:off x="8710585" y="1093163"/>
              <a:ext cx="270945" cy="15844"/>
            </a:xfrm>
            <a:custGeom>
              <a:avLst/>
              <a:gdLst>
                <a:gd name="connsiteX0" fmla="*/ 0 w 270945"/>
                <a:gd name="connsiteY0" fmla="*/ 0 h 15844"/>
                <a:gd name="connsiteX1" fmla="*/ 270946 w 270945"/>
                <a:gd name="connsiteY1" fmla="*/ 0 h 15844"/>
                <a:gd name="connsiteX2" fmla="*/ 270946 w 270945"/>
                <a:gd name="connsiteY2" fmla="*/ 15844 h 15844"/>
                <a:gd name="connsiteX3" fmla="*/ 0 w 270945"/>
                <a:gd name="connsiteY3" fmla="*/ 15844 h 15844"/>
              </a:gdLst>
              <a:ahLst/>
              <a:cxnLst>
                <a:cxn ang="0">
                  <a:pos x="connsiteX0" y="connsiteY0"/>
                </a:cxn>
                <a:cxn ang="0">
                  <a:pos x="connsiteX1" y="connsiteY1"/>
                </a:cxn>
                <a:cxn ang="0">
                  <a:pos x="connsiteX2" y="connsiteY2"/>
                </a:cxn>
                <a:cxn ang="0">
                  <a:pos x="connsiteX3" y="connsiteY3"/>
                </a:cxn>
              </a:cxnLst>
              <a:rect l="l" t="t" r="r" b="b"/>
              <a:pathLst>
                <a:path w="270945" h="15844">
                  <a:moveTo>
                    <a:pt x="0" y="0"/>
                  </a:moveTo>
                  <a:lnTo>
                    <a:pt x="270946" y="0"/>
                  </a:lnTo>
                  <a:lnTo>
                    <a:pt x="270946" y="15844"/>
                  </a:lnTo>
                  <a:lnTo>
                    <a:pt x="0" y="15844"/>
                  </a:lnTo>
                  <a:close/>
                </a:path>
              </a:pathLst>
            </a:custGeom>
            <a:grpFill/>
            <a:ln w="6271" cap="flat">
              <a:noFill/>
              <a:prstDash val="solid"/>
              <a:miter/>
            </a:ln>
          </p:spPr>
          <p:txBody>
            <a:bodyPr rtlCol="0" anchor="ctr"/>
            <a:lstStyle/>
            <a:p>
              <a:endParaRPr lang="en-US"/>
            </a:p>
          </p:txBody>
        </p:sp>
        <p:sp>
          <p:nvSpPr>
            <p:cNvPr id="298" name="Picture Placeholder 177">
              <a:extLst>
                <a:ext uri="{FF2B5EF4-FFF2-40B4-BE49-F238E27FC236}">
                  <a16:creationId xmlns:a16="http://schemas.microsoft.com/office/drawing/2014/main" id="{662798F7-182F-9D48-BC5D-92FCF19056C5}"/>
                </a:ext>
              </a:extLst>
            </p:cNvPr>
            <p:cNvSpPr/>
            <p:nvPr/>
          </p:nvSpPr>
          <p:spPr>
            <a:xfrm>
              <a:off x="8477646" y="997272"/>
              <a:ext cx="189876" cy="173528"/>
            </a:xfrm>
            <a:custGeom>
              <a:avLst/>
              <a:gdLst>
                <a:gd name="connsiteX0" fmla="*/ 93545 w 189876"/>
                <a:gd name="connsiteY0" fmla="*/ 15844 h 173528"/>
                <a:gd name="connsiteX1" fmla="*/ 173171 w 189876"/>
                <a:gd name="connsiteY1" fmla="*/ 53047 h 173528"/>
                <a:gd name="connsiteX2" fmla="*/ 174057 w 189876"/>
                <a:gd name="connsiteY2" fmla="*/ 57674 h 173528"/>
                <a:gd name="connsiteX3" fmla="*/ 174057 w 189876"/>
                <a:gd name="connsiteY3" fmla="*/ 153057 h 173528"/>
                <a:gd name="connsiteX4" fmla="*/ 173108 w 189876"/>
                <a:gd name="connsiteY4" fmla="*/ 157684 h 173528"/>
                <a:gd name="connsiteX5" fmla="*/ 16764 w 189876"/>
                <a:gd name="connsiteY5" fmla="*/ 157684 h 173528"/>
                <a:gd name="connsiteX6" fmla="*/ 15815 w 189876"/>
                <a:gd name="connsiteY6" fmla="*/ 153057 h 173528"/>
                <a:gd name="connsiteX7" fmla="*/ 15815 w 189876"/>
                <a:gd name="connsiteY7" fmla="*/ 57674 h 173528"/>
                <a:gd name="connsiteX8" fmla="*/ 17017 w 189876"/>
                <a:gd name="connsiteY8" fmla="*/ 52540 h 173528"/>
                <a:gd name="connsiteX9" fmla="*/ 18408 w 189876"/>
                <a:gd name="connsiteY9" fmla="*/ 50385 h 173528"/>
                <a:gd name="connsiteX10" fmla="*/ 20243 w 189876"/>
                <a:gd name="connsiteY10" fmla="*/ 47787 h 173528"/>
                <a:gd name="connsiteX11" fmla="*/ 93545 w 189876"/>
                <a:gd name="connsiteY11" fmla="*/ 16098 h 173528"/>
                <a:gd name="connsiteX12" fmla="*/ 93545 w 189876"/>
                <a:gd name="connsiteY12" fmla="*/ 254 h 173528"/>
                <a:gd name="connsiteX13" fmla="*/ 8858 w 189876"/>
                <a:gd name="connsiteY13" fmla="*/ 37076 h 173528"/>
                <a:gd name="connsiteX14" fmla="*/ 3925 w 189876"/>
                <a:gd name="connsiteY14" fmla="*/ 43921 h 173528"/>
                <a:gd name="connsiteX15" fmla="*/ 4 w 189876"/>
                <a:gd name="connsiteY15" fmla="*/ 57927 h 173528"/>
                <a:gd name="connsiteX16" fmla="*/ 4 w 189876"/>
                <a:gd name="connsiteY16" fmla="*/ 153057 h 173528"/>
                <a:gd name="connsiteX17" fmla="*/ 14614 w 189876"/>
                <a:gd name="connsiteY17" fmla="*/ 173529 h 173528"/>
                <a:gd name="connsiteX18" fmla="*/ 175259 w 189876"/>
                <a:gd name="connsiteY18" fmla="*/ 173529 h 173528"/>
                <a:gd name="connsiteX19" fmla="*/ 189868 w 189876"/>
                <a:gd name="connsiteY19" fmla="*/ 153057 h 173528"/>
                <a:gd name="connsiteX20" fmla="*/ 189868 w 189876"/>
                <a:gd name="connsiteY20" fmla="*/ 57674 h 173528"/>
                <a:gd name="connsiteX21" fmla="*/ 186010 w 189876"/>
                <a:gd name="connsiteY21" fmla="*/ 43667 h 173528"/>
                <a:gd name="connsiteX22" fmla="*/ 93545 w 189876"/>
                <a:gd name="connsiteY22" fmla="*/ 0 h 17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876" h="173528">
                  <a:moveTo>
                    <a:pt x="93545" y="15844"/>
                  </a:moveTo>
                  <a:cubicBezTo>
                    <a:pt x="124206" y="16128"/>
                    <a:pt x="153243" y="29696"/>
                    <a:pt x="173171" y="53047"/>
                  </a:cubicBezTo>
                  <a:cubicBezTo>
                    <a:pt x="173837" y="54495"/>
                    <a:pt x="174140" y="56082"/>
                    <a:pt x="174057" y="57674"/>
                  </a:cubicBezTo>
                  <a:lnTo>
                    <a:pt x="174057" y="153057"/>
                  </a:lnTo>
                  <a:cubicBezTo>
                    <a:pt x="174101" y="154653"/>
                    <a:pt x="173777" y="156236"/>
                    <a:pt x="173108" y="157684"/>
                  </a:cubicBezTo>
                  <a:lnTo>
                    <a:pt x="16764" y="157684"/>
                  </a:lnTo>
                  <a:cubicBezTo>
                    <a:pt x="16096" y="156236"/>
                    <a:pt x="15771" y="154653"/>
                    <a:pt x="15815" y="153057"/>
                  </a:cubicBezTo>
                  <a:lnTo>
                    <a:pt x="15815" y="57674"/>
                  </a:lnTo>
                  <a:cubicBezTo>
                    <a:pt x="15754" y="55886"/>
                    <a:pt x="16169" y="54115"/>
                    <a:pt x="17017" y="52540"/>
                  </a:cubicBezTo>
                  <a:cubicBezTo>
                    <a:pt x="17517" y="51846"/>
                    <a:pt x="17982" y="51127"/>
                    <a:pt x="18408" y="50385"/>
                  </a:cubicBezTo>
                  <a:cubicBezTo>
                    <a:pt x="18968" y="49484"/>
                    <a:pt x="19581" y="48617"/>
                    <a:pt x="20243" y="47787"/>
                  </a:cubicBezTo>
                  <a:cubicBezTo>
                    <a:pt x="39311" y="27604"/>
                    <a:pt x="65809" y="16148"/>
                    <a:pt x="93545" y="16098"/>
                  </a:cubicBezTo>
                  <a:moveTo>
                    <a:pt x="93545" y="254"/>
                  </a:moveTo>
                  <a:cubicBezTo>
                    <a:pt x="61466" y="348"/>
                    <a:pt x="30840" y="13665"/>
                    <a:pt x="8858" y="37076"/>
                  </a:cubicBezTo>
                  <a:cubicBezTo>
                    <a:pt x="7003" y="39197"/>
                    <a:pt x="5351" y="41489"/>
                    <a:pt x="3925" y="43921"/>
                  </a:cubicBezTo>
                  <a:cubicBezTo>
                    <a:pt x="1281" y="48106"/>
                    <a:pt x="-83" y="52975"/>
                    <a:pt x="4" y="57927"/>
                  </a:cubicBezTo>
                  <a:lnTo>
                    <a:pt x="4" y="153057"/>
                  </a:lnTo>
                  <a:cubicBezTo>
                    <a:pt x="4" y="164339"/>
                    <a:pt x="6328" y="173529"/>
                    <a:pt x="14614" y="173529"/>
                  </a:cubicBezTo>
                  <a:lnTo>
                    <a:pt x="175259" y="173529"/>
                  </a:lnTo>
                  <a:cubicBezTo>
                    <a:pt x="183354" y="173529"/>
                    <a:pt x="189868" y="164339"/>
                    <a:pt x="189868" y="153057"/>
                  </a:cubicBezTo>
                  <a:lnTo>
                    <a:pt x="189868" y="57674"/>
                  </a:lnTo>
                  <a:cubicBezTo>
                    <a:pt x="189996" y="52725"/>
                    <a:pt x="188653" y="47850"/>
                    <a:pt x="186010" y="43667"/>
                  </a:cubicBezTo>
                  <a:cubicBezTo>
                    <a:pt x="163000" y="16319"/>
                    <a:pt x="129240" y="376"/>
                    <a:pt x="93545" y="0"/>
                  </a:cubicBezTo>
                  <a:close/>
                </a:path>
              </a:pathLst>
            </a:custGeom>
            <a:grpFill/>
            <a:ln w="6271" cap="flat">
              <a:noFill/>
              <a:prstDash val="solid"/>
              <a:miter/>
            </a:ln>
          </p:spPr>
          <p:txBody>
            <a:bodyPr rtlCol="0" anchor="ctr"/>
            <a:lstStyle/>
            <a:p>
              <a:endParaRPr lang="en-US"/>
            </a:p>
          </p:txBody>
        </p:sp>
        <p:sp>
          <p:nvSpPr>
            <p:cNvPr id="299" name="Picture Placeholder 177">
              <a:extLst>
                <a:ext uri="{FF2B5EF4-FFF2-40B4-BE49-F238E27FC236}">
                  <a16:creationId xmlns:a16="http://schemas.microsoft.com/office/drawing/2014/main" id="{E64D54E1-EAF3-AA45-B9BF-E2EF963BE261}"/>
                </a:ext>
              </a:extLst>
            </p:cNvPr>
            <p:cNvSpPr/>
            <p:nvPr/>
          </p:nvSpPr>
          <p:spPr>
            <a:xfrm>
              <a:off x="8498964" y="844848"/>
              <a:ext cx="136358" cy="136642"/>
            </a:xfrm>
            <a:custGeom>
              <a:avLst/>
              <a:gdLst>
                <a:gd name="connsiteX0" fmla="*/ 68242 w 136358"/>
                <a:gd name="connsiteY0" fmla="*/ 15971 h 136642"/>
                <a:gd name="connsiteX1" fmla="*/ 120673 w 136358"/>
                <a:gd name="connsiteY1" fmla="*/ 68385 h 136642"/>
                <a:gd name="connsiteX2" fmla="*/ 68368 w 136358"/>
                <a:gd name="connsiteY2" fmla="*/ 120925 h 136642"/>
                <a:gd name="connsiteX3" fmla="*/ 15938 w 136358"/>
                <a:gd name="connsiteY3" fmla="*/ 68511 h 136642"/>
                <a:gd name="connsiteX4" fmla="*/ 15938 w 136358"/>
                <a:gd name="connsiteY4" fmla="*/ 68258 h 136642"/>
                <a:gd name="connsiteX5" fmla="*/ 68242 w 136358"/>
                <a:gd name="connsiteY5" fmla="*/ 15844 h 136642"/>
                <a:gd name="connsiteX6" fmla="*/ 68242 w 136358"/>
                <a:gd name="connsiteY6" fmla="*/ 0 h 136642"/>
                <a:gd name="connsiteX7" fmla="*/ 0 w 136358"/>
                <a:gd name="connsiteY7" fmla="*/ 68258 h 136642"/>
                <a:gd name="connsiteX8" fmla="*/ 68116 w 136358"/>
                <a:gd name="connsiteY8" fmla="*/ 136643 h 136642"/>
                <a:gd name="connsiteX9" fmla="*/ 136358 w 136358"/>
                <a:gd name="connsiteY9" fmla="*/ 68385 h 136642"/>
                <a:gd name="connsiteX10" fmla="*/ 136358 w 136358"/>
                <a:gd name="connsiteY10" fmla="*/ 68258 h 136642"/>
                <a:gd name="connsiteX11" fmla="*/ 68242 w 136358"/>
                <a:gd name="connsiteY11" fmla="*/ 127 h 13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358" h="136642">
                  <a:moveTo>
                    <a:pt x="68242" y="15971"/>
                  </a:moveTo>
                  <a:cubicBezTo>
                    <a:pt x="97164" y="15936"/>
                    <a:pt x="120638" y="39403"/>
                    <a:pt x="120673" y="68385"/>
                  </a:cubicBezTo>
                  <a:cubicBezTo>
                    <a:pt x="120708" y="97367"/>
                    <a:pt x="97290" y="120890"/>
                    <a:pt x="68368" y="120925"/>
                  </a:cubicBezTo>
                  <a:cubicBezTo>
                    <a:pt x="39447" y="120960"/>
                    <a:pt x="15972" y="97494"/>
                    <a:pt x="15938" y="68511"/>
                  </a:cubicBezTo>
                  <a:cubicBezTo>
                    <a:pt x="15937" y="68427"/>
                    <a:pt x="15938" y="68342"/>
                    <a:pt x="15938" y="68258"/>
                  </a:cubicBezTo>
                  <a:cubicBezTo>
                    <a:pt x="15973" y="39325"/>
                    <a:pt x="39370" y="15879"/>
                    <a:pt x="68242" y="15844"/>
                  </a:cubicBezTo>
                  <a:moveTo>
                    <a:pt x="68242" y="0"/>
                  </a:moveTo>
                  <a:cubicBezTo>
                    <a:pt x="30588" y="-35"/>
                    <a:pt x="35" y="30525"/>
                    <a:pt x="0" y="68258"/>
                  </a:cubicBezTo>
                  <a:cubicBezTo>
                    <a:pt x="-35" y="105991"/>
                    <a:pt x="30462" y="136608"/>
                    <a:pt x="68116" y="136643"/>
                  </a:cubicBezTo>
                  <a:cubicBezTo>
                    <a:pt x="105770" y="136678"/>
                    <a:pt x="136324" y="106117"/>
                    <a:pt x="136358" y="68385"/>
                  </a:cubicBezTo>
                  <a:cubicBezTo>
                    <a:pt x="136358" y="68342"/>
                    <a:pt x="136358" y="68300"/>
                    <a:pt x="136358" y="68258"/>
                  </a:cubicBezTo>
                  <a:cubicBezTo>
                    <a:pt x="136289" y="30610"/>
                    <a:pt x="105812" y="127"/>
                    <a:pt x="68242" y="127"/>
                  </a:cubicBezTo>
                  <a:close/>
                </a:path>
              </a:pathLst>
            </a:custGeom>
            <a:grpFill/>
            <a:ln w="6271" cap="flat">
              <a:noFill/>
              <a:prstDash val="solid"/>
              <a:miter/>
            </a:ln>
          </p:spPr>
          <p:txBody>
            <a:bodyPr rtlCol="0" anchor="ctr"/>
            <a:lstStyle/>
            <a:p>
              <a:endParaRPr lang="en-US"/>
            </a:p>
          </p:txBody>
        </p:sp>
      </p:grpSp>
      <p:grpSp>
        <p:nvGrpSpPr>
          <p:cNvPr id="45" name="Group 44">
            <a:extLst>
              <a:ext uri="{FF2B5EF4-FFF2-40B4-BE49-F238E27FC236}">
                <a16:creationId xmlns:a16="http://schemas.microsoft.com/office/drawing/2014/main" id="{E6EBCCD7-5F5C-2D4E-A033-4868119A18D5}"/>
              </a:ext>
            </a:extLst>
          </p:cNvPr>
          <p:cNvGrpSpPr/>
          <p:nvPr/>
        </p:nvGrpSpPr>
        <p:grpSpPr>
          <a:xfrm>
            <a:off x="1763867" y="2907970"/>
            <a:ext cx="3789782" cy="1225296"/>
            <a:chOff x="1763867" y="2907970"/>
            <a:chExt cx="3789782" cy="1224216"/>
          </a:xfrm>
        </p:grpSpPr>
        <p:sp>
          <p:nvSpPr>
            <p:cNvPr id="300" name="TextBox 299">
              <a:extLst>
                <a:ext uri="{FF2B5EF4-FFF2-40B4-BE49-F238E27FC236}">
                  <a16:creationId xmlns:a16="http://schemas.microsoft.com/office/drawing/2014/main" id="{3AF6B9BB-5CBF-9344-8367-11F7910DB956}"/>
                </a:ext>
                <a:ext uri="{C183D7F6-B498-43B3-948B-1728B52AA6E4}">
                  <adec:decorative xmlns:adec="http://schemas.microsoft.com/office/drawing/2017/decorative" val="1"/>
                </a:ext>
              </a:extLst>
            </p:cNvPr>
            <p:cNvSpPr txBox="1"/>
            <p:nvPr/>
          </p:nvSpPr>
          <p:spPr>
            <a:xfrm>
              <a:off x="2962160" y="3255784"/>
              <a:ext cx="1441032" cy="369332"/>
            </a:xfrm>
            <a:prstGeom prst="rect">
              <a:avLst/>
            </a:prstGeom>
          </p:spPr>
          <p:txBody>
            <a:bodyPr wrap="square" lIns="0" tIns="0" rIns="0" bIns="0" rtlCol="0">
              <a:spAutoFit/>
            </a:bodyPr>
            <a:lstStyle/>
            <a:p>
              <a:pPr algn="ctr">
                <a:spcAft>
                  <a:spcPts val="600"/>
                </a:spcAft>
              </a:pPr>
              <a:r>
                <a:rPr lang="en-US" sz="1200">
                  <a:solidFill>
                    <a:schemeClr val="accent5"/>
                  </a:solidFill>
                </a:rPr>
                <a:t>Connect to the Cloud</a:t>
              </a:r>
            </a:p>
          </p:txBody>
        </p:sp>
        <p:cxnSp>
          <p:nvCxnSpPr>
            <p:cNvPr id="301" name="Straight Connector 300">
              <a:extLst>
                <a:ext uri="{FF2B5EF4-FFF2-40B4-BE49-F238E27FC236}">
                  <a16:creationId xmlns:a16="http://schemas.microsoft.com/office/drawing/2014/main" id="{CB79BFD4-CD66-294F-9270-1C0EF452C85D}"/>
                </a:ext>
              </a:extLst>
            </p:cNvPr>
            <p:cNvCxnSpPr>
              <a:cxnSpLocks/>
            </p:cNvCxnSpPr>
            <p:nvPr/>
          </p:nvCxnSpPr>
          <p:spPr bwMode="gray">
            <a:xfrm flipV="1">
              <a:off x="1789896" y="3380899"/>
              <a:ext cx="3763753" cy="751287"/>
            </a:xfrm>
            <a:prstGeom prst="line">
              <a:avLst/>
            </a:prstGeom>
            <a:ln w="19050">
              <a:solidFill>
                <a:srgbClr val="7F35AB"/>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AC688C0-6688-2C44-B47C-ACDB761CC8BB}"/>
                </a:ext>
              </a:extLst>
            </p:cNvPr>
            <p:cNvCxnSpPr>
              <a:cxnSpLocks/>
            </p:cNvCxnSpPr>
            <p:nvPr/>
          </p:nvCxnSpPr>
          <p:spPr bwMode="gray">
            <a:xfrm>
              <a:off x="1763867" y="2907970"/>
              <a:ext cx="3784497" cy="5438"/>
            </a:xfrm>
            <a:prstGeom prst="line">
              <a:avLst/>
            </a:prstGeom>
            <a:ln w="19050">
              <a:solidFill>
                <a:srgbClr val="7F35AB"/>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grpSp>
      <p:sp>
        <p:nvSpPr>
          <p:cNvPr id="303" name="TextBox 302">
            <a:extLst>
              <a:ext uri="{FF2B5EF4-FFF2-40B4-BE49-F238E27FC236}">
                <a16:creationId xmlns:a16="http://schemas.microsoft.com/office/drawing/2014/main" id="{8CFEB510-0FCA-644B-A743-8C572CE1B200}"/>
              </a:ext>
            </a:extLst>
          </p:cNvPr>
          <p:cNvSpPr txBox="1"/>
          <p:nvPr/>
        </p:nvSpPr>
        <p:spPr>
          <a:xfrm>
            <a:off x="4788922" y="3901554"/>
            <a:ext cx="1070806" cy="184666"/>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accent5"/>
                </a:solidFill>
                <a:effectLst/>
                <a:uLnTx/>
                <a:uFillTx/>
                <a:latin typeface="Metropolis"/>
                <a:ea typeface="+mn-ea"/>
                <a:cs typeface="+mn-cs"/>
              </a:rPr>
              <a:t>Authentication</a:t>
            </a:r>
          </a:p>
        </p:txBody>
      </p:sp>
      <p:grpSp>
        <p:nvGrpSpPr>
          <p:cNvPr id="304" name="Group 303" descr="Identity">
            <a:extLst>
              <a:ext uri="{FF2B5EF4-FFF2-40B4-BE49-F238E27FC236}">
                <a16:creationId xmlns:a16="http://schemas.microsoft.com/office/drawing/2014/main" id="{F4E4B410-E9E3-4E4F-85C1-A03F98128C5C}"/>
              </a:ext>
            </a:extLst>
          </p:cNvPr>
          <p:cNvGrpSpPr/>
          <p:nvPr/>
        </p:nvGrpSpPr>
        <p:grpSpPr>
          <a:xfrm>
            <a:off x="5008538" y="3498737"/>
            <a:ext cx="600839" cy="412011"/>
            <a:chOff x="8442862" y="807554"/>
            <a:chExt cx="600839" cy="412011"/>
          </a:xfrm>
          <a:solidFill>
            <a:schemeClr val="accent4"/>
          </a:solidFill>
        </p:grpSpPr>
        <p:sp>
          <p:nvSpPr>
            <p:cNvPr id="305" name="Picture Placeholder 177">
              <a:extLst>
                <a:ext uri="{FF2B5EF4-FFF2-40B4-BE49-F238E27FC236}">
                  <a16:creationId xmlns:a16="http://schemas.microsoft.com/office/drawing/2014/main" id="{B1D3EF64-FD48-584E-90A8-B408286BDD3C}"/>
                </a:ext>
              </a:extLst>
            </p:cNvPr>
            <p:cNvSpPr/>
            <p:nvPr/>
          </p:nvSpPr>
          <p:spPr>
            <a:xfrm>
              <a:off x="8442862" y="807554"/>
              <a:ext cx="600839" cy="412011"/>
            </a:xfrm>
            <a:custGeom>
              <a:avLst/>
              <a:gdLst>
                <a:gd name="connsiteX0" fmla="*/ 562576 w 600839"/>
                <a:gd name="connsiteY0" fmla="*/ 15873 h 412011"/>
                <a:gd name="connsiteX1" fmla="*/ 585041 w 600839"/>
                <a:gd name="connsiteY1" fmla="*/ 35469 h 412011"/>
                <a:gd name="connsiteX2" fmla="*/ 585092 w 600839"/>
                <a:gd name="connsiteY2" fmla="*/ 36914 h 412011"/>
                <a:gd name="connsiteX3" fmla="*/ 585092 w 600839"/>
                <a:gd name="connsiteY3" fmla="*/ 375035 h 412011"/>
                <a:gd name="connsiteX4" fmla="*/ 563948 w 600839"/>
                <a:gd name="connsiteY4" fmla="*/ 396186 h 412011"/>
                <a:gd name="connsiteX5" fmla="*/ 562576 w 600839"/>
                <a:gd name="connsiteY5" fmla="*/ 396140 h 412011"/>
                <a:gd name="connsiteX6" fmla="*/ 36243 w 600839"/>
                <a:gd name="connsiteY6" fmla="*/ 396140 h 412011"/>
                <a:gd name="connsiteX7" fmla="*/ 15809 w 600839"/>
                <a:gd name="connsiteY7" fmla="*/ 375422 h 412011"/>
                <a:gd name="connsiteX8" fmla="*/ 15814 w 600839"/>
                <a:gd name="connsiteY8" fmla="*/ 375035 h 412011"/>
                <a:gd name="connsiteX9" fmla="*/ 15814 w 600839"/>
                <a:gd name="connsiteY9" fmla="*/ 36914 h 412011"/>
                <a:gd name="connsiteX10" fmla="*/ 35794 w 600839"/>
                <a:gd name="connsiteY10" fmla="*/ 15879 h 412011"/>
                <a:gd name="connsiteX11" fmla="*/ 36243 w 600839"/>
                <a:gd name="connsiteY11" fmla="*/ 15873 h 412011"/>
                <a:gd name="connsiteX12" fmla="*/ 562513 w 600839"/>
                <a:gd name="connsiteY12" fmla="*/ 15873 h 412011"/>
                <a:gd name="connsiteX13" fmla="*/ 562513 w 600839"/>
                <a:gd name="connsiteY13" fmla="*/ 29 h 412011"/>
                <a:gd name="connsiteX14" fmla="*/ 36243 w 600839"/>
                <a:gd name="connsiteY14" fmla="*/ 29 h 412011"/>
                <a:gd name="connsiteX15" fmla="*/ 0 w 600839"/>
                <a:gd name="connsiteY15" fmla="*/ 36594 h 412011"/>
                <a:gd name="connsiteX16" fmla="*/ 3 w 600839"/>
                <a:gd name="connsiteY16" fmla="*/ 36914 h 412011"/>
                <a:gd name="connsiteX17" fmla="*/ 3 w 600839"/>
                <a:gd name="connsiteY17" fmla="*/ 375035 h 412011"/>
                <a:gd name="connsiteX18" fmla="*/ 35987 w 600839"/>
                <a:gd name="connsiteY18" fmla="*/ 411982 h 412011"/>
                <a:gd name="connsiteX19" fmla="*/ 36243 w 600839"/>
                <a:gd name="connsiteY19" fmla="*/ 411984 h 412011"/>
                <a:gd name="connsiteX20" fmla="*/ 562513 w 600839"/>
                <a:gd name="connsiteY20" fmla="*/ 411984 h 412011"/>
                <a:gd name="connsiteX21" fmla="*/ 600814 w 600839"/>
                <a:gd name="connsiteY21" fmla="*/ 376392 h 412011"/>
                <a:gd name="connsiteX22" fmla="*/ 600840 w 600839"/>
                <a:gd name="connsiteY22" fmla="*/ 375035 h 412011"/>
                <a:gd name="connsiteX23" fmla="*/ 600840 w 600839"/>
                <a:gd name="connsiteY23" fmla="*/ 36914 h 412011"/>
                <a:gd name="connsiteX24" fmla="*/ 563936 w 600839"/>
                <a:gd name="connsiteY24" fmla="*/ 0 h 412011"/>
                <a:gd name="connsiteX25" fmla="*/ 562513 w 600839"/>
                <a:gd name="connsiteY25" fmla="*/ 29 h 41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839" h="412011">
                  <a:moveTo>
                    <a:pt x="562576" y="15873"/>
                  </a:moveTo>
                  <a:cubicBezTo>
                    <a:pt x="574182" y="15068"/>
                    <a:pt x="584238" y="23841"/>
                    <a:pt x="585041" y="35469"/>
                  </a:cubicBezTo>
                  <a:cubicBezTo>
                    <a:pt x="585073" y="35950"/>
                    <a:pt x="585092" y="36432"/>
                    <a:pt x="585092" y="36914"/>
                  </a:cubicBezTo>
                  <a:lnTo>
                    <a:pt x="585092" y="375035"/>
                  </a:lnTo>
                  <a:cubicBezTo>
                    <a:pt x="585079" y="386726"/>
                    <a:pt x="575617" y="396196"/>
                    <a:pt x="563948" y="396186"/>
                  </a:cubicBezTo>
                  <a:cubicBezTo>
                    <a:pt x="563493" y="396186"/>
                    <a:pt x="563031" y="396170"/>
                    <a:pt x="562576" y="396140"/>
                  </a:cubicBezTo>
                  <a:lnTo>
                    <a:pt x="36243" y="396140"/>
                  </a:lnTo>
                  <a:cubicBezTo>
                    <a:pt x="24891" y="396073"/>
                    <a:pt x="15742" y="386797"/>
                    <a:pt x="15809" y="375422"/>
                  </a:cubicBezTo>
                  <a:cubicBezTo>
                    <a:pt x="15809" y="375293"/>
                    <a:pt x="15811" y="375164"/>
                    <a:pt x="15814" y="375035"/>
                  </a:cubicBezTo>
                  <a:lnTo>
                    <a:pt x="15814" y="36914"/>
                  </a:lnTo>
                  <a:cubicBezTo>
                    <a:pt x="15535" y="25577"/>
                    <a:pt x="24480" y="16159"/>
                    <a:pt x="35794" y="15879"/>
                  </a:cubicBezTo>
                  <a:cubicBezTo>
                    <a:pt x="35944" y="15876"/>
                    <a:pt x="36093" y="15874"/>
                    <a:pt x="36243" y="15873"/>
                  </a:cubicBezTo>
                  <a:lnTo>
                    <a:pt x="562513" y="15873"/>
                  </a:lnTo>
                  <a:moveTo>
                    <a:pt x="562513" y="29"/>
                  </a:moveTo>
                  <a:lnTo>
                    <a:pt x="36243" y="29"/>
                  </a:lnTo>
                  <a:cubicBezTo>
                    <a:pt x="16158" y="97"/>
                    <a:pt x="-68" y="16468"/>
                    <a:pt x="0" y="36594"/>
                  </a:cubicBezTo>
                  <a:cubicBezTo>
                    <a:pt x="1" y="36701"/>
                    <a:pt x="1" y="36808"/>
                    <a:pt x="3" y="36914"/>
                  </a:cubicBezTo>
                  <a:lnTo>
                    <a:pt x="3" y="375035"/>
                  </a:lnTo>
                  <a:cubicBezTo>
                    <a:pt x="-242" y="395195"/>
                    <a:pt x="15869" y="411737"/>
                    <a:pt x="35987" y="411982"/>
                  </a:cubicBezTo>
                  <a:cubicBezTo>
                    <a:pt x="36072" y="411983"/>
                    <a:pt x="36157" y="411984"/>
                    <a:pt x="36243" y="411984"/>
                  </a:cubicBezTo>
                  <a:lnTo>
                    <a:pt x="562513" y="411984"/>
                  </a:lnTo>
                  <a:cubicBezTo>
                    <a:pt x="582897" y="412754"/>
                    <a:pt x="600043" y="396819"/>
                    <a:pt x="600814" y="376392"/>
                  </a:cubicBezTo>
                  <a:cubicBezTo>
                    <a:pt x="600833" y="375940"/>
                    <a:pt x="600840" y="375488"/>
                    <a:pt x="600840" y="375035"/>
                  </a:cubicBezTo>
                  <a:lnTo>
                    <a:pt x="600840" y="36914"/>
                  </a:lnTo>
                  <a:cubicBezTo>
                    <a:pt x="600821" y="16508"/>
                    <a:pt x="584295" y="-20"/>
                    <a:pt x="563936" y="0"/>
                  </a:cubicBezTo>
                  <a:cubicBezTo>
                    <a:pt x="563461" y="0"/>
                    <a:pt x="562987" y="10"/>
                    <a:pt x="562513" y="29"/>
                  </a:cubicBezTo>
                  <a:close/>
                </a:path>
              </a:pathLst>
            </a:custGeom>
            <a:grpFill/>
            <a:ln w="6271" cap="flat">
              <a:noFill/>
              <a:prstDash val="solid"/>
              <a:miter/>
            </a:ln>
          </p:spPr>
          <p:txBody>
            <a:bodyPr rtlCol="0" anchor="ctr"/>
            <a:lstStyle/>
            <a:p>
              <a:endParaRPr lang="en-US"/>
            </a:p>
          </p:txBody>
        </p:sp>
        <p:sp>
          <p:nvSpPr>
            <p:cNvPr id="306" name="Picture Placeholder 177">
              <a:extLst>
                <a:ext uri="{FF2B5EF4-FFF2-40B4-BE49-F238E27FC236}">
                  <a16:creationId xmlns:a16="http://schemas.microsoft.com/office/drawing/2014/main" id="{847E15FD-6C75-8444-B7C4-CB79B1B5D92F}"/>
                </a:ext>
              </a:extLst>
            </p:cNvPr>
            <p:cNvSpPr/>
            <p:nvPr/>
          </p:nvSpPr>
          <p:spPr>
            <a:xfrm>
              <a:off x="8710585" y="966090"/>
              <a:ext cx="270945" cy="15844"/>
            </a:xfrm>
            <a:custGeom>
              <a:avLst/>
              <a:gdLst>
                <a:gd name="connsiteX0" fmla="*/ 0 w 270945"/>
                <a:gd name="connsiteY0" fmla="*/ 0 h 15844"/>
                <a:gd name="connsiteX1" fmla="*/ 270946 w 270945"/>
                <a:gd name="connsiteY1" fmla="*/ 0 h 15844"/>
                <a:gd name="connsiteX2" fmla="*/ 270946 w 270945"/>
                <a:gd name="connsiteY2" fmla="*/ 15844 h 15844"/>
                <a:gd name="connsiteX3" fmla="*/ 0 w 270945"/>
                <a:gd name="connsiteY3" fmla="*/ 15844 h 15844"/>
              </a:gdLst>
              <a:ahLst/>
              <a:cxnLst>
                <a:cxn ang="0">
                  <a:pos x="connsiteX0" y="connsiteY0"/>
                </a:cxn>
                <a:cxn ang="0">
                  <a:pos x="connsiteX1" y="connsiteY1"/>
                </a:cxn>
                <a:cxn ang="0">
                  <a:pos x="connsiteX2" y="connsiteY2"/>
                </a:cxn>
                <a:cxn ang="0">
                  <a:pos x="connsiteX3" y="connsiteY3"/>
                </a:cxn>
              </a:cxnLst>
              <a:rect l="l" t="t" r="r" b="b"/>
              <a:pathLst>
                <a:path w="270945" h="15844">
                  <a:moveTo>
                    <a:pt x="0" y="0"/>
                  </a:moveTo>
                  <a:lnTo>
                    <a:pt x="270946" y="0"/>
                  </a:lnTo>
                  <a:lnTo>
                    <a:pt x="270946" y="15844"/>
                  </a:lnTo>
                  <a:lnTo>
                    <a:pt x="0" y="15844"/>
                  </a:lnTo>
                  <a:close/>
                </a:path>
              </a:pathLst>
            </a:custGeom>
            <a:grpFill/>
            <a:ln w="6271" cap="flat">
              <a:noFill/>
              <a:prstDash val="solid"/>
              <a:miter/>
            </a:ln>
          </p:spPr>
          <p:txBody>
            <a:bodyPr rtlCol="0" anchor="ctr"/>
            <a:lstStyle/>
            <a:p>
              <a:endParaRPr lang="en-US"/>
            </a:p>
          </p:txBody>
        </p:sp>
        <p:sp>
          <p:nvSpPr>
            <p:cNvPr id="307" name="Picture Placeholder 177">
              <a:extLst>
                <a:ext uri="{FF2B5EF4-FFF2-40B4-BE49-F238E27FC236}">
                  <a16:creationId xmlns:a16="http://schemas.microsoft.com/office/drawing/2014/main" id="{8101218D-A1D9-6E43-AEDF-04EE989E6A07}"/>
                </a:ext>
              </a:extLst>
            </p:cNvPr>
            <p:cNvSpPr/>
            <p:nvPr/>
          </p:nvSpPr>
          <p:spPr>
            <a:xfrm>
              <a:off x="8710585" y="1029658"/>
              <a:ext cx="270945" cy="15844"/>
            </a:xfrm>
            <a:custGeom>
              <a:avLst/>
              <a:gdLst>
                <a:gd name="connsiteX0" fmla="*/ 0 w 270945"/>
                <a:gd name="connsiteY0" fmla="*/ 0 h 15844"/>
                <a:gd name="connsiteX1" fmla="*/ 270946 w 270945"/>
                <a:gd name="connsiteY1" fmla="*/ 0 h 15844"/>
                <a:gd name="connsiteX2" fmla="*/ 270946 w 270945"/>
                <a:gd name="connsiteY2" fmla="*/ 15844 h 15844"/>
                <a:gd name="connsiteX3" fmla="*/ 0 w 270945"/>
                <a:gd name="connsiteY3" fmla="*/ 15844 h 15844"/>
              </a:gdLst>
              <a:ahLst/>
              <a:cxnLst>
                <a:cxn ang="0">
                  <a:pos x="connsiteX0" y="connsiteY0"/>
                </a:cxn>
                <a:cxn ang="0">
                  <a:pos x="connsiteX1" y="connsiteY1"/>
                </a:cxn>
                <a:cxn ang="0">
                  <a:pos x="connsiteX2" y="connsiteY2"/>
                </a:cxn>
                <a:cxn ang="0">
                  <a:pos x="connsiteX3" y="connsiteY3"/>
                </a:cxn>
              </a:cxnLst>
              <a:rect l="l" t="t" r="r" b="b"/>
              <a:pathLst>
                <a:path w="270945" h="15844">
                  <a:moveTo>
                    <a:pt x="0" y="0"/>
                  </a:moveTo>
                  <a:lnTo>
                    <a:pt x="270946" y="0"/>
                  </a:lnTo>
                  <a:lnTo>
                    <a:pt x="270946" y="15844"/>
                  </a:lnTo>
                  <a:lnTo>
                    <a:pt x="0" y="15844"/>
                  </a:lnTo>
                  <a:close/>
                </a:path>
              </a:pathLst>
            </a:custGeom>
            <a:grpFill/>
            <a:ln w="6271" cap="flat">
              <a:noFill/>
              <a:prstDash val="solid"/>
              <a:miter/>
            </a:ln>
          </p:spPr>
          <p:txBody>
            <a:bodyPr rtlCol="0" anchor="ctr"/>
            <a:lstStyle/>
            <a:p>
              <a:endParaRPr lang="en-US"/>
            </a:p>
          </p:txBody>
        </p:sp>
        <p:sp>
          <p:nvSpPr>
            <p:cNvPr id="308" name="Picture Placeholder 177">
              <a:extLst>
                <a:ext uri="{FF2B5EF4-FFF2-40B4-BE49-F238E27FC236}">
                  <a16:creationId xmlns:a16="http://schemas.microsoft.com/office/drawing/2014/main" id="{E6B5F2AB-71D8-334D-9B7A-783AACDB2DA5}"/>
                </a:ext>
              </a:extLst>
            </p:cNvPr>
            <p:cNvSpPr/>
            <p:nvPr/>
          </p:nvSpPr>
          <p:spPr>
            <a:xfrm>
              <a:off x="8710585" y="1093163"/>
              <a:ext cx="270945" cy="15844"/>
            </a:xfrm>
            <a:custGeom>
              <a:avLst/>
              <a:gdLst>
                <a:gd name="connsiteX0" fmla="*/ 0 w 270945"/>
                <a:gd name="connsiteY0" fmla="*/ 0 h 15844"/>
                <a:gd name="connsiteX1" fmla="*/ 270946 w 270945"/>
                <a:gd name="connsiteY1" fmla="*/ 0 h 15844"/>
                <a:gd name="connsiteX2" fmla="*/ 270946 w 270945"/>
                <a:gd name="connsiteY2" fmla="*/ 15844 h 15844"/>
                <a:gd name="connsiteX3" fmla="*/ 0 w 270945"/>
                <a:gd name="connsiteY3" fmla="*/ 15844 h 15844"/>
              </a:gdLst>
              <a:ahLst/>
              <a:cxnLst>
                <a:cxn ang="0">
                  <a:pos x="connsiteX0" y="connsiteY0"/>
                </a:cxn>
                <a:cxn ang="0">
                  <a:pos x="connsiteX1" y="connsiteY1"/>
                </a:cxn>
                <a:cxn ang="0">
                  <a:pos x="connsiteX2" y="connsiteY2"/>
                </a:cxn>
                <a:cxn ang="0">
                  <a:pos x="connsiteX3" y="connsiteY3"/>
                </a:cxn>
              </a:cxnLst>
              <a:rect l="l" t="t" r="r" b="b"/>
              <a:pathLst>
                <a:path w="270945" h="15844">
                  <a:moveTo>
                    <a:pt x="0" y="0"/>
                  </a:moveTo>
                  <a:lnTo>
                    <a:pt x="270946" y="0"/>
                  </a:lnTo>
                  <a:lnTo>
                    <a:pt x="270946" y="15844"/>
                  </a:lnTo>
                  <a:lnTo>
                    <a:pt x="0" y="15844"/>
                  </a:lnTo>
                  <a:close/>
                </a:path>
              </a:pathLst>
            </a:custGeom>
            <a:grpFill/>
            <a:ln w="6271" cap="flat">
              <a:noFill/>
              <a:prstDash val="solid"/>
              <a:miter/>
            </a:ln>
          </p:spPr>
          <p:txBody>
            <a:bodyPr rtlCol="0" anchor="ctr"/>
            <a:lstStyle/>
            <a:p>
              <a:endParaRPr lang="en-US"/>
            </a:p>
          </p:txBody>
        </p:sp>
        <p:sp>
          <p:nvSpPr>
            <p:cNvPr id="309" name="Picture Placeholder 177">
              <a:extLst>
                <a:ext uri="{FF2B5EF4-FFF2-40B4-BE49-F238E27FC236}">
                  <a16:creationId xmlns:a16="http://schemas.microsoft.com/office/drawing/2014/main" id="{DA7F68D3-2C65-814E-B349-CC7C6CB5083A}"/>
                </a:ext>
              </a:extLst>
            </p:cNvPr>
            <p:cNvSpPr/>
            <p:nvPr/>
          </p:nvSpPr>
          <p:spPr>
            <a:xfrm>
              <a:off x="8477646" y="997272"/>
              <a:ext cx="189876" cy="173528"/>
            </a:xfrm>
            <a:custGeom>
              <a:avLst/>
              <a:gdLst>
                <a:gd name="connsiteX0" fmla="*/ 93545 w 189876"/>
                <a:gd name="connsiteY0" fmla="*/ 15844 h 173528"/>
                <a:gd name="connsiteX1" fmla="*/ 173171 w 189876"/>
                <a:gd name="connsiteY1" fmla="*/ 53047 h 173528"/>
                <a:gd name="connsiteX2" fmla="*/ 174057 w 189876"/>
                <a:gd name="connsiteY2" fmla="*/ 57674 h 173528"/>
                <a:gd name="connsiteX3" fmla="*/ 174057 w 189876"/>
                <a:gd name="connsiteY3" fmla="*/ 153057 h 173528"/>
                <a:gd name="connsiteX4" fmla="*/ 173108 w 189876"/>
                <a:gd name="connsiteY4" fmla="*/ 157684 h 173528"/>
                <a:gd name="connsiteX5" fmla="*/ 16764 w 189876"/>
                <a:gd name="connsiteY5" fmla="*/ 157684 h 173528"/>
                <a:gd name="connsiteX6" fmla="*/ 15815 w 189876"/>
                <a:gd name="connsiteY6" fmla="*/ 153057 h 173528"/>
                <a:gd name="connsiteX7" fmla="*/ 15815 w 189876"/>
                <a:gd name="connsiteY7" fmla="*/ 57674 h 173528"/>
                <a:gd name="connsiteX8" fmla="*/ 17017 w 189876"/>
                <a:gd name="connsiteY8" fmla="*/ 52540 h 173528"/>
                <a:gd name="connsiteX9" fmla="*/ 18408 w 189876"/>
                <a:gd name="connsiteY9" fmla="*/ 50385 h 173528"/>
                <a:gd name="connsiteX10" fmla="*/ 20243 w 189876"/>
                <a:gd name="connsiteY10" fmla="*/ 47787 h 173528"/>
                <a:gd name="connsiteX11" fmla="*/ 93545 w 189876"/>
                <a:gd name="connsiteY11" fmla="*/ 16098 h 173528"/>
                <a:gd name="connsiteX12" fmla="*/ 93545 w 189876"/>
                <a:gd name="connsiteY12" fmla="*/ 254 h 173528"/>
                <a:gd name="connsiteX13" fmla="*/ 8858 w 189876"/>
                <a:gd name="connsiteY13" fmla="*/ 37076 h 173528"/>
                <a:gd name="connsiteX14" fmla="*/ 3925 w 189876"/>
                <a:gd name="connsiteY14" fmla="*/ 43921 h 173528"/>
                <a:gd name="connsiteX15" fmla="*/ 4 w 189876"/>
                <a:gd name="connsiteY15" fmla="*/ 57927 h 173528"/>
                <a:gd name="connsiteX16" fmla="*/ 4 w 189876"/>
                <a:gd name="connsiteY16" fmla="*/ 153057 h 173528"/>
                <a:gd name="connsiteX17" fmla="*/ 14614 w 189876"/>
                <a:gd name="connsiteY17" fmla="*/ 173529 h 173528"/>
                <a:gd name="connsiteX18" fmla="*/ 175259 w 189876"/>
                <a:gd name="connsiteY18" fmla="*/ 173529 h 173528"/>
                <a:gd name="connsiteX19" fmla="*/ 189868 w 189876"/>
                <a:gd name="connsiteY19" fmla="*/ 153057 h 173528"/>
                <a:gd name="connsiteX20" fmla="*/ 189868 w 189876"/>
                <a:gd name="connsiteY20" fmla="*/ 57674 h 173528"/>
                <a:gd name="connsiteX21" fmla="*/ 186010 w 189876"/>
                <a:gd name="connsiteY21" fmla="*/ 43667 h 173528"/>
                <a:gd name="connsiteX22" fmla="*/ 93545 w 189876"/>
                <a:gd name="connsiteY22" fmla="*/ 0 h 17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876" h="173528">
                  <a:moveTo>
                    <a:pt x="93545" y="15844"/>
                  </a:moveTo>
                  <a:cubicBezTo>
                    <a:pt x="124206" y="16128"/>
                    <a:pt x="153243" y="29696"/>
                    <a:pt x="173171" y="53047"/>
                  </a:cubicBezTo>
                  <a:cubicBezTo>
                    <a:pt x="173837" y="54495"/>
                    <a:pt x="174140" y="56082"/>
                    <a:pt x="174057" y="57674"/>
                  </a:cubicBezTo>
                  <a:lnTo>
                    <a:pt x="174057" y="153057"/>
                  </a:lnTo>
                  <a:cubicBezTo>
                    <a:pt x="174101" y="154653"/>
                    <a:pt x="173777" y="156236"/>
                    <a:pt x="173108" y="157684"/>
                  </a:cubicBezTo>
                  <a:lnTo>
                    <a:pt x="16764" y="157684"/>
                  </a:lnTo>
                  <a:cubicBezTo>
                    <a:pt x="16096" y="156236"/>
                    <a:pt x="15771" y="154653"/>
                    <a:pt x="15815" y="153057"/>
                  </a:cubicBezTo>
                  <a:lnTo>
                    <a:pt x="15815" y="57674"/>
                  </a:lnTo>
                  <a:cubicBezTo>
                    <a:pt x="15754" y="55886"/>
                    <a:pt x="16169" y="54115"/>
                    <a:pt x="17017" y="52540"/>
                  </a:cubicBezTo>
                  <a:cubicBezTo>
                    <a:pt x="17517" y="51846"/>
                    <a:pt x="17982" y="51127"/>
                    <a:pt x="18408" y="50385"/>
                  </a:cubicBezTo>
                  <a:cubicBezTo>
                    <a:pt x="18968" y="49484"/>
                    <a:pt x="19581" y="48617"/>
                    <a:pt x="20243" y="47787"/>
                  </a:cubicBezTo>
                  <a:cubicBezTo>
                    <a:pt x="39311" y="27604"/>
                    <a:pt x="65809" y="16148"/>
                    <a:pt x="93545" y="16098"/>
                  </a:cubicBezTo>
                  <a:moveTo>
                    <a:pt x="93545" y="254"/>
                  </a:moveTo>
                  <a:cubicBezTo>
                    <a:pt x="61466" y="348"/>
                    <a:pt x="30840" y="13665"/>
                    <a:pt x="8858" y="37076"/>
                  </a:cubicBezTo>
                  <a:cubicBezTo>
                    <a:pt x="7003" y="39197"/>
                    <a:pt x="5351" y="41489"/>
                    <a:pt x="3925" y="43921"/>
                  </a:cubicBezTo>
                  <a:cubicBezTo>
                    <a:pt x="1281" y="48106"/>
                    <a:pt x="-83" y="52975"/>
                    <a:pt x="4" y="57927"/>
                  </a:cubicBezTo>
                  <a:lnTo>
                    <a:pt x="4" y="153057"/>
                  </a:lnTo>
                  <a:cubicBezTo>
                    <a:pt x="4" y="164339"/>
                    <a:pt x="6328" y="173529"/>
                    <a:pt x="14614" y="173529"/>
                  </a:cubicBezTo>
                  <a:lnTo>
                    <a:pt x="175259" y="173529"/>
                  </a:lnTo>
                  <a:cubicBezTo>
                    <a:pt x="183354" y="173529"/>
                    <a:pt x="189868" y="164339"/>
                    <a:pt x="189868" y="153057"/>
                  </a:cubicBezTo>
                  <a:lnTo>
                    <a:pt x="189868" y="57674"/>
                  </a:lnTo>
                  <a:cubicBezTo>
                    <a:pt x="189996" y="52725"/>
                    <a:pt x="188653" y="47850"/>
                    <a:pt x="186010" y="43667"/>
                  </a:cubicBezTo>
                  <a:cubicBezTo>
                    <a:pt x="163000" y="16319"/>
                    <a:pt x="129240" y="376"/>
                    <a:pt x="93545" y="0"/>
                  </a:cubicBezTo>
                  <a:close/>
                </a:path>
              </a:pathLst>
            </a:custGeom>
            <a:grpFill/>
            <a:ln w="6271" cap="flat">
              <a:noFill/>
              <a:prstDash val="solid"/>
              <a:miter/>
            </a:ln>
          </p:spPr>
          <p:txBody>
            <a:bodyPr rtlCol="0" anchor="ctr"/>
            <a:lstStyle/>
            <a:p>
              <a:endParaRPr lang="en-US"/>
            </a:p>
          </p:txBody>
        </p:sp>
        <p:sp>
          <p:nvSpPr>
            <p:cNvPr id="310" name="Picture Placeholder 177">
              <a:extLst>
                <a:ext uri="{FF2B5EF4-FFF2-40B4-BE49-F238E27FC236}">
                  <a16:creationId xmlns:a16="http://schemas.microsoft.com/office/drawing/2014/main" id="{4A9E749F-49D7-CA42-8F5E-09067B78D866}"/>
                </a:ext>
              </a:extLst>
            </p:cNvPr>
            <p:cNvSpPr/>
            <p:nvPr/>
          </p:nvSpPr>
          <p:spPr>
            <a:xfrm>
              <a:off x="8498964" y="844848"/>
              <a:ext cx="136358" cy="136642"/>
            </a:xfrm>
            <a:custGeom>
              <a:avLst/>
              <a:gdLst>
                <a:gd name="connsiteX0" fmla="*/ 68242 w 136358"/>
                <a:gd name="connsiteY0" fmla="*/ 15971 h 136642"/>
                <a:gd name="connsiteX1" fmla="*/ 120673 w 136358"/>
                <a:gd name="connsiteY1" fmla="*/ 68385 h 136642"/>
                <a:gd name="connsiteX2" fmla="*/ 68368 w 136358"/>
                <a:gd name="connsiteY2" fmla="*/ 120925 h 136642"/>
                <a:gd name="connsiteX3" fmla="*/ 15938 w 136358"/>
                <a:gd name="connsiteY3" fmla="*/ 68511 h 136642"/>
                <a:gd name="connsiteX4" fmla="*/ 15938 w 136358"/>
                <a:gd name="connsiteY4" fmla="*/ 68258 h 136642"/>
                <a:gd name="connsiteX5" fmla="*/ 68242 w 136358"/>
                <a:gd name="connsiteY5" fmla="*/ 15844 h 136642"/>
                <a:gd name="connsiteX6" fmla="*/ 68242 w 136358"/>
                <a:gd name="connsiteY6" fmla="*/ 0 h 136642"/>
                <a:gd name="connsiteX7" fmla="*/ 0 w 136358"/>
                <a:gd name="connsiteY7" fmla="*/ 68258 h 136642"/>
                <a:gd name="connsiteX8" fmla="*/ 68116 w 136358"/>
                <a:gd name="connsiteY8" fmla="*/ 136643 h 136642"/>
                <a:gd name="connsiteX9" fmla="*/ 136358 w 136358"/>
                <a:gd name="connsiteY9" fmla="*/ 68385 h 136642"/>
                <a:gd name="connsiteX10" fmla="*/ 136358 w 136358"/>
                <a:gd name="connsiteY10" fmla="*/ 68258 h 136642"/>
                <a:gd name="connsiteX11" fmla="*/ 68242 w 136358"/>
                <a:gd name="connsiteY11" fmla="*/ 127 h 13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358" h="136642">
                  <a:moveTo>
                    <a:pt x="68242" y="15971"/>
                  </a:moveTo>
                  <a:cubicBezTo>
                    <a:pt x="97164" y="15936"/>
                    <a:pt x="120638" y="39403"/>
                    <a:pt x="120673" y="68385"/>
                  </a:cubicBezTo>
                  <a:cubicBezTo>
                    <a:pt x="120708" y="97367"/>
                    <a:pt x="97290" y="120890"/>
                    <a:pt x="68368" y="120925"/>
                  </a:cubicBezTo>
                  <a:cubicBezTo>
                    <a:pt x="39447" y="120960"/>
                    <a:pt x="15972" y="97494"/>
                    <a:pt x="15938" y="68511"/>
                  </a:cubicBezTo>
                  <a:cubicBezTo>
                    <a:pt x="15937" y="68427"/>
                    <a:pt x="15938" y="68342"/>
                    <a:pt x="15938" y="68258"/>
                  </a:cubicBezTo>
                  <a:cubicBezTo>
                    <a:pt x="15973" y="39325"/>
                    <a:pt x="39370" y="15879"/>
                    <a:pt x="68242" y="15844"/>
                  </a:cubicBezTo>
                  <a:moveTo>
                    <a:pt x="68242" y="0"/>
                  </a:moveTo>
                  <a:cubicBezTo>
                    <a:pt x="30588" y="-35"/>
                    <a:pt x="35" y="30525"/>
                    <a:pt x="0" y="68258"/>
                  </a:cubicBezTo>
                  <a:cubicBezTo>
                    <a:pt x="-35" y="105991"/>
                    <a:pt x="30462" y="136608"/>
                    <a:pt x="68116" y="136643"/>
                  </a:cubicBezTo>
                  <a:cubicBezTo>
                    <a:pt x="105770" y="136678"/>
                    <a:pt x="136324" y="106117"/>
                    <a:pt x="136358" y="68385"/>
                  </a:cubicBezTo>
                  <a:cubicBezTo>
                    <a:pt x="136358" y="68342"/>
                    <a:pt x="136358" y="68300"/>
                    <a:pt x="136358" y="68258"/>
                  </a:cubicBezTo>
                  <a:cubicBezTo>
                    <a:pt x="136289" y="30610"/>
                    <a:pt x="105812" y="127"/>
                    <a:pt x="68242" y="127"/>
                  </a:cubicBezTo>
                  <a:close/>
                </a:path>
              </a:pathLst>
            </a:custGeom>
            <a:grpFill/>
            <a:ln w="6271" cap="flat">
              <a:noFill/>
              <a:prstDash val="solid"/>
              <a:miter/>
            </a:ln>
          </p:spPr>
          <p:txBody>
            <a:bodyPr rtlCol="0" anchor="ctr"/>
            <a:lstStyle/>
            <a:p>
              <a:endParaRPr lang="en-US"/>
            </a:p>
          </p:txBody>
        </p:sp>
      </p:grpSp>
      <p:grpSp>
        <p:nvGrpSpPr>
          <p:cNvPr id="320" name="Group 319">
            <a:extLst>
              <a:ext uri="{FF2B5EF4-FFF2-40B4-BE49-F238E27FC236}">
                <a16:creationId xmlns:a16="http://schemas.microsoft.com/office/drawing/2014/main" id="{ED912ACD-2429-2244-B416-421B8AD68E19}"/>
              </a:ext>
            </a:extLst>
          </p:cNvPr>
          <p:cNvGrpSpPr/>
          <p:nvPr/>
        </p:nvGrpSpPr>
        <p:grpSpPr>
          <a:xfrm>
            <a:off x="6922582" y="2376478"/>
            <a:ext cx="448056" cy="610776"/>
            <a:chOff x="7764004" y="3115382"/>
            <a:chExt cx="448056" cy="610776"/>
          </a:xfrm>
        </p:grpSpPr>
        <p:sp>
          <p:nvSpPr>
            <p:cNvPr id="321" name="Oval 320">
              <a:extLst>
                <a:ext uri="{FF2B5EF4-FFF2-40B4-BE49-F238E27FC236}">
                  <a16:creationId xmlns:a16="http://schemas.microsoft.com/office/drawing/2014/main" id="{A9BD3CE5-CA2D-E54A-AFDE-6D3997ABF3A6}"/>
                </a:ext>
              </a:extLst>
            </p:cNvPr>
            <p:cNvSpPr>
              <a:spLocks noChangeAspect="1"/>
            </p:cNvSpPr>
            <p:nvPr/>
          </p:nvSpPr>
          <p:spPr>
            <a:xfrm>
              <a:off x="7764004" y="3278102"/>
              <a:ext cx="448056" cy="4480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322" name="Rounded Rectangle 321">
              <a:extLst>
                <a:ext uri="{FF2B5EF4-FFF2-40B4-BE49-F238E27FC236}">
                  <a16:creationId xmlns:a16="http://schemas.microsoft.com/office/drawing/2014/main" id="{F600D20F-E7BA-404F-A21E-25AD4BEB69E2}"/>
                </a:ext>
              </a:extLst>
            </p:cNvPr>
            <p:cNvSpPr/>
            <p:nvPr/>
          </p:nvSpPr>
          <p:spPr>
            <a:xfrm rot="18933216">
              <a:off x="7982918" y="3509178"/>
              <a:ext cx="209183" cy="19924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pic>
          <p:nvPicPr>
            <p:cNvPr id="323" name="Graphic 322">
              <a:extLst>
                <a:ext uri="{FF2B5EF4-FFF2-40B4-BE49-F238E27FC236}">
                  <a16:creationId xmlns:a16="http://schemas.microsoft.com/office/drawing/2014/main" id="{F6A73F8F-0B9A-304C-BC58-6F830DDD8571}"/>
                </a:ext>
              </a:extLst>
            </p:cNvPr>
            <p:cNvPicPr>
              <a:picLocks noChangeAspect="1"/>
            </p:cNvPicPr>
            <p:nvPr/>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766685" y="3285842"/>
              <a:ext cx="433426" cy="433426"/>
            </a:xfrm>
            <a:prstGeom prst="rect">
              <a:avLst/>
            </a:prstGeom>
          </p:spPr>
        </p:pic>
        <p:sp>
          <p:nvSpPr>
            <p:cNvPr id="324" name="TextBox 323">
              <a:extLst>
                <a:ext uri="{FF2B5EF4-FFF2-40B4-BE49-F238E27FC236}">
                  <a16:creationId xmlns:a16="http://schemas.microsoft.com/office/drawing/2014/main" id="{D3190EE7-E25C-1449-A764-BD0E1E837AB1}"/>
                </a:ext>
              </a:extLst>
            </p:cNvPr>
            <p:cNvSpPr txBox="1"/>
            <p:nvPr/>
          </p:nvSpPr>
          <p:spPr>
            <a:xfrm>
              <a:off x="7850331" y="3115382"/>
              <a:ext cx="269304" cy="161583"/>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chemeClr val="accent2"/>
                  </a:solidFill>
                  <a:effectLst/>
                  <a:uLnTx/>
                  <a:uFillTx/>
                  <a:latin typeface="Metropolis"/>
                  <a:ea typeface="+mn-ea"/>
                  <a:cs typeface="+mn-cs"/>
                </a:rPr>
                <a:t>PoP</a:t>
              </a:r>
            </a:p>
          </p:txBody>
        </p:sp>
      </p:grpSp>
      <p:grpSp>
        <p:nvGrpSpPr>
          <p:cNvPr id="325" name="Group 324">
            <a:extLst>
              <a:ext uri="{FF2B5EF4-FFF2-40B4-BE49-F238E27FC236}">
                <a16:creationId xmlns:a16="http://schemas.microsoft.com/office/drawing/2014/main" id="{FC640A0F-7E8F-EB4B-8162-D12813ED3CBD}"/>
              </a:ext>
            </a:extLst>
          </p:cNvPr>
          <p:cNvGrpSpPr/>
          <p:nvPr/>
        </p:nvGrpSpPr>
        <p:grpSpPr>
          <a:xfrm>
            <a:off x="4084021" y="3883909"/>
            <a:ext cx="448056" cy="610776"/>
            <a:chOff x="7764004" y="3115382"/>
            <a:chExt cx="448056" cy="610776"/>
          </a:xfrm>
        </p:grpSpPr>
        <p:sp>
          <p:nvSpPr>
            <p:cNvPr id="326" name="Oval 325">
              <a:extLst>
                <a:ext uri="{FF2B5EF4-FFF2-40B4-BE49-F238E27FC236}">
                  <a16:creationId xmlns:a16="http://schemas.microsoft.com/office/drawing/2014/main" id="{5654E8C9-D8D5-0D4D-990B-D11757063969}"/>
                </a:ext>
              </a:extLst>
            </p:cNvPr>
            <p:cNvSpPr>
              <a:spLocks noChangeAspect="1"/>
            </p:cNvSpPr>
            <p:nvPr/>
          </p:nvSpPr>
          <p:spPr>
            <a:xfrm>
              <a:off x="7764004" y="3278102"/>
              <a:ext cx="448056" cy="4480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327" name="Rounded Rectangle 326">
              <a:extLst>
                <a:ext uri="{FF2B5EF4-FFF2-40B4-BE49-F238E27FC236}">
                  <a16:creationId xmlns:a16="http://schemas.microsoft.com/office/drawing/2014/main" id="{FD291639-E2A6-194A-BE1D-CE9AEB9B04BF}"/>
                </a:ext>
              </a:extLst>
            </p:cNvPr>
            <p:cNvSpPr/>
            <p:nvPr/>
          </p:nvSpPr>
          <p:spPr>
            <a:xfrm rot="18933216">
              <a:off x="7982918" y="3509178"/>
              <a:ext cx="209183" cy="19924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pic>
          <p:nvPicPr>
            <p:cNvPr id="328" name="Graphic 327">
              <a:extLst>
                <a:ext uri="{FF2B5EF4-FFF2-40B4-BE49-F238E27FC236}">
                  <a16:creationId xmlns:a16="http://schemas.microsoft.com/office/drawing/2014/main" id="{A6782E6B-37B8-2640-952A-20FC1999EE5D}"/>
                </a:ext>
              </a:extLst>
            </p:cNvPr>
            <p:cNvPicPr>
              <a:picLocks noChangeAspect="1"/>
            </p:cNvPicPr>
            <p:nvPr/>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766685" y="3285842"/>
              <a:ext cx="433426" cy="433426"/>
            </a:xfrm>
            <a:prstGeom prst="rect">
              <a:avLst/>
            </a:prstGeom>
          </p:spPr>
        </p:pic>
        <p:sp>
          <p:nvSpPr>
            <p:cNvPr id="329" name="TextBox 328">
              <a:extLst>
                <a:ext uri="{FF2B5EF4-FFF2-40B4-BE49-F238E27FC236}">
                  <a16:creationId xmlns:a16="http://schemas.microsoft.com/office/drawing/2014/main" id="{8C4A4AA2-6356-5945-ADFC-D3AEF78059D3}"/>
                </a:ext>
              </a:extLst>
            </p:cNvPr>
            <p:cNvSpPr txBox="1"/>
            <p:nvPr/>
          </p:nvSpPr>
          <p:spPr>
            <a:xfrm>
              <a:off x="7850331" y="3115382"/>
              <a:ext cx="269304" cy="161583"/>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chemeClr val="accent2"/>
                  </a:solidFill>
                  <a:effectLst/>
                  <a:uLnTx/>
                  <a:uFillTx/>
                  <a:latin typeface="Metropolis"/>
                  <a:ea typeface="+mn-ea"/>
                  <a:cs typeface="+mn-cs"/>
                </a:rPr>
                <a:t>PoP</a:t>
              </a:r>
            </a:p>
          </p:txBody>
        </p:sp>
      </p:grpSp>
      <p:grpSp>
        <p:nvGrpSpPr>
          <p:cNvPr id="330" name="Group 329">
            <a:extLst>
              <a:ext uri="{FF2B5EF4-FFF2-40B4-BE49-F238E27FC236}">
                <a16:creationId xmlns:a16="http://schemas.microsoft.com/office/drawing/2014/main" id="{F1C447CB-8935-594E-A991-177E255B34FC}"/>
              </a:ext>
            </a:extLst>
          </p:cNvPr>
          <p:cNvGrpSpPr/>
          <p:nvPr/>
        </p:nvGrpSpPr>
        <p:grpSpPr>
          <a:xfrm>
            <a:off x="6448080" y="3883909"/>
            <a:ext cx="448056" cy="610776"/>
            <a:chOff x="7764004" y="3115382"/>
            <a:chExt cx="448056" cy="610776"/>
          </a:xfrm>
        </p:grpSpPr>
        <p:sp>
          <p:nvSpPr>
            <p:cNvPr id="331" name="Oval 330">
              <a:extLst>
                <a:ext uri="{FF2B5EF4-FFF2-40B4-BE49-F238E27FC236}">
                  <a16:creationId xmlns:a16="http://schemas.microsoft.com/office/drawing/2014/main" id="{EF2C5244-323F-6848-8F92-B21571EE7527}"/>
                </a:ext>
              </a:extLst>
            </p:cNvPr>
            <p:cNvSpPr>
              <a:spLocks noChangeAspect="1"/>
            </p:cNvSpPr>
            <p:nvPr/>
          </p:nvSpPr>
          <p:spPr>
            <a:xfrm>
              <a:off x="7764004" y="3278102"/>
              <a:ext cx="448056" cy="4480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332" name="Rounded Rectangle 331">
              <a:extLst>
                <a:ext uri="{FF2B5EF4-FFF2-40B4-BE49-F238E27FC236}">
                  <a16:creationId xmlns:a16="http://schemas.microsoft.com/office/drawing/2014/main" id="{5C4A094D-EF26-8C47-B1E3-92CB3A135C79}"/>
                </a:ext>
              </a:extLst>
            </p:cNvPr>
            <p:cNvSpPr/>
            <p:nvPr/>
          </p:nvSpPr>
          <p:spPr>
            <a:xfrm rot="18933216">
              <a:off x="7982918" y="3509178"/>
              <a:ext cx="209183" cy="19924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pic>
          <p:nvPicPr>
            <p:cNvPr id="333" name="Graphic 332">
              <a:extLst>
                <a:ext uri="{FF2B5EF4-FFF2-40B4-BE49-F238E27FC236}">
                  <a16:creationId xmlns:a16="http://schemas.microsoft.com/office/drawing/2014/main" id="{2B1BA96E-3884-DE45-A0AD-26DC68A39081}"/>
                </a:ext>
              </a:extLst>
            </p:cNvPr>
            <p:cNvPicPr>
              <a:picLocks noChangeAspect="1"/>
            </p:cNvPicPr>
            <p:nvPr/>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766685" y="3285842"/>
              <a:ext cx="433426" cy="433426"/>
            </a:xfrm>
            <a:prstGeom prst="rect">
              <a:avLst/>
            </a:prstGeom>
          </p:spPr>
        </p:pic>
        <p:sp>
          <p:nvSpPr>
            <p:cNvPr id="334" name="TextBox 333">
              <a:extLst>
                <a:ext uri="{FF2B5EF4-FFF2-40B4-BE49-F238E27FC236}">
                  <a16:creationId xmlns:a16="http://schemas.microsoft.com/office/drawing/2014/main" id="{8793FA73-C76A-DF4F-90AB-B14333E70812}"/>
                </a:ext>
              </a:extLst>
            </p:cNvPr>
            <p:cNvSpPr txBox="1"/>
            <p:nvPr/>
          </p:nvSpPr>
          <p:spPr>
            <a:xfrm>
              <a:off x="7850331" y="3115382"/>
              <a:ext cx="269304" cy="161583"/>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chemeClr val="accent2"/>
                  </a:solidFill>
                  <a:effectLst/>
                  <a:uLnTx/>
                  <a:uFillTx/>
                  <a:latin typeface="Metropolis"/>
                  <a:ea typeface="+mn-ea"/>
                  <a:cs typeface="+mn-cs"/>
                </a:rPr>
                <a:t>PoP</a:t>
              </a:r>
            </a:p>
          </p:txBody>
        </p:sp>
      </p:grpSp>
      <p:grpSp>
        <p:nvGrpSpPr>
          <p:cNvPr id="335" name="Group 334">
            <a:extLst>
              <a:ext uri="{FF2B5EF4-FFF2-40B4-BE49-F238E27FC236}">
                <a16:creationId xmlns:a16="http://schemas.microsoft.com/office/drawing/2014/main" id="{1703FAEA-122E-F941-BCCC-6BE823414883}"/>
              </a:ext>
            </a:extLst>
          </p:cNvPr>
          <p:cNvGrpSpPr/>
          <p:nvPr/>
        </p:nvGrpSpPr>
        <p:grpSpPr>
          <a:xfrm>
            <a:off x="4235138" y="2376478"/>
            <a:ext cx="448056" cy="610776"/>
            <a:chOff x="7764004" y="3115382"/>
            <a:chExt cx="448056" cy="610776"/>
          </a:xfrm>
        </p:grpSpPr>
        <p:sp>
          <p:nvSpPr>
            <p:cNvPr id="336" name="Oval 335">
              <a:extLst>
                <a:ext uri="{FF2B5EF4-FFF2-40B4-BE49-F238E27FC236}">
                  <a16:creationId xmlns:a16="http://schemas.microsoft.com/office/drawing/2014/main" id="{A5C58AFE-ECE9-BF49-82F9-442257DF04CA}"/>
                </a:ext>
              </a:extLst>
            </p:cNvPr>
            <p:cNvSpPr>
              <a:spLocks noChangeAspect="1"/>
            </p:cNvSpPr>
            <p:nvPr/>
          </p:nvSpPr>
          <p:spPr>
            <a:xfrm>
              <a:off x="7764004" y="3278102"/>
              <a:ext cx="448056" cy="4480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337" name="Rounded Rectangle 336">
              <a:extLst>
                <a:ext uri="{FF2B5EF4-FFF2-40B4-BE49-F238E27FC236}">
                  <a16:creationId xmlns:a16="http://schemas.microsoft.com/office/drawing/2014/main" id="{C7A4CB8E-2215-4445-9B48-9BDB97F1BDF9}"/>
                </a:ext>
              </a:extLst>
            </p:cNvPr>
            <p:cNvSpPr/>
            <p:nvPr/>
          </p:nvSpPr>
          <p:spPr>
            <a:xfrm rot="18933216">
              <a:off x="7982918" y="3509178"/>
              <a:ext cx="209183" cy="19924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pic>
          <p:nvPicPr>
            <p:cNvPr id="338" name="Graphic 337">
              <a:extLst>
                <a:ext uri="{FF2B5EF4-FFF2-40B4-BE49-F238E27FC236}">
                  <a16:creationId xmlns:a16="http://schemas.microsoft.com/office/drawing/2014/main" id="{D1386869-BBA9-B643-B147-B0893917BD8D}"/>
                </a:ext>
              </a:extLst>
            </p:cNvPr>
            <p:cNvPicPr>
              <a:picLocks noChangeAspect="1"/>
            </p:cNvPicPr>
            <p:nvPr/>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766685" y="3285842"/>
              <a:ext cx="433426" cy="433426"/>
            </a:xfrm>
            <a:prstGeom prst="rect">
              <a:avLst/>
            </a:prstGeom>
          </p:spPr>
        </p:pic>
        <p:sp>
          <p:nvSpPr>
            <p:cNvPr id="339" name="TextBox 338">
              <a:extLst>
                <a:ext uri="{FF2B5EF4-FFF2-40B4-BE49-F238E27FC236}">
                  <a16:creationId xmlns:a16="http://schemas.microsoft.com/office/drawing/2014/main" id="{8E58151A-9CC0-7F4D-894C-DDE4390D509E}"/>
                </a:ext>
              </a:extLst>
            </p:cNvPr>
            <p:cNvSpPr txBox="1"/>
            <p:nvPr/>
          </p:nvSpPr>
          <p:spPr>
            <a:xfrm>
              <a:off x="7850331" y="3115382"/>
              <a:ext cx="269304" cy="161583"/>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chemeClr val="accent2"/>
                  </a:solidFill>
                  <a:effectLst/>
                  <a:uLnTx/>
                  <a:uFillTx/>
                  <a:latin typeface="Metropolis"/>
                  <a:ea typeface="+mn-ea"/>
                  <a:cs typeface="+mn-cs"/>
                </a:rPr>
                <a:t>PoP</a:t>
              </a:r>
            </a:p>
          </p:txBody>
        </p:sp>
      </p:grpSp>
      <p:cxnSp>
        <p:nvCxnSpPr>
          <p:cNvPr id="340" name="Straight Arrow Connector 339">
            <a:extLst>
              <a:ext uri="{FF2B5EF4-FFF2-40B4-BE49-F238E27FC236}">
                <a16:creationId xmlns:a16="http://schemas.microsoft.com/office/drawing/2014/main" id="{3F7E29C5-0E82-8D40-986B-BA9B4072D793}"/>
              </a:ext>
            </a:extLst>
          </p:cNvPr>
          <p:cNvCxnSpPr>
            <a:cxnSpLocks/>
          </p:cNvCxnSpPr>
          <p:nvPr/>
        </p:nvCxnSpPr>
        <p:spPr bwMode="gray">
          <a:xfrm flipV="1">
            <a:off x="7358689" y="2746773"/>
            <a:ext cx="1949465" cy="16878"/>
          </a:xfrm>
          <a:prstGeom prst="straightConnector1">
            <a:avLst/>
          </a:prstGeom>
          <a:ln w="25400">
            <a:solidFill>
              <a:schemeClr val="accent4"/>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FD3CBB01-B4FF-4843-977E-80A6D41C707B}"/>
              </a:ext>
            </a:extLst>
          </p:cNvPr>
          <p:cNvSpPr/>
          <p:nvPr/>
        </p:nvSpPr>
        <p:spPr>
          <a:xfrm>
            <a:off x="2381883" y="2473943"/>
            <a:ext cx="1640941" cy="2537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7030A0"/>
                </a:solidFill>
                <a:effectLst/>
                <a:uLnTx/>
                <a:uFillTx/>
                <a:latin typeface="Metropolis"/>
                <a:ea typeface="+mn-ea"/>
                <a:cs typeface="+mn-cs"/>
              </a:rPr>
              <a:t>High-speed optimized </a:t>
            </a:r>
          </a:p>
        </p:txBody>
      </p:sp>
      <p:sp>
        <p:nvSpPr>
          <p:cNvPr id="235" name="Rectangle 234">
            <a:extLst>
              <a:ext uri="{FF2B5EF4-FFF2-40B4-BE49-F238E27FC236}">
                <a16:creationId xmlns:a16="http://schemas.microsoft.com/office/drawing/2014/main" id="{1B0D6CF8-E708-2240-8F64-63950BA55170}"/>
              </a:ext>
            </a:extLst>
          </p:cNvPr>
          <p:cNvSpPr/>
          <p:nvPr/>
        </p:nvSpPr>
        <p:spPr>
          <a:xfrm>
            <a:off x="2224156" y="4276020"/>
            <a:ext cx="1640941" cy="2537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7030A0"/>
                </a:solidFill>
                <a:effectLst/>
                <a:uLnTx/>
                <a:uFillTx/>
                <a:latin typeface="Metropolis"/>
                <a:ea typeface="+mn-ea"/>
                <a:cs typeface="+mn-cs"/>
              </a:rPr>
              <a:t>High-speed optimized </a:t>
            </a:r>
          </a:p>
        </p:txBody>
      </p:sp>
      <p:sp>
        <p:nvSpPr>
          <p:cNvPr id="236" name="Rectangle 235">
            <a:extLst>
              <a:ext uri="{FF2B5EF4-FFF2-40B4-BE49-F238E27FC236}">
                <a16:creationId xmlns:a16="http://schemas.microsoft.com/office/drawing/2014/main" id="{C36A85FE-6CB8-C647-9A08-D7F8E843FC72}"/>
              </a:ext>
            </a:extLst>
          </p:cNvPr>
          <p:cNvSpPr/>
          <p:nvPr/>
        </p:nvSpPr>
        <p:spPr>
          <a:xfrm>
            <a:off x="7098075" y="4315202"/>
            <a:ext cx="1640941" cy="2537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7030A0"/>
                </a:solidFill>
                <a:effectLst/>
                <a:uLnTx/>
                <a:uFillTx/>
                <a:latin typeface="Metropolis"/>
                <a:ea typeface="+mn-ea"/>
                <a:cs typeface="+mn-cs"/>
              </a:rPr>
              <a:t>High-speed optimized </a:t>
            </a:r>
          </a:p>
        </p:txBody>
      </p:sp>
      <p:grpSp>
        <p:nvGrpSpPr>
          <p:cNvPr id="275" name="Group 274">
            <a:extLst>
              <a:ext uri="{FF2B5EF4-FFF2-40B4-BE49-F238E27FC236}">
                <a16:creationId xmlns:a16="http://schemas.microsoft.com/office/drawing/2014/main" id="{E2EA817F-3852-224E-9FDC-24C4F5DF0DBC}"/>
              </a:ext>
            </a:extLst>
          </p:cNvPr>
          <p:cNvGrpSpPr/>
          <p:nvPr/>
        </p:nvGrpSpPr>
        <p:grpSpPr>
          <a:xfrm>
            <a:off x="2032984" y="4205936"/>
            <a:ext cx="2023285" cy="78413"/>
            <a:chOff x="2149069" y="3809994"/>
            <a:chExt cx="2023285" cy="78413"/>
          </a:xfrm>
        </p:grpSpPr>
        <p:cxnSp>
          <p:nvCxnSpPr>
            <p:cNvPr id="276" name="Straight Connector 275">
              <a:extLst>
                <a:ext uri="{FF2B5EF4-FFF2-40B4-BE49-F238E27FC236}">
                  <a16:creationId xmlns:a16="http://schemas.microsoft.com/office/drawing/2014/main" id="{4D284EBA-519A-4143-B432-074652D5191A}"/>
                </a:ext>
              </a:extLst>
            </p:cNvPr>
            <p:cNvCxnSpPr>
              <a:cxnSpLocks/>
            </p:cNvCxnSpPr>
            <p:nvPr/>
          </p:nvCxnSpPr>
          <p:spPr bwMode="gray">
            <a:xfrm>
              <a:off x="2524529" y="3809995"/>
              <a:ext cx="308920"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FE9C106C-D0DD-E74F-BED0-FBD1C12731BF}"/>
                </a:ext>
              </a:extLst>
            </p:cNvPr>
            <p:cNvCxnSpPr>
              <a:cxnSpLocks/>
            </p:cNvCxnSpPr>
            <p:nvPr/>
          </p:nvCxnSpPr>
          <p:spPr bwMode="gray">
            <a:xfrm>
              <a:off x="2833449" y="3809995"/>
              <a:ext cx="50245"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BD931ED2-EE41-2E47-81C6-73B19B343338}"/>
                </a:ext>
              </a:extLst>
            </p:cNvPr>
            <p:cNvCxnSpPr>
              <a:cxnSpLocks/>
            </p:cNvCxnSpPr>
            <p:nvPr/>
          </p:nvCxnSpPr>
          <p:spPr bwMode="gray">
            <a:xfrm>
              <a:off x="2883694" y="3809995"/>
              <a:ext cx="552966"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A53D32FC-E6B5-2841-A4F4-EE00C2A98D8D}"/>
                </a:ext>
              </a:extLst>
            </p:cNvPr>
            <p:cNvCxnSpPr>
              <a:cxnSpLocks/>
            </p:cNvCxnSpPr>
            <p:nvPr/>
          </p:nvCxnSpPr>
          <p:spPr bwMode="gray">
            <a:xfrm>
              <a:off x="3674824" y="3809995"/>
              <a:ext cx="133350"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77AB2E24-071C-E949-8AE5-6E841FC6208E}"/>
                </a:ext>
              </a:extLst>
            </p:cNvPr>
            <p:cNvCxnSpPr>
              <a:cxnSpLocks/>
            </p:cNvCxnSpPr>
            <p:nvPr/>
          </p:nvCxnSpPr>
          <p:spPr bwMode="gray">
            <a:xfrm>
              <a:off x="3585924" y="3809995"/>
              <a:ext cx="88345"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85F47C71-32DF-354F-91E5-10EDC951C29A}"/>
                </a:ext>
              </a:extLst>
            </p:cNvPr>
            <p:cNvCxnSpPr>
              <a:cxnSpLocks/>
            </p:cNvCxnSpPr>
            <p:nvPr/>
          </p:nvCxnSpPr>
          <p:spPr bwMode="gray">
            <a:xfrm>
              <a:off x="3550999" y="3809995"/>
              <a:ext cx="34925" cy="0"/>
            </a:xfrm>
            <a:prstGeom prst="line">
              <a:avLst/>
            </a:prstGeom>
            <a:ln w="25400">
              <a:solidFill>
                <a:srgbClr val="FFC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DE502E48-3524-0E45-889B-19E3D6CB55C9}"/>
                </a:ext>
              </a:extLst>
            </p:cNvPr>
            <p:cNvCxnSpPr>
              <a:cxnSpLocks/>
            </p:cNvCxnSpPr>
            <p:nvPr/>
          </p:nvCxnSpPr>
          <p:spPr bwMode="gray">
            <a:xfrm>
              <a:off x="2524529" y="3848645"/>
              <a:ext cx="759770"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E7C9BD69-0892-DB4D-9E0A-DD6EC3C976C2}"/>
                </a:ext>
              </a:extLst>
            </p:cNvPr>
            <p:cNvCxnSpPr>
              <a:cxnSpLocks/>
            </p:cNvCxnSpPr>
            <p:nvPr/>
          </p:nvCxnSpPr>
          <p:spPr bwMode="gray">
            <a:xfrm>
              <a:off x="3517661" y="3848645"/>
              <a:ext cx="290513"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EC9B5F9C-4F02-8348-84BB-98BD7CBF3248}"/>
                </a:ext>
              </a:extLst>
            </p:cNvPr>
            <p:cNvCxnSpPr>
              <a:cxnSpLocks/>
            </p:cNvCxnSpPr>
            <p:nvPr/>
          </p:nvCxnSpPr>
          <p:spPr bwMode="gray">
            <a:xfrm>
              <a:off x="3427174" y="3848645"/>
              <a:ext cx="90487"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866E1F95-3046-624E-B247-2F90815FF462}"/>
                </a:ext>
              </a:extLst>
            </p:cNvPr>
            <p:cNvCxnSpPr>
              <a:cxnSpLocks/>
            </p:cNvCxnSpPr>
            <p:nvPr/>
          </p:nvCxnSpPr>
          <p:spPr bwMode="gray">
            <a:xfrm>
              <a:off x="3284299" y="3848645"/>
              <a:ext cx="142875" cy="0"/>
            </a:xfrm>
            <a:prstGeom prst="line">
              <a:avLst/>
            </a:prstGeom>
            <a:ln w="25400">
              <a:solidFill>
                <a:srgbClr val="FFC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F7849833-A5FE-3246-8535-A87A76169C72}"/>
                </a:ext>
              </a:extLst>
            </p:cNvPr>
            <p:cNvCxnSpPr>
              <a:cxnSpLocks/>
            </p:cNvCxnSpPr>
            <p:nvPr/>
          </p:nvCxnSpPr>
          <p:spPr bwMode="gray">
            <a:xfrm>
              <a:off x="2513255" y="3886703"/>
              <a:ext cx="142394"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4197AFBF-E94D-864F-83A4-5DF11428F2E7}"/>
                </a:ext>
              </a:extLst>
            </p:cNvPr>
            <p:cNvCxnSpPr>
              <a:cxnSpLocks/>
            </p:cNvCxnSpPr>
            <p:nvPr/>
          </p:nvCxnSpPr>
          <p:spPr bwMode="gray">
            <a:xfrm>
              <a:off x="2986519" y="3886703"/>
              <a:ext cx="123825" cy="0"/>
            </a:xfrm>
            <a:prstGeom prst="line">
              <a:avLst/>
            </a:prstGeom>
            <a:ln w="25400">
              <a:solidFill>
                <a:srgbClr val="EC77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451F5329-B7FD-3145-8AFB-131C6C5D810E}"/>
                </a:ext>
              </a:extLst>
            </p:cNvPr>
            <p:cNvCxnSpPr>
              <a:cxnSpLocks/>
            </p:cNvCxnSpPr>
            <p:nvPr/>
          </p:nvCxnSpPr>
          <p:spPr bwMode="gray">
            <a:xfrm>
              <a:off x="2754074" y="3886703"/>
              <a:ext cx="252096"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64700720-43C2-0F47-A087-E58EA8F32728}"/>
                </a:ext>
              </a:extLst>
            </p:cNvPr>
            <p:cNvCxnSpPr>
              <a:cxnSpLocks/>
            </p:cNvCxnSpPr>
            <p:nvPr/>
          </p:nvCxnSpPr>
          <p:spPr bwMode="gray">
            <a:xfrm>
              <a:off x="3252549" y="3886703"/>
              <a:ext cx="555625"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8E555837-8958-5D40-9350-FAB986FB6D10}"/>
                </a:ext>
              </a:extLst>
            </p:cNvPr>
            <p:cNvCxnSpPr>
              <a:cxnSpLocks/>
            </p:cNvCxnSpPr>
            <p:nvPr/>
          </p:nvCxnSpPr>
          <p:spPr bwMode="gray">
            <a:xfrm>
              <a:off x="3208099" y="3886703"/>
              <a:ext cx="44450"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8115CD1D-15C3-5D47-8FE6-8CFE617A2AD9}"/>
                </a:ext>
              </a:extLst>
            </p:cNvPr>
            <p:cNvCxnSpPr>
              <a:cxnSpLocks/>
            </p:cNvCxnSpPr>
            <p:nvPr/>
          </p:nvCxnSpPr>
          <p:spPr bwMode="gray">
            <a:xfrm>
              <a:off x="3108635" y="3886703"/>
              <a:ext cx="99464" cy="0"/>
            </a:xfrm>
            <a:prstGeom prst="line">
              <a:avLst/>
            </a:prstGeom>
            <a:ln w="25400">
              <a:solidFill>
                <a:srgbClr val="FFC000"/>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92" name="Group 291">
              <a:extLst>
                <a:ext uri="{FF2B5EF4-FFF2-40B4-BE49-F238E27FC236}">
                  <a16:creationId xmlns:a16="http://schemas.microsoft.com/office/drawing/2014/main" id="{741ABF35-2F5F-6F44-B6EF-840B79444BD0}"/>
                </a:ext>
              </a:extLst>
            </p:cNvPr>
            <p:cNvGrpSpPr/>
            <p:nvPr/>
          </p:nvGrpSpPr>
          <p:grpSpPr>
            <a:xfrm>
              <a:off x="2149069" y="3809994"/>
              <a:ext cx="375460" cy="78413"/>
              <a:chOff x="2149069" y="3809994"/>
              <a:chExt cx="375460" cy="78413"/>
            </a:xfrm>
          </p:grpSpPr>
          <p:cxnSp>
            <p:nvCxnSpPr>
              <p:cNvPr id="318" name="Straight Connector 317">
                <a:extLst>
                  <a:ext uri="{FF2B5EF4-FFF2-40B4-BE49-F238E27FC236}">
                    <a16:creationId xmlns:a16="http://schemas.microsoft.com/office/drawing/2014/main" id="{35C546D5-1187-8645-91FA-4C0530C3761A}"/>
                  </a:ext>
                </a:extLst>
              </p:cNvPr>
              <p:cNvCxnSpPr>
                <a:cxnSpLocks/>
              </p:cNvCxnSpPr>
              <p:nvPr/>
            </p:nvCxnSpPr>
            <p:spPr bwMode="gray">
              <a:xfrm flipH="1">
                <a:off x="2149069" y="3846025"/>
                <a:ext cx="187811" cy="0"/>
              </a:xfrm>
              <a:prstGeom prst="line">
                <a:avLst/>
              </a:prstGeom>
              <a:ln w="3492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A3E720FF-FE16-3C49-BB7C-4D3D5A3635BA}"/>
                  </a:ext>
                </a:extLst>
              </p:cNvPr>
              <p:cNvCxnSpPr>
                <a:cxnSpLocks/>
              </p:cNvCxnSpPr>
              <p:nvPr/>
            </p:nvCxnSpPr>
            <p:spPr bwMode="gray">
              <a:xfrm flipH="1">
                <a:off x="2263149" y="3809994"/>
                <a:ext cx="261380" cy="36918"/>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789E39F8-4D3D-6F4B-BB5F-7619667B0A0A}"/>
                  </a:ext>
                </a:extLst>
              </p:cNvPr>
              <p:cNvCxnSpPr>
                <a:cxnSpLocks/>
              </p:cNvCxnSpPr>
              <p:nvPr/>
            </p:nvCxnSpPr>
            <p:spPr bwMode="gray">
              <a:xfrm flipH="1">
                <a:off x="2272394" y="3848053"/>
                <a:ext cx="252135"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5DB7C8C-E6E2-E240-BAE6-BA3ADADAFF0E}"/>
                  </a:ext>
                </a:extLst>
              </p:cNvPr>
              <p:cNvCxnSpPr>
                <a:cxnSpLocks/>
              </p:cNvCxnSpPr>
              <p:nvPr/>
            </p:nvCxnSpPr>
            <p:spPr bwMode="gray">
              <a:xfrm flipH="1" flipV="1">
                <a:off x="2257731" y="3852377"/>
                <a:ext cx="261874" cy="3603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311" name="Straight Connector 310">
              <a:extLst>
                <a:ext uri="{FF2B5EF4-FFF2-40B4-BE49-F238E27FC236}">
                  <a16:creationId xmlns:a16="http://schemas.microsoft.com/office/drawing/2014/main" id="{85665842-A098-804A-BE7C-8911BCFE8083}"/>
                </a:ext>
              </a:extLst>
            </p:cNvPr>
            <p:cNvCxnSpPr>
              <a:cxnSpLocks/>
            </p:cNvCxnSpPr>
            <p:nvPr/>
          </p:nvCxnSpPr>
          <p:spPr bwMode="gray">
            <a:xfrm>
              <a:off x="3427174" y="3809995"/>
              <a:ext cx="123825" cy="0"/>
            </a:xfrm>
            <a:prstGeom prst="line">
              <a:avLst/>
            </a:prstGeom>
            <a:ln w="25400">
              <a:solidFill>
                <a:srgbClr val="EC77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205DDA23-1511-3346-9894-53859799991B}"/>
                </a:ext>
              </a:extLst>
            </p:cNvPr>
            <p:cNvCxnSpPr>
              <a:cxnSpLocks/>
            </p:cNvCxnSpPr>
            <p:nvPr/>
          </p:nvCxnSpPr>
          <p:spPr bwMode="gray">
            <a:xfrm>
              <a:off x="2655649" y="3886703"/>
              <a:ext cx="98425"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313" name="Group 312">
              <a:extLst>
                <a:ext uri="{FF2B5EF4-FFF2-40B4-BE49-F238E27FC236}">
                  <a16:creationId xmlns:a16="http://schemas.microsoft.com/office/drawing/2014/main" id="{2C34658F-6554-934B-A5DD-0691A35B7100}"/>
                </a:ext>
              </a:extLst>
            </p:cNvPr>
            <p:cNvGrpSpPr/>
            <p:nvPr/>
          </p:nvGrpSpPr>
          <p:grpSpPr>
            <a:xfrm flipH="1">
              <a:off x="3796894" y="3809994"/>
              <a:ext cx="375460" cy="78413"/>
              <a:chOff x="2149069" y="3809994"/>
              <a:chExt cx="375460" cy="78413"/>
            </a:xfrm>
          </p:grpSpPr>
          <p:cxnSp>
            <p:nvCxnSpPr>
              <p:cNvPr id="314" name="Straight Connector 313">
                <a:extLst>
                  <a:ext uri="{FF2B5EF4-FFF2-40B4-BE49-F238E27FC236}">
                    <a16:creationId xmlns:a16="http://schemas.microsoft.com/office/drawing/2014/main" id="{EEB0AD0A-7072-B04F-8545-9B5CFC0707F5}"/>
                  </a:ext>
                </a:extLst>
              </p:cNvPr>
              <p:cNvCxnSpPr>
                <a:cxnSpLocks/>
              </p:cNvCxnSpPr>
              <p:nvPr/>
            </p:nvCxnSpPr>
            <p:spPr bwMode="gray">
              <a:xfrm flipH="1">
                <a:off x="2149069" y="3846025"/>
                <a:ext cx="187811" cy="0"/>
              </a:xfrm>
              <a:prstGeom prst="line">
                <a:avLst/>
              </a:prstGeom>
              <a:ln w="3492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3CD09D1-F7D5-DD4A-B54D-2198D831713A}"/>
                  </a:ext>
                </a:extLst>
              </p:cNvPr>
              <p:cNvCxnSpPr>
                <a:cxnSpLocks/>
              </p:cNvCxnSpPr>
              <p:nvPr/>
            </p:nvCxnSpPr>
            <p:spPr bwMode="gray">
              <a:xfrm flipH="1">
                <a:off x="2263149" y="3809994"/>
                <a:ext cx="261380" cy="36918"/>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7131AA7C-FA5B-794B-8348-FB5260ABF496}"/>
                  </a:ext>
                </a:extLst>
              </p:cNvPr>
              <p:cNvCxnSpPr>
                <a:cxnSpLocks/>
              </p:cNvCxnSpPr>
              <p:nvPr/>
            </p:nvCxnSpPr>
            <p:spPr bwMode="gray">
              <a:xfrm flipH="1">
                <a:off x="2272394" y="3848053"/>
                <a:ext cx="252135"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88544C87-611C-6F4C-B1DB-2A0C75BDA63D}"/>
                  </a:ext>
                </a:extLst>
              </p:cNvPr>
              <p:cNvCxnSpPr>
                <a:cxnSpLocks/>
              </p:cNvCxnSpPr>
              <p:nvPr/>
            </p:nvCxnSpPr>
            <p:spPr bwMode="gray">
              <a:xfrm flipH="1" flipV="1">
                <a:off x="2257731" y="3852377"/>
                <a:ext cx="261874" cy="3603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grpSp>
      <p:sp>
        <p:nvSpPr>
          <p:cNvPr id="343" name="Oval 342">
            <a:extLst>
              <a:ext uri="{FF2B5EF4-FFF2-40B4-BE49-F238E27FC236}">
                <a16:creationId xmlns:a16="http://schemas.microsoft.com/office/drawing/2014/main" id="{3482326A-812E-464B-9F1E-D24611E71F21}"/>
              </a:ext>
            </a:extLst>
          </p:cNvPr>
          <p:cNvSpPr>
            <a:spLocks noChangeAspect="1"/>
          </p:cNvSpPr>
          <p:nvPr/>
        </p:nvSpPr>
        <p:spPr>
          <a:xfrm>
            <a:off x="8360272" y="3302935"/>
            <a:ext cx="448056" cy="4480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grpSp>
        <p:nvGrpSpPr>
          <p:cNvPr id="344" name="Group 343">
            <a:extLst>
              <a:ext uri="{FF2B5EF4-FFF2-40B4-BE49-F238E27FC236}">
                <a16:creationId xmlns:a16="http://schemas.microsoft.com/office/drawing/2014/main" id="{45083C25-6AB2-5046-979B-927D194D1254}"/>
              </a:ext>
            </a:extLst>
          </p:cNvPr>
          <p:cNvGrpSpPr/>
          <p:nvPr/>
        </p:nvGrpSpPr>
        <p:grpSpPr>
          <a:xfrm>
            <a:off x="6903720" y="4242816"/>
            <a:ext cx="2020824" cy="78393"/>
            <a:chOff x="2149069" y="3809994"/>
            <a:chExt cx="2023285" cy="78413"/>
          </a:xfrm>
        </p:grpSpPr>
        <p:cxnSp>
          <p:nvCxnSpPr>
            <p:cNvPr id="345" name="Straight Connector 344">
              <a:extLst>
                <a:ext uri="{FF2B5EF4-FFF2-40B4-BE49-F238E27FC236}">
                  <a16:creationId xmlns:a16="http://schemas.microsoft.com/office/drawing/2014/main" id="{A333ECA3-9B50-004C-B84E-52CB4619D540}"/>
                </a:ext>
              </a:extLst>
            </p:cNvPr>
            <p:cNvCxnSpPr>
              <a:cxnSpLocks/>
            </p:cNvCxnSpPr>
            <p:nvPr/>
          </p:nvCxnSpPr>
          <p:spPr bwMode="gray">
            <a:xfrm>
              <a:off x="2524529" y="3809995"/>
              <a:ext cx="308920"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4D0B9236-8D82-2A4E-8C9A-D4368B6D6901}"/>
                </a:ext>
              </a:extLst>
            </p:cNvPr>
            <p:cNvCxnSpPr>
              <a:cxnSpLocks/>
            </p:cNvCxnSpPr>
            <p:nvPr/>
          </p:nvCxnSpPr>
          <p:spPr bwMode="gray">
            <a:xfrm>
              <a:off x="2833449" y="3809995"/>
              <a:ext cx="50245"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D63F68BE-EF6D-DF4B-A51D-45AAFF57F6CC}"/>
                </a:ext>
              </a:extLst>
            </p:cNvPr>
            <p:cNvCxnSpPr>
              <a:cxnSpLocks/>
            </p:cNvCxnSpPr>
            <p:nvPr/>
          </p:nvCxnSpPr>
          <p:spPr bwMode="gray">
            <a:xfrm>
              <a:off x="2883694" y="3809995"/>
              <a:ext cx="552966"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8DA564E8-F9A6-8C40-B7A2-577857B9DCB1}"/>
                </a:ext>
              </a:extLst>
            </p:cNvPr>
            <p:cNvCxnSpPr>
              <a:cxnSpLocks/>
            </p:cNvCxnSpPr>
            <p:nvPr/>
          </p:nvCxnSpPr>
          <p:spPr bwMode="gray">
            <a:xfrm>
              <a:off x="3674824" y="3809995"/>
              <a:ext cx="133350"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2718B737-E56E-AB4C-BE0D-00C95087809B}"/>
                </a:ext>
              </a:extLst>
            </p:cNvPr>
            <p:cNvCxnSpPr>
              <a:cxnSpLocks/>
            </p:cNvCxnSpPr>
            <p:nvPr/>
          </p:nvCxnSpPr>
          <p:spPr bwMode="gray">
            <a:xfrm>
              <a:off x="3585924" y="3809995"/>
              <a:ext cx="88345"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3FA78832-45EF-644B-844C-EA17439627A9}"/>
                </a:ext>
              </a:extLst>
            </p:cNvPr>
            <p:cNvCxnSpPr>
              <a:cxnSpLocks/>
            </p:cNvCxnSpPr>
            <p:nvPr/>
          </p:nvCxnSpPr>
          <p:spPr bwMode="gray">
            <a:xfrm>
              <a:off x="3550999" y="3809995"/>
              <a:ext cx="34925" cy="0"/>
            </a:xfrm>
            <a:prstGeom prst="line">
              <a:avLst/>
            </a:prstGeom>
            <a:ln w="25400">
              <a:solidFill>
                <a:srgbClr val="FFC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49FFF3D7-D4A6-A646-AB2B-54AF3E234863}"/>
                </a:ext>
              </a:extLst>
            </p:cNvPr>
            <p:cNvCxnSpPr>
              <a:cxnSpLocks/>
            </p:cNvCxnSpPr>
            <p:nvPr/>
          </p:nvCxnSpPr>
          <p:spPr bwMode="gray">
            <a:xfrm>
              <a:off x="2524529" y="3848645"/>
              <a:ext cx="759770"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11DF3C70-A7B8-5646-B4C6-A1925BEAB4D3}"/>
                </a:ext>
              </a:extLst>
            </p:cNvPr>
            <p:cNvCxnSpPr>
              <a:cxnSpLocks/>
            </p:cNvCxnSpPr>
            <p:nvPr/>
          </p:nvCxnSpPr>
          <p:spPr bwMode="gray">
            <a:xfrm>
              <a:off x="3517661" y="3848645"/>
              <a:ext cx="290513"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F647E792-ADF4-A643-91DE-696B7FB9714C}"/>
                </a:ext>
              </a:extLst>
            </p:cNvPr>
            <p:cNvCxnSpPr>
              <a:cxnSpLocks/>
            </p:cNvCxnSpPr>
            <p:nvPr/>
          </p:nvCxnSpPr>
          <p:spPr bwMode="gray">
            <a:xfrm>
              <a:off x="3427174" y="3848645"/>
              <a:ext cx="90487"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1E963E3A-9CCD-1341-B6C6-79A2EE878726}"/>
                </a:ext>
              </a:extLst>
            </p:cNvPr>
            <p:cNvCxnSpPr>
              <a:cxnSpLocks/>
            </p:cNvCxnSpPr>
            <p:nvPr/>
          </p:nvCxnSpPr>
          <p:spPr bwMode="gray">
            <a:xfrm>
              <a:off x="3284299" y="3848645"/>
              <a:ext cx="142875" cy="0"/>
            </a:xfrm>
            <a:prstGeom prst="line">
              <a:avLst/>
            </a:prstGeom>
            <a:ln w="25400">
              <a:solidFill>
                <a:srgbClr val="FFC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AA7E58B9-9105-B348-844C-209FA6AD2BD4}"/>
                </a:ext>
              </a:extLst>
            </p:cNvPr>
            <p:cNvCxnSpPr>
              <a:cxnSpLocks/>
            </p:cNvCxnSpPr>
            <p:nvPr/>
          </p:nvCxnSpPr>
          <p:spPr bwMode="gray">
            <a:xfrm>
              <a:off x="2513255" y="3886703"/>
              <a:ext cx="142394"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AEE63D35-54C0-0647-912D-DCD4B2A05C04}"/>
                </a:ext>
              </a:extLst>
            </p:cNvPr>
            <p:cNvCxnSpPr>
              <a:cxnSpLocks/>
            </p:cNvCxnSpPr>
            <p:nvPr/>
          </p:nvCxnSpPr>
          <p:spPr bwMode="gray">
            <a:xfrm>
              <a:off x="2986519" y="3886703"/>
              <a:ext cx="123825" cy="0"/>
            </a:xfrm>
            <a:prstGeom prst="line">
              <a:avLst/>
            </a:prstGeom>
            <a:ln w="25400">
              <a:solidFill>
                <a:srgbClr val="EC77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2659A3CF-114C-1A45-B557-8DB8D7834442}"/>
                </a:ext>
              </a:extLst>
            </p:cNvPr>
            <p:cNvCxnSpPr>
              <a:cxnSpLocks/>
            </p:cNvCxnSpPr>
            <p:nvPr/>
          </p:nvCxnSpPr>
          <p:spPr bwMode="gray">
            <a:xfrm>
              <a:off x="2754074" y="3886703"/>
              <a:ext cx="252096"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C9D05661-7742-3347-B9E4-81D01C8878C1}"/>
                </a:ext>
              </a:extLst>
            </p:cNvPr>
            <p:cNvCxnSpPr>
              <a:cxnSpLocks/>
            </p:cNvCxnSpPr>
            <p:nvPr/>
          </p:nvCxnSpPr>
          <p:spPr bwMode="gray">
            <a:xfrm>
              <a:off x="3252549" y="3886703"/>
              <a:ext cx="555625"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5EF3956A-6479-C74D-9F47-4010ACC3922D}"/>
                </a:ext>
              </a:extLst>
            </p:cNvPr>
            <p:cNvCxnSpPr>
              <a:cxnSpLocks/>
            </p:cNvCxnSpPr>
            <p:nvPr/>
          </p:nvCxnSpPr>
          <p:spPr bwMode="gray">
            <a:xfrm>
              <a:off x="3208099" y="3886703"/>
              <a:ext cx="44450"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8CAACF26-0926-1E4F-B0FF-8ADF095AFC69}"/>
                </a:ext>
              </a:extLst>
            </p:cNvPr>
            <p:cNvCxnSpPr>
              <a:cxnSpLocks/>
            </p:cNvCxnSpPr>
            <p:nvPr/>
          </p:nvCxnSpPr>
          <p:spPr bwMode="gray">
            <a:xfrm>
              <a:off x="3108635" y="3886703"/>
              <a:ext cx="99464" cy="0"/>
            </a:xfrm>
            <a:prstGeom prst="line">
              <a:avLst/>
            </a:prstGeom>
            <a:ln w="25400">
              <a:solidFill>
                <a:srgbClr val="FFC000"/>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361" name="Group 360">
              <a:extLst>
                <a:ext uri="{FF2B5EF4-FFF2-40B4-BE49-F238E27FC236}">
                  <a16:creationId xmlns:a16="http://schemas.microsoft.com/office/drawing/2014/main" id="{EDD60B7D-D4BD-C24E-A996-071A5C262615}"/>
                </a:ext>
              </a:extLst>
            </p:cNvPr>
            <p:cNvGrpSpPr/>
            <p:nvPr/>
          </p:nvGrpSpPr>
          <p:grpSpPr>
            <a:xfrm>
              <a:off x="2149069" y="3809994"/>
              <a:ext cx="375460" cy="78413"/>
              <a:chOff x="2149069" y="3809994"/>
              <a:chExt cx="375460" cy="78413"/>
            </a:xfrm>
          </p:grpSpPr>
          <p:cxnSp>
            <p:nvCxnSpPr>
              <p:cNvPr id="369" name="Straight Connector 368">
                <a:extLst>
                  <a:ext uri="{FF2B5EF4-FFF2-40B4-BE49-F238E27FC236}">
                    <a16:creationId xmlns:a16="http://schemas.microsoft.com/office/drawing/2014/main" id="{ED279E82-8248-CC45-80AA-D640FAEDCE48}"/>
                  </a:ext>
                </a:extLst>
              </p:cNvPr>
              <p:cNvCxnSpPr>
                <a:cxnSpLocks/>
              </p:cNvCxnSpPr>
              <p:nvPr/>
            </p:nvCxnSpPr>
            <p:spPr bwMode="gray">
              <a:xfrm flipH="1">
                <a:off x="2149069" y="3846025"/>
                <a:ext cx="187811" cy="0"/>
              </a:xfrm>
              <a:prstGeom prst="line">
                <a:avLst/>
              </a:prstGeom>
              <a:ln w="3492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90FBAA45-CD3B-904C-AA8C-E607A17E3B96}"/>
                  </a:ext>
                </a:extLst>
              </p:cNvPr>
              <p:cNvCxnSpPr>
                <a:cxnSpLocks/>
              </p:cNvCxnSpPr>
              <p:nvPr/>
            </p:nvCxnSpPr>
            <p:spPr bwMode="gray">
              <a:xfrm flipH="1">
                <a:off x="2263149" y="3809994"/>
                <a:ext cx="261380" cy="36918"/>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EF0E2D9F-C608-3A42-A279-6A50214AFADC}"/>
                  </a:ext>
                </a:extLst>
              </p:cNvPr>
              <p:cNvCxnSpPr>
                <a:cxnSpLocks/>
              </p:cNvCxnSpPr>
              <p:nvPr/>
            </p:nvCxnSpPr>
            <p:spPr bwMode="gray">
              <a:xfrm flipH="1">
                <a:off x="2272394" y="3848053"/>
                <a:ext cx="252135"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D0695F27-C65A-1949-9F8A-CB0BC85AE550}"/>
                  </a:ext>
                </a:extLst>
              </p:cNvPr>
              <p:cNvCxnSpPr>
                <a:cxnSpLocks/>
              </p:cNvCxnSpPr>
              <p:nvPr/>
            </p:nvCxnSpPr>
            <p:spPr bwMode="gray">
              <a:xfrm flipH="1" flipV="1">
                <a:off x="2257731" y="3852377"/>
                <a:ext cx="261874" cy="3603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362" name="Straight Connector 361">
              <a:extLst>
                <a:ext uri="{FF2B5EF4-FFF2-40B4-BE49-F238E27FC236}">
                  <a16:creationId xmlns:a16="http://schemas.microsoft.com/office/drawing/2014/main" id="{0CD4A2CF-D9A0-6C41-AD1F-D9F34DE57001}"/>
                </a:ext>
              </a:extLst>
            </p:cNvPr>
            <p:cNvCxnSpPr>
              <a:cxnSpLocks/>
            </p:cNvCxnSpPr>
            <p:nvPr/>
          </p:nvCxnSpPr>
          <p:spPr bwMode="gray">
            <a:xfrm>
              <a:off x="3427174" y="3809995"/>
              <a:ext cx="123825" cy="0"/>
            </a:xfrm>
            <a:prstGeom prst="line">
              <a:avLst/>
            </a:prstGeom>
            <a:ln w="25400">
              <a:solidFill>
                <a:srgbClr val="EC77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2A367A63-2A53-5F4B-8246-7372EE962A2A}"/>
                </a:ext>
              </a:extLst>
            </p:cNvPr>
            <p:cNvCxnSpPr>
              <a:cxnSpLocks/>
            </p:cNvCxnSpPr>
            <p:nvPr/>
          </p:nvCxnSpPr>
          <p:spPr bwMode="gray">
            <a:xfrm>
              <a:off x="2655649" y="3886703"/>
              <a:ext cx="98425"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364" name="Group 363">
              <a:extLst>
                <a:ext uri="{FF2B5EF4-FFF2-40B4-BE49-F238E27FC236}">
                  <a16:creationId xmlns:a16="http://schemas.microsoft.com/office/drawing/2014/main" id="{7F3F8155-2E3E-144A-BA72-2230A21FD8C7}"/>
                </a:ext>
              </a:extLst>
            </p:cNvPr>
            <p:cNvGrpSpPr/>
            <p:nvPr/>
          </p:nvGrpSpPr>
          <p:grpSpPr>
            <a:xfrm flipH="1">
              <a:off x="3796894" y="3809994"/>
              <a:ext cx="375460" cy="78413"/>
              <a:chOff x="2149069" y="3809994"/>
              <a:chExt cx="375460" cy="78413"/>
            </a:xfrm>
          </p:grpSpPr>
          <p:cxnSp>
            <p:nvCxnSpPr>
              <p:cNvPr id="365" name="Straight Connector 364">
                <a:extLst>
                  <a:ext uri="{FF2B5EF4-FFF2-40B4-BE49-F238E27FC236}">
                    <a16:creationId xmlns:a16="http://schemas.microsoft.com/office/drawing/2014/main" id="{E445962F-92D2-9845-88A4-A953853666E2}"/>
                  </a:ext>
                </a:extLst>
              </p:cNvPr>
              <p:cNvCxnSpPr>
                <a:cxnSpLocks/>
              </p:cNvCxnSpPr>
              <p:nvPr/>
            </p:nvCxnSpPr>
            <p:spPr bwMode="gray">
              <a:xfrm flipH="1">
                <a:off x="2149069" y="3846025"/>
                <a:ext cx="187811" cy="0"/>
              </a:xfrm>
              <a:prstGeom prst="line">
                <a:avLst/>
              </a:prstGeom>
              <a:ln w="3492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3064E178-A787-354F-A33D-DE8C5DECCCC1}"/>
                  </a:ext>
                </a:extLst>
              </p:cNvPr>
              <p:cNvCxnSpPr>
                <a:cxnSpLocks/>
              </p:cNvCxnSpPr>
              <p:nvPr/>
            </p:nvCxnSpPr>
            <p:spPr bwMode="gray">
              <a:xfrm flipH="1">
                <a:off x="2263149" y="3809994"/>
                <a:ext cx="261380" cy="36918"/>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53DCE79E-8E97-0E44-B68C-4F92C8E8CFBB}"/>
                  </a:ext>
                </a:extLst>
              </p:cNvPr>
              <p:cNvCxnSpPr>
                <a:cxnSpLocks/>
              </p:cNvCxnSpPr>
              <p:nvPr/>
            </p:nvCxnSpPr>
            <p:spPr bwMode="gray">
              <a:xfrm flipH="1">
                <a:off x="2272394" y="3848053"/>
                <a:ext cx="252135"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00FB20D1-1A9A-3446-9EE3-7EBF4DE78DD6}"/>
                  </a:ext>
                </a:extLst>
              </p:cNvPr>
              <p:cNvCxnSpPr>
                <a:cxnSpLocks/>
              </p:cNvCxnSpPr>
              <p:nvPr/>
            </p:nvCxnSpPr>
            <p:spPr bwMode="gray">
              <a:xfrm flipH="1" flipV="1">
                <a:off x="2257731" y="3852377"/>
                <a:ext cx="261874" cy="3603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grpSp>
      <p:pic>
        <p:nvPicPr>
          <p:cNvPr id="373" name="Shape 938" descr="icon-edge-520-200x200.png">
            <a:extLst>
              <a:ext uri="{FF2B5EF4-FFF2-40B4-BE49-F238E27FC236}">
                <a16:creationId xmlns:a16="http://schemas.microsoft.com/office/drawing/2014/main" id="{8C01EAF9-D538-DD48-86F5-715753936261}"/>
              </a:ext>
            </a:extLst>
          </p:cNvPr>
          <p:cNvPicPr preferRelativeResize="0">
            <a:picLocks noChangeAspect="1"/>
          </p:cNvPicPr>
          <p:nvPr/>
        </p:nvPicPr>
        <p:blipFill rotWithShape="1">
          <a:blip r:embed="rId30" cstate="email">
            <a:alphaModFix/>
            <a:extLst>
              <a:ext uri="{28A0092B-C50C-407E-A947-70E740481C1C}">
                <a14:useLocalDpi xmlns:a14="http://schemas.microsoft.com/office/drawing/2010/main"/>
              </a:ext>
            </a:extLst>
          </a:blip>
          <a:srcRect t="54559"/>
          <a:stretch/>
        </p:blipFill>
        <p:spPr>
          <a:xfrm>
            <a:off x="8930188" y="4150427"/>
            <a:ext cx="553670" cy="208923"/>
          </a:xfrm>
          <a:prstGeom prst="rect">
            <a:avLst/>
          </a:prstGeom>
          <a:noFill/>
          <a:ln>
            <a:noFill/>
          </a:ln>
        </p:spPr>
      </p:pic>
      <p:sp>
        <p:nvSpPr>
          <p:cNvPr id="374" name="Oval 373">
            <a:extLst>
              <a:ext uri="{FF2B5EF4-FFF2-40B4-BE49-F238E27FC236}">
                <a16:creationId xmlns:a16="http://schemas.microsoft.com/office/drawing/2014/main" id="{4295E713-BE74-4440-A12E-A1E90C163F33}"/>
              </a:ext>
            </a:extLst>
          </p:cNvPr>
          <p:cNvSpPr>
            <a:spLocks/>
          </p:cNvSpPr>
          <p:nvPr/>
        </p:nvSpPr>
        <p:spPr>
          <a:xfrm>
            <a:off x="9168920" y="3945020"/>
            <a:ext cx="259685" cy="24293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375" name="Oval 374">
            <a:extLst>
              <a:ext uri="{FF2B5EF4-FFF2-40B4-BE49-F238E27FC236}">
                <a16:creationId xmlns:a16="http://schemas.microsoft.com/office/drawing/2014/main" id="{8D3168C9-6188-5D45-97EA-66602AE1B1F0}"/>
              </a:ext>
            </a:extLst>
          </p:cNvPr>
          <p:cNvSpPr>
            <a:spLocks noChangeAspect="1"/>
          </p:cNvSpPr>
          <p:nvPr/>
        </p:nvSpPr>
        <p:spPr>
          <a:xfrm>
            <a:off x="8979408" y="3739896"/>
            <a:ext cx="448056" cy="4480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pic>
        <p:nvPicPr>
          <p:cNvPr id="376" name="Picture 375">
            <a:extLst>
              <a:ext uri="{FF2B5EF4-FFF2-40B4-BE49-F238E27FC236}">
                <a16:creationId xmlns:a16="http://schemas.microsoft.com/office/drawing/2014/main" id="{3CEC6A83-80A0-B04A-9550-9A63CE5DDA5F}"/>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8995282" y="3754665"/>
            <a:ext cx="420624" cy="419573"/>
          </a:xfrm>
          <a:prstGeom prst="rect">
            <a:avLst/>
          </a:prstGeom>
        </p:spPr>
      </p:pic>
      <p:grpSp>
        <p:nvGrpSpPr>
          <p:cNvPr id="377" name="Group 376">
            <a:extLst>
              <a:ext uri="{FF2B5EF4-FFF2-40B4-BE49-F238E27FC236}">
                <a16:creationId xmlns:a16="http://schemas.microsoft.com/office/drawing/2014/main" id="{265EF9E5-B7F7-EE4F-ABC8-AA57DD571926}"/>
              </a:ext>
            </a:extLst>
          </p:cNvPr>
          <p:cNvGrpSpPr/>
          <p:nvPr/>
        </p:nvGrpSpPr>
        <p:grpSpPr>
          <a:xfrm>
            <a:off x="2020776" y="3003193"/>
            <a:ext cx="2194560" cy="592"/>
            <a:chOff x="2204268" y="3374845"/>
            <a:chExt cx="2014770" cy="592"/>
          </a:xfrm>
        </p:grpSpPr>
        <p:cxnSp>
          <p:nvCxnSpPr>
            <p:cNvPr id="378" name="Straight Connector 377">
              <a:extLst>
                <a:ext uri="{FF2B5EF4-FFF2-40B4-BE49-F238E27FC236}">
                  <a16:creationId xmlns:a16="http://schemas.microsoft.com/office/drawing/2014/main" id="{8F25B859-3159-CD4C-BF31-FDE6503E89C6}"/>
                </a:ext>
              </a:extLst>
            </p:cNvPr>
            <p:cNvCxnSpPr>
              <a:cxnSpLocks/>
            </p:cNvCxnSpPr>
            <p:nvPr/>
          </p:nvCxnSpPr>
          <p:spPr bwMode="gray">
            <a:xfrm>
              <a:off x="3843578" y="3374845"/>
              <a:ext cx="375460"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B4B9DEEE-B397-FD40-BA9E-AFA7986E2A85}"/>
                </a:ext>
              </a:extLst>
            </p:cNvPr>
            <p:cNvCxnSpPr>
              <a:cxnSpLocks/>
            </p:cNvCxnSpPr>
            <p:nvPr/>
          </p:nvCxnSpPr>
          <p:spPr bwMode="gray">
            <a:xfrm flipH="1">
              <a:off x="2204268" y="3374845"/>
              <a:ext cx="366945"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813D97A0-B813-914C-B727-8D0DFF81DA0E}"/>
                </a:ext>
              </a:extLst>
            </p:cNvPr>
            <p:cNvCxnSpPr>
              <a:cxnSpLocks/>
            </p:cNvCxnSpPr>
            <p:nvPr/>
          </p:nvCxnSpPr>
          <p:spPr bwMode="gray">
            <a:xfrm>
              <a:off x="2571213" y="3375437"/>
              <a:ext cx="759770"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11E7ACED-AC36-F64C-AF00-B8B4C6FF8B3E}"/>
                </a:ext>
              </a:extLst>
            </p:cNvPr>
            <p:cNvCxnSpPr>
              <a:cxnSpLocks/>
            </p:cNvCxnSpPr>
            <p:nvPr/>
          </p:nvCxnSpPr>
          <p:spPr bwMode="gray">
            <a:xfrm>
              <a:off x="2880133" y="3374887"/>
              <a:ext cx="50245"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7C43485D-D17F-E348-ACF6-911153FCC83C}"/>
                </a:ext>
              </a:extLst>
            </p:cNvPr>
            <p:cNvCxnSpPr>
              <a:cxnSpLocks/>
            </p:cNvCxnSpPr>
            <p:nvPr/>
          </p:nvCxnSpPr>
          <p:spPr bwMode="gray">
            <a:xfrm>
              <a:off x="3564345" y="3375437"/>
              <a:ext cx="290513"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E59E2972-BA6C-AC4B-9684-F76971670E36}"/>
                </a:ext>
              </a:extLst>
            </p:cNvPr>
            <p:cNvCxnSpPr>
              <a:cxnSpLocks/>
            </p:cNvCxnSpPr>
            <p:nvPr/>
          </p:nvCxnSpPr>
          <p:spPr bwMode="gray">
            <a:xfrm>
              <a:off x="3473858" y="3375437"/>
              <a:ext cx="90487"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50B65377-99B9-A042-AF78-674494EF78D2}"/>
                </a:ext>
              </a:extLst>
            </p:cNvPr>
            <p:cNvCxnSpPr>
              <a:cxnSpLocks/>
            </p:cNvCxnSpPr>
            <p:nvPr/>
          </p:nvCxnSpPr>
          <p:spPr bwMode="gray">
            <a:xfrm>
              <a:off x="3330983" y="3375437"/>
              <a:ext cx="142875" cy="0"/>
            </a:xfrm>
            <a:prstGeom prst="line">
              <a:avLst/>
            </a:prstGeom>
            <a:ln w="25400">
              <a:solidFill>
                <a:srgbClr val="FFC000"/>
              </a:solidFill>
              <a:miter lim="800000"/>
              <a:tailEnd type="none"/>
            </a:ln>
          </p:spPr>
          <p:style>
            <a:lnRef idx="1">
              <a:schemeClr val="accent1"/>
            </a:lnRef>
            <a:fillRef idx="0">
              <a:schemeClr val="accent1"/>
            </a:fillRef>
            <a:effectRef idx="0">
              <a:schemeClr val="accent1"/>
            </a:effectRef>
            <a:fontRef idx="minor">
              <a:schemeClr val="tx1"/>
            </a:fontRef>
          </p:style>
        </p:cxnSp>
      </p:grpSp>
      <p:pic>
        <p:nvPicPr>
          <p:cNvPr id="385" name="Shape 938" descr="icon-edge-520-200x200.png">
            <a:extLst>
              <a:ext uri="{FF2B5EF4-FFF2-40B4-BE49-F238E27FC236}">
                <a16:creationId xmlns:a16="http://schemas.microsoft.com/office/drawing/2014/main" id="{5A1DBE49-EC07-974F-9B8B-CF5F6B0BAB55}"/>
              </a:ext>
            </a:extLst>
          </p:cNvPr>
          <p:cNvPicPr preferRelativeResize="0">
            <a:picLocks noChangeAspect="1"/>
          </p:cNvPicPr>
          <p:nvPr/>
        </p:nvPicPr>
        <p:blipFill rotWithShape="1">
          <a:blip r:embed="rId30" cstate="email">
            <a:alphaModFix/>
            <a:extLst>
              <a:ext uri="{28A0092B-C50C-407E-A947-70E740481C1C}">
                <a14:useLocalDpi xmlns:a14="http://schemas.microsoft.com/office/drawing/2010/main"/>
              </a:ext>
            </a:extLst>
          </a:blip>
          <a:srcRect t="54559"/>
          <a:stretch/>
        </p:blipFill>
        <p:spPr>
          <a:xfrm>
            <a:off x="1501130" y="4119318"/>
            <a:ext cx="553670" cy="208923"/>
          </a:xfrm>
          <a:prstGeom prst="rect">
            <a:avLst/>
          </a:prstGeom>
          <a:noFill/>
          <a:ln>
            <a:noFill/>
          </a:ln>
        </p:spPr>
      </p:pic>
      <p:grpSp>
        <p:nvGrpSpPr>
          <p:cNvPr id="386" name="Group 385">
            <a:extLst>
              <a:ext uri="{FF2B5EF4-FFF2-40B4-BE49-F238E27FC236}">
                <a16:creationId xmlns:a16="http://schemas.microsoft.com/office/drawing/2014/main" id="{1B672273-6E81-7141-9BD6-0FDF0B59D0C4}"/>
              </a:ext>
            </a:extLst>
          </p:cNvPr>
          <p:cNvGrpSpPr/>
          <p:nvPr/>
        </p:nvGrpSpPr>
        <p:grpSpPr>
          <a:xfrm>
            <a:off x="1563624" y="3703320"/>
            <a:ext cx="449197" cy="448056"/>
            <a:chOff x="8282736" y="3516285"/>
            <a:chExt cx="449197" cy="448056"/>
          </a:xfrm>
        </p:grpSpPr>
        <p:sp>
          <p:nvSpPr>
            <p:cNvPr id="387" name="Oval 386">
              <a:extLst>
                <a:ext uri="{FF2B5EF4-FFF2-40B4-BE49-F238E27FC236}">
                  <a16:creationId xmlns:a16="http://schemas.microsoft.com/office/drawing/2014/main" id="{CAAAF2CA-AA9D-D140-A137-1C710881B5FA}"/>
                </a:ext>
              </a:extLst>
            </p:cNvPr>
            <p:cNvSpPr>
              <a:spLocks/>
            </p:cNvSpPr>
            <p:nvPr/>
          </p:nvSpPr>
          <p:spPr>
            <a:xfrm>
              <a:off x="8472248" y="3721409"/>
              <a:ext cx="259685" cy="24293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388" name="Oval 387">
              <a:extLst>
                <a:ext uri="{FF2B5EF4-FFF2-40B4-BE49-F238E27FC236}">
                  <a16:creationId xmlns:a16="http://schemas.microsoft.com/office/drawing/2014/main" id="{3D889E77-7461-7049-ABEA-C1933EA0B369}"/>
                </a:ext>
              </a:extLst>
            </p:cNvPr>
            <p:cNvSpPr>
              <a:spLocks noChangeAspect="1"/>
            </p:cNvSpPr>
            <p:nvPr/>
          </p:nvSpPr>
          <p:spPr>
            <a:xfrm>
              <a:off x="8282736" y="3516285"/>
              <a:ext cx="448056" cy="4480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pic>
          <p:nvPicPr>
            <p:cNvPr id="389" name="Picture 388">
              <a:extLst>
                <a:ext uri="{FF2B5EF4-FFF2-40B4-BE49-F238E27FC236}">
                  <a16:creationId xmlns:a16="http://schemas.microsoft.com/office/drawing/2014/main" id="{CEA029EC-72C3-044A-A599-A8DFEB051A87}"/>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8298610" y="3527732"/>
              <a:ext cx="420624" cy="419573"/>
            </a:xfrm>
            <a:prstGeom prst="rect">
              <a:avLst/>
            </a:prstGeom>
          </p:spPr>
        </p:pic>
      </p:grpSp>
      <p:pic>
        <p:nvPicPr>
          <p:cNvPr id="390" name="Picture 7" descr="Icon&#10;&#10;Description automatically generated">
            <a:extLst>
              <a:ext uri="{FF2B5EF4-FFF2-40B4-BE49-F238E27FC236}">
                <a16:creationId xmlns:a16="http://schemas.microsoft.com/office/drawing/2014/main" id="{30EDC876-FB00-6346-8C0F-A085CA2669D8}"/>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1537727" y="2862003"/>
            <a:ext cx="511015" cy="503190"/>
          </a:xfrm>
          <a:prstGeom prst="rect">
            <a:avLst/>
          </a:prstGeom>
        </p:spPr>
      </p:pic>
      <p:grpSp>
        <p:nvGrpSpPr>
          <p:cNvPr id="391" name="Group 390">
            <a:extLst>
              <a:ext uri="{FF2B5EF4-FFF2-40B4-BE49-F238E27FC236}">
                <a16:creationId xmlns:a16="http://schemas.microsoft.com/office/drawing/2014/main" id="{AB8983F9-F917-3646-B52D-5CB3FF2C2E87}"/>
              </a:ext>
            </a:extLst>
          </p:cNvPr>
          <p:cNvGrpSpPr/>
          <p:nvPr/>
        </p:nvGrpSpPr>
        <p:grpSpPr>
          <a:xfrm>
            <a:off x="2190711" y="2708122"/>
            <a:ext cx="2023285" cy="78413"/>
            <a:chOff x="2149069" y="3809994"/>
            <a:chExt cx="2023285" cy="78413"/>
          </a:xfrm>
        </p:grpSpPr>
        <p:cxnSp>
          <p:nvCxnSpPr>
            <p:cNvPr id="392" name="Straight Connector 391">
              <a:extLst>
                <a:ext uri="{FF2B5EF4-FFF2-40B4-BE49-F238E27FC236}">
                  <a16:creationId xmlns:a16="http://schemas.microsoft.com/office/drawing/2014/main" id="{ABF57DF3-B0A4-5E4B-8D7F-D17D7735D2CC}"/>
                </a:ext>
              </a:extLst>
            </p:cNvPr>
            <p:cNvCxnSpPr>
              <a:cxnSpLocks/>
            </p:cNvCxnSpPr>
            <p:nvPr/>
          </p:nvCxnSpPr>
          <p:spPr bwMode="gray">
            <a:xfrm>
              <a:off x="2524529" y="3809995"/>
              <a:ext cx="308920"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059AC5D3-C1E5-6548-AB24-166417BE3A67}"/>
                </a:ext>
              </a:extLst>
            </p:cNvPr>
            <p:cNvCxnSpPr>
              <a:cxnSpLocks/>
            </p:cNvCxnSpPr>
            <p:nvPr/>
          </p:nvCxnSpPr>
          <p:spPr bwMode="gray">
            <a:xfrm>
              <a:off x="2833449" y="3809995"/>
              <a:ext cx="50245"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2D7CFC4E-3F6E-E14C-9C20-DF66DF1630D4}"/>
                </a:ext>
              </a:extLst>
            </p:cNvPr>
            <p:cNvCxnSpPr>
              <a:cxnSpLocks/>
            </p:cNvCxnSpPr>
            <p:nvPr/>
          </p:nvCxnSpPr>
          <p:spPr bwMode="gray">
            <a:xfrm>
              <a:off x="2883694" y="3809995"/>
              <a:ext cx="552966"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BF1857D6-F529-C14C-A6FF-BC2DDAB8AF1A}"/>
                </a:ext>
              </a:extLst>
            </p:cNvPr>
            <p:cNvCxnSpPr>
              <a:cxnSpLocks/>
            </p:cNvCxnSpPr>
            <p:nvPr/>
          </p:nvCxnSpPr>
          <p:spPr bwMode="gray">
            <a:xfrm>
              <a:off x="3674824" y="3809995"/>
              <a:ext cx="133350"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8263356D-4541-C846-AAD6-416CA6189025}"/>
                </a:ext>
              </a:extLst>
            </p:cNvPr>
            <p:cNvCxnSpPr>
              <a:cxnSpLocks/>
            </p:cNvCxnSpPr>
            <p:nvPr/>
          </p:nvCxnSpPr>
          <p:spPr bwMode="gray">
            <a:xfrm>
              <a:off x="3585924" y="3809995"/>
              <a:ext cx="88345"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54208D55-B7B6-3643-9A08-54939DC32700}"/>
                </a:ext>
              </a:extLst>
            </p:cNvPr>
            <p:cNvCxnSpPr>
              <a:cxnSpLocks/>
            </p:cNvCxnSpPr>
            <p:nvPr/>
          </p:nvCxnSpPr>
          <p:spPr bwMode="gray">
            <a:xfrm>
              <a:off x="3550999" y="3809995"/>
              <a:ext cx="34925" cy="0"/>
            </a:xfrm>
            <a:prstGeom prst="line">
              <a:avLst/>
            </a:prstGeom>
            <a:ln w="25400">
              <a:solidFill>
                <a:srgbClr val="FFC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F512C4CB-DFCD-4A47-8E22-68DAB9055538}"/>
                </a:ext>
              </a:extLst>
            </p:cNvPr>
            <p:cNvCxnSpPr>
              <a:cxnSpLocks/>
            </p:cNvCxnSpPr>
            <p:nvPr/>
          </p:nvCxnSpPr>
          <p:spPr bwMode="gray">
            <a:xfrm>
              <a:off x="2524529" y="3848645"/>
              <a:ext cx="759770"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7F8224FE-98A3-2741-9BB1-0588DD0E2D54}"/>
                </a:ext>
              </a:extLst>
            </p:cNvPr>
            <p:cNvCxnSpPr>
              <a:cxnSpLocks/>
            </p:cNvCxnSpPr>
            <p:nvPr/>
          </p:nvCxnSpPr>
          <p:spPr bwMode="gray">
            <a:xfrm>
              <a:off x="3517661" y="3848645"/>
              <a:ext cx="290513"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CEE7A7AA-140C-7C4F-B1BC-7E3D8A3A62D1}"/>
                </a:ext>
              </a:extLst>
            </p:cNvPr>
            <p:cNvCxnSpPr>
              <a:cxnSpLocks/>
            </p:cNvCxnSpPr>
            <p:nvPr/>
          </p:nvCxnSpPr>
          <p:spPr bwMode="gray">
            <a:xfrm>
              <a:off x="3427174" y="3848645"/>
              <a:ext cx="90487"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6B86D421-3DDC-0040-B9ED-66CB73332A4E}"/>
                </a:ext>
              </a:extLst>
            </p:cNvPr>
            <p:cNvCxnSpPr>
              <a:cxnSpLocks/>
            </p:cNvCxnSpPr>
            <p:nvPr/>
          </p:nvCxnSpPr>
          <p:spPr bwMode="gray">
            <a:xfrm>
              <a:off x="3284299" y="3848645"/>
              <a:ext cx="142875" cy="0"/>
            </a:xfrm>
            <a:prstGeom prst="line">
              <a:avLst/>
            </a:prstGeom>
            <a:ln w="25400">
              <a:solidFill>
                <a:srgbClr val="FFC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EBC3CA89-7921-A24E-842A-80D657F723AF}"/>
                </a:ext>
              </a:extLst>
            </p:cNvPr>
            <p:cNvCxnSpPr>
              <a:cxnSpLocks/>
            </p:cNvCxnSpPr>
            <p:nvPr/>
          </p:nvCxnSpPr>
          <p:spPr bwMode="gray">
            <a:xfrm>
              <a:off x="2513255" y="3886703"/>
              <a:ext cx="142394"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6BAC0B17-9E2F-424F-BEE5-35AA0FE967DA}"/>
                </a:ext>
              </a:extLst>
            </p:cNvPr>
            <p:cNvCxnSpPr>
              <a:cxnSpLocks/>
            </p:cNvCxnSpPr>
            <p:nvPr/>
          </p:nvCxnSpPr>
          <p:spPr bwMode="gray">
            <a:xfrm>
              <a:off x="2986519" y="3886703"/>
              <a:ext cx="123825" cy="0"/>
            </a:xfrm>
            <a:prstGeom prst="line">
              <a:avLst/>
            </a:prstGeom>
            <a:ln w="25400">
              <a:solidFill>
                <a:srgbClr val="EC77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7B91F6EF-00D1-9042-9547-7FB8BDD7D35D}"/>
                </a:ext>
              </a:extLst>
            </p:cNvPr>
            <p:cNvCxnSpPr>
              <a:cxnSpLocks/>
            </p:cNvCxnSpPr>
            <p:nvPr/>
          </p:nvCxnSpPr>
          <p:spPr bwMode="gray">
            <a:xfrm>
              <a:off x="2754074" y="3886703"/>
              <a:ext cx="252096"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CBE5B86B-3490-9B4D-93F3-EBA5E609841B}"/>
                </a:ext>
              </a:extLst>
            </p:cNvPr>
            <p:cNvCxnSpPr>
              <a:cxnSpLocks/>
            </p:cNvCxnSpPr>
            <p:nvPr/>
          </p:nvCxnSpPr>
          <p:spPr bwMode="gray">
            <a:xfrm>
              <a:off x="3252549" y="3886703"/>
              <a:ext cx="555625" cy="0"/>
            </a:xfrm>
            <a:prstGeom prst="line">
              <a:avLst/>
            </a:prstGeom>
            <a:ln w="25400">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0A33DD2B-1B98-3C4B-AD34-07DB17F3F541}"/>
                </a:ext>
              </a:extLst>
            </p:cNvPr>
            <p:cNvCxnSpPr>
              <a:cxnSpLocks/>
            </p:cNvCxnSpPr>
            <p:nvPr/>
          </p:nvCxnSpPr>
          <p:spPr bwMode="gray">
            <a:xfrm>
              <a:off x="3208099" y="3886703"/>
              <a:ext cx="44450"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D65CBA80-4A53-D944-9555-708748818FE0}"/>
                </a:ext>
              </a:extLst>
            </p:cNvPr>
            <p:cNvCxnSpPr>
              <a:cxnSpLocks/>
            </p:cNvCxnSpPr>
            <p:nvPr/>
          </p:nvCxnSpPr>
          <p:spPr bwMode="gray">
            <a:xfrm>
              <a:off x="3108635" y="3886703"/>
              <a:ext cx="99464" cy="0"/>
            </a:xfrm>
            <a:prstGeom prst="line">
              <a:avLst/>
            </a:prstGeom>
            <a:ln w="25400">
              <a:solidFill>
                <a:srgbClr val="FFC000"/>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408" name="Group 407">
              <a:extLst>
                <a:ext uri="{FF2B5EF4-FFF2-40B4-BE49-F238E27FC236}">
                  <a16:creationId xmlns:a16="http://schemas.microsoft.com/office/drawing/2014/main" id="{B484C816-4BFA-2049-8794-B6D2F05AE38F}"/>
                </a:ext>
              </a:extLst>
            </p:cNvPr>
            <p:cNvGrpSpPr/>
            <p:nvPr/>
          </p:nvGrpSpPr>
          <p:grpSpPr>
            <a:xfrm>
              <a:off x="2149069" y="3809994"/>
              <a:ext cx="375460" cy="78413"/>
              <a:chOff x="2149069" y="3809994"/>
              <a:chExt cx="375460" cy="78413"/>
            </a:xfrm>
          </p:grpSpPr>
          <p:cxnSp>
            <p:nvCxnSpPr>
              <p:cNvPr id="442" name="Straight Connector 441">
                <a:extLst>
                  <a:ext uri="{FF2B5EF4-FFF2-40B4-BE49-F238E27FC236}">
                    <a16:creationId xmlns:a16="http://schemas.microsoft.com/office/drawing/2014/main" id="{3AE4FD49-4B4E-8449-B6CB-A53AD4232039}"/>
                  </a:ext>
                </a:extLst>
              </p:cNvPr>
              <p:cNvCxnSpPr>
                <a:cxnSpLocks/>
              </p:cNvCxnSpPr>
              <p:nvPr/>
            </p:nvCxnSpPr>
            <p:spPr bwMode="gray">
              <a:xfrm flipH="1">
                <a:off x="2149069" y="3846025"/>
                <a:ext cx="187811" cy="0"/>
              </a:xfrm>
              <a:prstGeom prst="line">
                <a:avLst/>
              </a:prstGeom>
              <a:ln w="3492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DEBD9511-F0BD-4D46-AD66-C9AD04DA7326}"/>
                  </a:ext>
                </a:extLst>
              </p:cNvPr>
              <p:cNvCxnSpPr>
                <a:cxnSpLocks/>
              </p:cNvCxnSpPr>
              <p:nvPr/>
            </p:nvCxnSpPr>
            <p:spPr bwMode="gray">
              <a:xfrm flipH="1">
                <a:off x="2263149" y="3809994"/>
                <a:ext cx="261380" cy="36918"/>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E04EAE70-5277-5E4D-9096-44EE064CA8AB}"/>
                  </a:ext>
                </a:extLst>
              </p:cNvPr>
              <p:cNvCxnSpPr>
                <a:cxnSpLocks/>
              </p:cNvCxnSpPr>
              <p:nvPr/>
            </p:nvCxnSpPr>
            <p:spPr bwMode="gray">
              <a:xfrm flipH="1">
                <a:off x="2272394" y="3848053"/>
                <a:ext cx="252135"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0A4BAAE7-2477-6B4A-88B3-E1CAF3EEA4FB}"/>
                  </a:ext>
                </a:extLst>
              </p:cNvPr>
              <p:cNvCxnSpPr>
                <a:cxnSpLocks/>
              </p:cNvCxnSpPr>
              <p:nvPr/>
            </p:nvCxnSpPr>
            <p:spPr bwMode="gray">
              <a:xfrm flipH="1" flipV="1">
                <a:off x="2257731" y="3852377"/>
                <a:ext cx="261874" cy="3603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435" name="Straight Connector 434">
              <a:extLst>
                <a:ext uri="{FF2B5EF4-FFF2-40B4-BE49-F238E27FC236}">
                  <a16:creationId xmlns:a16="http://schemas.microsoft.com/office/drawing/2014/main" id="{93A817CB-8F58-9146-AE68-094BCD93A560}"/>
                </a:ext>
              </a:extLst>
            </p:cNvPr>
            <p:cNvCxnSpPr>
              <a:cxnSpLocks/>
            </p:cNvCxnSpPr>
            <p:nvPr/>
          </p:nvCxnSpPr>
          <p:spPr bwMode="gray">
            <a:xfrm>
              <a:off x="3427174" y="3809995"/>
              <a:ext cx="123825" cy="0"/>
            </a:xfrm>
            <a:prstGeom prst="line">
              <a:avLst/>
            </a:prstGeom>
            <a:ln w="25400">
              <a:solidFill>
                <a:srgbClr val="EC77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07F6E762-7854-C148-9689-1C34BC8766F8}"/>
                </a:ext>
              </a:extLst>
            </p:cNvPr>
            <p:cNvCxnSpPr>
              <a:cxnSpLocks/>
            </p:cNvCxnSpPr>
            <p:nvPr/>
          </p:nvCxnSpPr>
          <p:spPr bwMode="gray">
            <a:xfrm>
              <a:off x="2655649" y="3886703"/>
              <a:ext cx="98425" cy="0"/>
            </a:xfrm>
            <a:prstGeom prst="line">
              <a:avLst/>
            </a:prstGeom>
            <a:ln w="25400">
              <a:solidFill>
                <a:srgbClr val="FFF17D"/>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437" name="Group 436">
              <a:extLst>
                <a:ext uri="{FF2B5EF4-FFF2-40B4-BE49-F238E27FC236}">
                  <a16:creationId xmlns:a16="http://schemas.microsoft.com/office/drawing/2014/main" id="{54A52CF2-E818-1C43-AA51-6862D3B1F7F7}"/>
                </a:ext>
              </a:extLst>
            </p:cNvPr>
            <p:cNvGrpSpPr/>
            <p:nvPr/>
          </p:nvGrpSpPr>
          <p:grpSpPr>
            <a:xfrm flipH="1">
              <a:off x="3796894" y="3809994"/>
              <a:ext cx="375460" cy="78413"/>
              <a:chOff x="2149069" y="3809994"/>
              <a:chExt cx="375460" cy="78413"/>
            </a:xfrm>
          </p:grpSpPr>
          <p:cxnSp>
            <p:nvCxnSpPr>
              <p:cNvPr id="438" name="Straight Connector 437">
                <a:extLst>
                  <a:ext uri="{FF2B5EF4-FFF2-40B4-BE49-F238E27FC236}">
                    <a16:creationId xmlns:a16="http://schemas.microsoft.com/office/drawing/2014/main" id="{CEC78DD0-FC81-5742-A6B5-2433D05EE167}"/>
                  </a:ext>
                </a:extLst>
              </p:cNvPr>
              <p:cNvCxnSpPr>
                <a:cxnSpLocks/>
              </p:cNvCxnSpPr>
              <p:nvPr/>
            </p:nvCxnSpPr>
            <p:spPr bwMode="gray">
              <a:xfrm flipH="1">
                <a:off x="2149069" y="3846025"/>
                <a:ext cx="187811" cy="0"/>
              </a:xfrm>
              <a:prstGeom prst="line">
                <a:avLst/>
              </a:prstGeom>
              <a:ln w="3492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E50DB370-D6FC-394B-9053-BBCC25E10CD6}"/>
                  </a:ext>
                </a:extLst>
              </p:cNvPr>
              <p:cNvCxnSpPr>
                <a:cxnSpLocks/>
              </p:cNvCxnSpPr>
              <p:nvPr/>
            </p:nvCxnSpPr>
            <p:spPr bwMode="gray">
              <a:xfrm flipH="1">
                <a:off x="2263149" y="3809994"/>
                <a:ext cx="261380" cy="36918"/>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771D9E70-AB36-B846-8F49-02A9739EBBDA}"/>
                  </a:ext>
                </a:extLst>
              </p:cNvPr>
              <p:cNvCxnSpPr>
                <a:cxnSpLocks/>
              </p:cNvCxnSpPr>
              <p:nvPr/>
            </p:nvCxnSpPr>
            <p:spPr bwMode="gray">
              <a:xfrm flipH="1">
                <a:off x="2272394" y="3848053"/>
                <a:ext cx="252135"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7071CED2-9B1C-E148-8399-40C381C7B12B}"/>
                  </a:ext>
                </a:extLst>
              </p:cNvPr>
              <p:cNvCxnSpPr>
                <a:cxnSpLocks/>
              </p:cNvCxnSpPr>
              <p:nvPr/>
            </p:nvCxnSpPr>
            <p:spPr bwMode="gray">
              <a:xfrm flipH="1" flipV="1">
                <a:off x="2257731" y="3852377"/>
                <a:ext cx="261874" cy="3603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grpSp>
      <p:pic>
        <p:nvPicPr>
          <p:cNvPr id="451" name="Shape 938" descr="icon-edge-520-200x200.png">
            <a:extLst>
              <a:ext uri="{FF2B5EF4-FFF2-40B4-BE49-F238E27FC236}">
                <a16:creationId xmlns:a16="http://schemas.microsoft.com/office/drawing/2014/main" id="{461DBC6E-C2AA-EB4F-BF06-971F3A8B863B}"/>
              </a:ext>
            </a:extLst>
          </p:cNvPr>
          <p:cNvPicPr preferRelativeResize="0">
            <a:picLocks noChangeAspect="1"/>
          </p:cNvPicPr>
          <p:nvPr/>
        </p:nvPicPr>
        <p:blipFill rotWithShape="1">
          <a:blip r:embed="rId30" cstate="email">
            <a:alphaModFix/>
            <a:extLst>
              <a:ext uri="{28A0092B-C50C-407E-A947-70E740481C1C}">
                <a14:useLocalDpi xmlns:a14="http://schemas.microsoft.com/office/drawing/2010/main"/>
              </a:ext>
            </a:extLst>
          </a:blip>
          <a:srcRect t="54559"/>
          <a:stretch/>
        </p:blipFill>
        <p:spPr>
          <a:xfrm>
            <a:off x="1650598" y="2642158"/>
            <a:ext cx="553670" cy="208923"/>
          </a:xfrm>
          <a:prstGeom prst="rect">
            <a:avLst/>
          </a:prstGeom>
          <a:noFill/>
          <a:ln>
            <a:noFill/>
          </a:ln>
        </p:spPr>
      </p:pic>
      <p:grpSp>
        <p:nvGrpSpPr>
          <p:cNvPr id="452" name="Group 451">
            <a:extLst>
              <a:ext uri="{FF2B5EF4-FFF2-40B4-BE49-F238E27FC236}">
                <a16:creationId xmlns:a16="http://schemas.microsoft.com/office/drawing/2014/main" id="{3CD1EDDE-E77C-224D-82EE-D9C73FBC992D}"/>
              </a:ext>
            </a:extLst>
          </p:cNvPr>
          <p:cNvGrpSpPr/>
          <p:nvPr/>
        </p:nvGrpSpPr>
        <p:grpSpPr>
          <a:xfrm>
            <a:off x="1709928" y="2221992"/>
            <a:ext cx="449197" cy="448056"/>
            <a:chOff x="8282736" y="3516285"/>
            <a:chExt cx="449197" cy="448056"/>
          </a:xfrm>
        </p:grpSpPr>
        <p:sp>
          <p:nvSpPr>
            <p:cNvPr id="453" name="Oval 452">
              <a:extLst>
                <a:ext uri="{FF2B5EF4-FFF2-40B4-BE49-F238E27FC236}">
                  <a16:creationId xmlns:a16="http://schemas.microsoft.com/office/drawing/2014/main" id="{DB2632DC-5753-B84F-A9B0-98B1B87DBC43}"/>
                </a:ext>
              </a:extLst>
            </p:cNvPr>
            <p:cNvSpPr>
              <a:spLocks/>
            </p:cNvSpPr>
            <p:nvPr/>
          </p:nvSpPr>
          <p:spPr>
            <a:xfrm>
              <a:off x="8472248" y="3721409"/>
              <a:ext cx="259685" cy="24293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sp>
          <p:nvSpPr>
            <p:cNvPr id="454" name="Oval 453">
              <a:extLst>
                <a:ext uri="{FF2B5EF4-FFF2-40B4-BE49-F238E27FC236}">
                  <a16:creationId xmlns:a16="http://schemas.microsoft.com/office/drawing/2014/main" id="{7D7F9EDB-1889-E24D-AB19-0D762A816457}"/>
                </a:ext>
              </a:extLst>
            </p:cNvPr>
            <p:cNvSpPr>
              <a:spLocks noChangeAspect="1"/>
            </p:cNvSpPr>
            <p:nvPr/>
          </p:nvSpPr>
          <p:spPr>
            <a:xfrm>
              <a:off x="8282736" y="3516285"/>
              <a:ext cx="448056" cy="44805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pic>
          <p:nvPicPr>
            <p:cNvPr id="455" name="Picture 454">
              <a:extLst>
                <a:ext uri="{FF2B5EF4-FFF2-40B4-BE49-F238E27FC236}">
                  <a16:creationId xmlns:a16="http://schemas.microsoft.com/office/drawing/2014/main" id="{4BABF97C-019E-9E48-A758-18B8AD9DC335}"/>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8298610" y="3527732"/>
              <a:ext cx="420624" cy="419573"/>
            </a:xfrm>
            <a:prstGeom prst="rect">
              <a:avLst/>
            </a:prstGeom>
          </p:spPr>
        </p:pic>
      </p:grpSp>
      <p:sp>
        <p:nvSpPr>
          <p:cNvPr id="575" name="Content Placeholder 1">
            <a:extLst>
              <a:ext uri="{FF2B5EF4-FFF2-40B4-BE49-F238E27FC236}">
                <a16:creationId xmlns:a16="http://schemas.microsoft.com/office/drawing/2014/main" id="{BC20E6B8-C9F1-9E49-89E2-216939251B6D}"/>
              </a:ext>
            </a:extLst>
          </p:cNvPr>
          <p:cNvSpPr txBox="1">
            <a:spLocks/>
          </p:cNvSpPr>
          <p:nvPr/>
        </p:nvSpPr>
        <p:spPr>
          <a:xfrm>
            <a:off x="581245" y="5699268"/>
            <a:ext cx="10994406" cy="436709"/>
          </a:xfrm>
          <a:prstGeom prst="rect">
            <a:avLst/>
          </a:prstGeom>
          <a:solidFill>
            <a:schemeClr val="accent6"/>
          </a:solidFill>
        </p:spPr>
        <p:txBody>
          <a:bodyPr anchor="ctr" anchorCtr="0"/>
          <a:lstStyle>
            <a:lvl1pPr marL="0" indent="0" algn="l"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6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6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6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600"/>
              </a:spcBef>
              <a:buClr>
                <a:schemeClr val="tx2"/>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600"/>
              </a:spcBef>
              <a:buClr>
                <a:schemeClr val="tx2"/>
              </a:buClr>
              <a:buSzPct val="90000"/>
              <a:buFont typeface="System Font Regular"/>
              <a:buChar char="-"/>
              <a:tabLst/>
              <a:defRPr sz="1400" kern="1200">
                <a:solidFill>
                  <a:schemeClr val="tx2"/>
                </a:solidFill>
                <a:latin typeface="+mn-lt"/>
                <a:ea typeface="+mn-ea"/>
                <a:cs typeface="+mn-cs"/>
              </a:defRPr>
            </a:lvl9pPr>
          </a:lstStyle>
          <a:p>
            <a:pPr marL="272804" lvl="1" indent="0" algn="ctr">
              <a:buNone/>
            </a:pPr>
            <a:r>
              <a:rPr lang="en-US" sz="1998" b="1" dirty="0">
                <a:solidFill>
                  <a:schemeClr val="bg1"/>
                </a:solidFill>
              </a:rPr>
              <a:t>Improved App Performance   •   Lower </a:t>
            </a:r>
            <a:r>
              <a:rPr lang="en-US" sz="1998" b="1" dirty="0" err="1">
                <a:solidFill>
                  <a:schemeClr val="bg1"/>
                </a:solidFill>
              </a:rPr>
              <a:t>Opex</a:t>
            </a:r>
            <a:r>
              <a:rPr lang="en-US" sz="1998" b="1" dirty="0">
                <a:solidFill>
                  <a:schemeClr val="bg1"/>
                </a:solidFill>
              </a:rPr>
              <a:t>   •   Cloud First Scale &amp; Simplicity</a:t>
            </a:r>
          </a:p>
        </p:txBody>
      </p:sp>
      <p:grpSp>
        <p:nvGrpSpPr>
          <p:cNvPr id="34" name="Group 33">
            <a:extLst>
              <a:ext uri="{FF2B5EF4-FFF2-40B4-BE49-F238E27FC236}">
                <a16:creationId xmlns:a16="http://schemas.microsoft.com/office/drawing/2014/main" id="{B06F251B-5B29-D6D7-6AAC-1D152CADD898}"/>
              </a:ext>
            </a:extLst>
          </p:cNvPr>
          <p:cNvGrpSpPr/>
          <p:nvPr/>
        </p:nvGrpSpPr>
        <p:grpSpPr>
          <a:xfrm>
            <a:off x="4614547" y="1666962"/>
            <a:ext cx="958722" cy="585532"/>
            <a:chOff x="4614547" y="1666962"/>
            <a:chExt cx="958722" cy="585532"/>
          </a:xfrm>
        </p:grpSpPr>
        <p:pic>
          <p:nvPicPr>
            <p:cNvPr id="456" name="Picture 4" descr="Image result for zoom logo high res">
              <a:extLst>
                <a:ext uri="{FF2B5EF4-FFF2-40B4-BE49-F238E27FC236}">
                  <a16:creationId xmlns:a16="http://schemas.microsoft.com/office/drawing/2014/main" id="{6FB0E2A1-4FC0-2088-A907-E8CAC149DB12}"/>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5238799" y="1961337"/>
              <a:ext cx="334470" cy="291157"/>
            </a:xfrm>
            <a:prstGeom prst="rect">
              <a:avLst/>
            </a:prstGeom>
            <a:noFill/>
            <a:extLst>
              <a:ext uri="{909E8E84-426E-40DD-AFC4-6F175D3DCCD1}">
                <a14:hiddenFill xmlns:a14="http://schemas.microsoft.com/office/drawing/2010/main">
                  <a:solidFill>
                    <a:srgbClr val="FFFFFF"/>
                  </a:solidFill>
                </a14:hiddenFill>
              </a:ext>
            </a:extLst>
          </p:spPr>
        </p:pic>
        <p:pic>
          <p:nvPicPr>
            <p:cNvPr id="457" name="Picture 2" descr="Dell Boomi for Salesforce Health Cloud - Boomi">
              <a:extLst>
                <a:ext uri="{FF2B5EF4-FFF2-40B4-BE49-F238E27FC236}">
                  <a16:creationId xmlns:a16="http://schemas.microsoft.com/office/drawing/2014/main" id="{725155B7-1B82-AA16-CC04-52A42EC5F1BE}"/>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4614547" y="1666962"/>
              <a:ext cx="934771" cy="4326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6" name="Group 445">
            <a:extLst>
              <a:ext uri="{FF2B5EF4-FFF2-40B4-BE49-F238E27FC236}">
                <a16:creationId xmlns:a16="http://schemas.microsoft.com/office/drawing/2014/main" id="{3E27DE7A-22FE-9D31-586C-5D2D94B8CB02}"/>
              </a:ext>
            </a:extLst>
          </p:cNvPr>
          <p:cNvGrpSpPr/>
          <p:nvPr/>
        </p:nvGrpSpPr>
        <p:grpSpPr>
          <a:xfrm>
            <a:off x="1031934" y="3823098"/>
            <a:ext cx="292617" cy="287947"/>
            <a:chOff x="1031934" y="3823098"/>
            <a:chExt cx="292617" cy="287947"/>
          </a:xfrm>
        </p:grpSpPr>
        <p:sp>
          <p:nvSpPr>
            <p:cNvPr id="447" name="Oval 446">
              <a:extLst>
                <a:ext uri="{FF2B5EF4-FFF2-40B4-BE49-F238E27FC236}">
                  <a16:creationId xmlns:a16="http://schemas.microsoft.com/office/drawing/2014/main" id="{620F9FA4-419B-3196-6BA1-2CD9F3A6E49F}"/>
                </a:ext>
              </a:extLst>
            </p:cNvPr>
            <p:cNvSpPr/>
            <p:nvPr/>
          </p:nvSpPr>
          <p:spPr>
            <a:xfrm>
              <a:off x="1031934" y="3823098"/>
              <a:ext cx="292617" cy="287947"/>
            </a:xfrm>
            <a:prstGeom prst="ellipse">
              <a:avLst/>
            </a:prstGeom>
            <a:solidFill>
              <a:schemeClr val="tx1"/>
            </a:solidFill>
            <a:ln>
              <a:noFill/>
            </a:ln>
            <a:effectLst/>
          </p:spPr>
          <p:txBody>
            <a:bodyPr vert="horz" wrap="square" lIns="0" tIns="0" rIns="0" bIns="0" numCol="1" anchor="ctr" anchorCtr="0" compatLnSpc="1">
              <a:prstTxWarp prst="textNoShape">
                <a:avLst/>
              </a:prstTxWarp>
            </a:bodyPr>
            <a:lstStyle/>
            <a:p>
              <a:pPr lvl="0" algn="ctr"/>
              <a:endParaRPr lang="en-US" sz="1799" dirty="0">
                <a:solidFill>
                  <a:schemeClr val="bg1"/>
                </a:solidFill>
              </a:endParaRPr>
            </a:p>
          </p:txBody>
        </p:sp>
        <p:sp>
          <p:nvSpPr>
            <p:cNvPr id="485" name="Picture Placeholder 74">
              <a:extLst>
                <a:ext uri="{FF2B5EF4-FFF2-40B4-BE49-F238E27FC236}">
                  <a16:creationId xmlns:a16="http://schemas.microsoft.com/office/drawing/2014/main" id="{4CA2302C-635D-5392-35A6-CA8B010D62E1}"/>
                </a:ext>
              </a:extLst>
            </p:cNvPr>
            <p:cNvSpPr>
              <a:spLocks noChangeAspect="1"/>
            </p:cNvSpPr>
            <p:nvPr/>
          </p:nvSpPr>
          <p:spPr>
            <a:xfrm>
              <a:off x="1080704" y="3860116"/>
              <a:ext cx="195078" cy="195077"/>
            </a:xfrm>
            <a:custGeom>
              <a:avLst/>
              <a:gdLst>
                <a:gd name="connsiteX0" fmla="*/ 172029 w 250454"/>
                <a:gd name="connsiteY0" fmla="*/ 250454 h 250454"/>
                <a:gd name="connsiteX1" fmla="*/ 78425 w 250454"/>
                <a:gd name="connsiteY1" fmla="*/ 250454 h 250454"/>
                <a:gd name="connsiteX2" fmla="*/ 78425 w 250454"/>
                <a:gd name="connsiteY2" fmla="*/ 172029 h 250454"/>
                <a:gd name="connsiteX3" fmla="*/ 0 w 250454"/>
                <a:gd name="connsiteY3" fmla="*/ 172029 h 250454"/>
                <a:gd name="connsiteX4" fmla="*/ 0 w 250454"/>
                <a:gd name="connsiteY4" fmla="*/ 78425 h 250454"/>
                <a:gd name="connsiteX5" fmla="*/ 78425 w 250454"/>
                <a:gd name="connsiteY5" fmla="*/ 78425 h 250454"/>
                <a:gd name="connsiteX6" fmla="*/ 78425 w 250454"/>
                <a:gd name="connsiteY6" fmla="*/ 0 h 250454"/>
                <a:gd name="connsiteX7" fmla="*/ 172029 w 250454"/>
                <a:gd name="connsiteY7" fmla="*/ 0 h 250454"/>
                <a:gd name="connsiteX8" fmla="*/ 172029 w 250454"/>
                <a:gd name="connsiteY8" fmla="*/ 78425 h 250454"/>
                <a:gd name="connsiteX9" fmla="*/ 250454 w 250454"/>
                <a:gd name="connsiteY9" fmla="*/ 78425 h 250454"/>
                <a:gd name="connsiteX10" fmla="*/ 250454 w 250454"/>
                <a:gd name="connsiteY10" fmla="*/ 172029 h 250454"/>
                <a:gd name="connsiteX11" fmla="*/ 172029 w 250454"/>
                <a:gd name="connsiteY11" fmla="*/ 172029 h 250454"/>
                <a:gd name="connsiteX12" fmla="*/ 172029 w 250454"/>
                <a:gd name="connsiteY12" fmla="*/ 250454 h 250454"/>
                <a:gd name="connsiteX13" fmla="*/ 94237 w 250454"/>
                <a:gd name="connsiteY13" fmla="*/ 234643 h 250454"/>
                <a:gd name="connsiteX14" fmla="*/ 156218 w 250454"/>
                <a:gd name="connsiteY14" fmla="*/ 234643 h 250454"/>
                <a:gd name="connsiteX15" fmla="*/ 156218 w 250454"/>
                <a:gd name="connsiteY15" fmla="*/ 156218 h 250454"/>
                <a:gd name="connsiteX16" fmla="*/ 234643 w 250454"/>
                <a:gd name="connsiteY16" fmla="*/ 156218 h 250454"/>
                <a:gd name="connsiteX17" fmla="*/ 234643 w 250454"/>
                <a:gd name="connsiteY17" fmla="*/ 94237 h 250454"/>
                <a:gd name="connsiteX18" fmla="*/ 156218 w 250454"/>
                <a:gd name="connsiteY18" fmla="*/ 94237 h 250454"/>
                <a:gd name="connsiteX19" fmla="*/ 156218 w 250454"/>
                <a:gd name="connsiteY19" fmla="*/ 15812 h 250454"/>
                <a:gd name="connsiteX20" fmla="*/ 94237 w 250454"/>
                <a:gd name="connsiteY20" fmla="*/ 15812 h 250454"/>
                <a:gd name="connsiteX21" fmla="*/ 94237 w 250454"/>
                <a:gd name="connsiteY21" fmla="*/ 94237 h 250454"/>
                <a:gd name="connsiteX22" fmla="*/ 15812 w 250454"/>
                <a:gd name="connsiteY22" fmla="*/ 94237 h 250454"/>
                <a:gd name="connsiteX23" fmla="*/ 15812 w 250454"/>
                <a:gd name="connsiteY23" fmla="*/ 156218 h 250454"/>
                <a:gd name="connsiteX24" fmla="*/ 94237 w 250454"/>
                <a:gd name="connsiteY24" fmla="*/ 156218 h 250454"/>
                <a:gd name="connsiteX25" fmla="*/ 94237 w 250454"/>
                <a:gd name="connsiteY25" fmla="*/ 234643 h 2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454" h="250454">
                  <a:moveTo>
                    <a:pt x="172029" y="250454"/>
                  </a:moveTo>
                  <a:lnTo>
                    <a:pt x="78425" y="250454"/>
                  </a:lnTo>
                  <a:lnTo>
                    <a:pt x="78425" y="172029"/>
                  </a:lnTo>
                  <a:lnTo>
                    <a:pt x="0" y="172029"/>
                  </a:lnTo>
                  <a:lnTo>
                    <a:pt x="0" y="78425"/>
                  </a:lnTo>
                  <a:lnTo>
                    <a:pt x="78425" y="78425"/>
                  </a:lnTo>
                  <a:lnTo>
                    <a:pt x="78425" y="0"/>
                  </a:lnTo>
                  <a:lnTo>
                    <a:pt x="172029" y="0"/>
                  </a:lnTo>
                  <a:lnTo>
                    <a:pt x="172029" y="78425"/>
                  </a:lnTo>
                  <a:lnTo>
                    <a:pt x="250454" y="78425"/>
                  </a:lnTo>
                  <a:lnTo>
                    <a:pt x="250454" y="172029"/>
                  </a:lnTo>
                  <a:lnTo>
                    <a:pt x="172029" y="172029"/>
                  </a:lnTo>
                  <a:lnTo>
                    <a:pt x="172029" y="250454"/>
                  </a:lnTo>
                  <a:close/>
                  <a:moveTo>
                    <a:pt x="94237" y="234643"/>
                  </a:moveTo>
                  <a:lnTo>
                    <a:pt x="156218" y="234643"/>
                  </a:lnTo>
                  <a:lnTo>
                    <a:pt x="156218" y="156218"/>
                  </a:lnTo>
                  <a:lnTo>
                    <a:pt x="234643" y="156218"/>
                  </a:lnTo>
                  <a:lnTo>
                    <a:pt x="234643" y="94237"/>
                  </a:lnTo>
                  <a:lnTo>
                    <a:pt x="156218" y="94237"/>
                  </a:lnTo>
                  <a:lnTo>
                    <a:pt x="156218" y="15812"/>
                  </a:lnTo>
                  <a:lnTo>
                    <a:pt x="94237" y="15812"/>
                  </a:lnTo>
                  <a:lnTo>
                    <a:pt x="94237" y="94237"/>
                  </a:lnTo>
                  <a:lnTo>
                    <a:pt x="15812" y="94237"/>
                  </a:lnTo>
                  <a:lnTo>
                    <a:pt x="15812" y="156218"/>
                  </a:lnTo>
                  <a:lnTo>
                    <a:pt x="94237" y="156218"/>
                  </a:lnTo>
                  <a:lnTo>
                    <a:pt x="94237" y="234643"/>
                  </a:lnTo>
                  <a:close/>
                </a:path>
              </a:pathLst>
            </a:custGeom>
            <a:solidFill>
              <a:schemeClr val="bg1"/>
            </a:solidFill>
            <a:ln w="6271" cap="flat">
              <a:noFill/>
              <a:prstDash val="solid"/>
              <a:miter/>
            </a:ln>
          </p:spPr>
          <p:txBody>
            <a:bodyPr rtlCol="0" anchor="ctr"/>
            <a:lstStyle/>
            <a:p>
              <a:endParaRPr lang="en-US" sz="1799"/>
            </a:p>
          </p:txBody>
        </p:sp>
      </p:grpSp>
      <p:pic>
        <p:nvPicPr>
          <p:cNvPr id="486" name="Picture 485" descr="Logo, company name&#10;&#10;Description automatically generated">
            <a:extLst>
              <a:ext uri="{FF2B5EF4-FFF2-40B4-BE49-F238E27FC236}">
                <a16:creationId xmlns:a16="http://schemas.microsoft.com/office/drawing/2014/main" id="{FADCC1E4-AFD5-F583-CF54-57526B7BB858}"/>
              </a:ext>
            </a:extLst>
          </p:cNvPr>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a:off x="4466990" y="2020896"/>
            <a:ext cx="719349" cy="179703"/>
          </a:xfrm>
          <a:prstGeom prst="rect">
            <a:avLst/>
          </a:prstGeom>
        </p:spPr>
      </p:pic>
      <p:pic>
        <p:nvPicPr>
          <p:cNvPr id="487" name="Picture 486" descr="A picture containing text, clipart&#10;&#10;Description automatically generated">
            <a:extLst>
              <a:ext uri="{FF2B5EF4-FFF2-40B4-BE49-F238E27FC236}">
                <a16:creationId xmlns:a16="http://schemas.microsoft.com/office/drawing/2014/main" id="{F92D11B5-7C59-3C1C-4156-B2DA88375FF2}"/>
              </a:ext>
            </a:extLst>
          </p:cNvPr>
          <p:cNvPicPr>
            <a:picLocks noChangeAspect="1"/>
          </p:cNvPicPr>
          <p:nvPr/>
        </p:nvPicPr>
        <p:blipFill rotWithShape="1">
          <a:blip r:embed="rId36" cstate="print">
            <a:extLst>
              <a:ext uri="{28A0092B-C50C-407E-A947-70E740481C1C}">
                <a14:useLocalDpi xmlns:a14="http://schemas.microsoft.com/office/drawing/2010/main"/>
              </a:ext>
            </a:extLst>
          </a:blip>
          <a:srcRect/>
          <a:stretch/>
        </p:blipFill>
        <p:spPr>
          <a:xfrm>
            <a:off x="10487725" y="3124358"/>
            <a:ext cx="691134" cy="179702"/>
          </a:xfrm>
          <a:prstGeom prst="rect">
            <a:avLst/>
          </a:prstGeom>
        </p:spPr>
      </p:pic>
      <p:pic>
        <p:nvPicPr>
          <p:cNvPr id="488" name="Picture 487">
            <a:extLst>
              <a:ext uri="{FF2B5EF4-FFF2-40B4-BE49-F238E27FC236}">
                <a16:creationId xmlns:a16="http://schemas.microsoft.com/office/drawing/2014/main" id="{A1746BFC-D772-7F8C-82F2-10B71DC3E5FF}"/>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10721860" y="2723314"/>
            <a:ext cx="385734" cy="21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350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192"/>
                                        </p:tgtEl>
                                      </p:cBhvr>
                                    </p:animEffect>
                                    <p:set>
                                      <p:cBhvr>
                                        <p:cTn id="7" dur="1" fill="hold">
                                          <p:stCondLst>
                                            <p:cond delay="499"/>
                                          </p:stCondLst>
                                        </p:cTn>
                                        <p:tgtEl>
                                          <p:spTgt spid="192"/>
                                        </p:tgtEl>
                                        <p:attrNameLst>
                                          <p:attrName>style.visibility</p:attrName>
                                        </p:attrNameLst>
                                      </p:cBhvr>
                                      <p:to>
                                        <p:strVal val="hidden"/>
                                      </p:to>
                                    </p:set>
                                  </p:childTnLst>
                                </p:cTn>
                              </p:par>
                            </p:childTnLst>
                          </p:cTn>
                        </p:par>
                        <p:par>
                          <p:cTn id="8" fill="hold">
                            <p:stCondLst>
                              <p:cond delay="500"/>
                            </p:stCondLst>
                            <p:childTnLst>
                              <p:par>
                                <p:cTn id="9" presetID="22" presetClass="exit" presetSubtype="2" fill="hold" nodeType="afterEffect">
                                  <p:stCondLst>
                                    <p:cond delay="0"/>
                                  </p:stCondLst>
                                  <p:childTnLst>
                                    <p:animEffect transition="out" filter="wipe(right)">
                                      <p:cBhvr>
                                        <p:cTn id="10" dur="500"/>
                                        <p:tgtEl>
                                          <p:spTgt spid="77"/>
                                        </p:tgtEl>
                                      </p:cBhvr>
                                    </p:animEffect>
                                    <p:set>
                                      <p:cBhvr>
                                        <p:cTn id="11" dur="1" fill="hold">
                                          <p:stCondLst>
                                            <p:cond delay="499"/>
                                          </p:stCondLst>
                                        </p:cTn>
                                        <p:tgtEl>
                                          <p:spTgt spid="77"/>
                                        </p:tgtEl>
                                        <p:attrNameLst>
                                          <p:attrName>style.visibility</p:attrName>
                                        </p:attrNameLst>
                                      </p:cBhvr>
                                      <p:to>
                                        <p:strVal val="hidden"/>
                                      </p:to>
                                    </p:set>
                                  </p:childTnLst>
                                </p:cTn>
                              </p:par>
                            </p:childTnLst>
                          </p:cTn>
                        </p:par>
                        <p:par>
                          <p:cTn id="12" fill="hold">
                            <p:stCondLst>
                              <p:cond delay="1000"/>
                            </p:stCondLst>
                            <p:childTnLst>
                              <p:par>
                                <p:cTn id="13" presetID="22" presetClass="exit" presetSubtype="2" fill="hold" nodeType="afterEffect">
                                  <p:stCondLst>
                                    <p:cond delay="0"/>
                                  </p:stCondLst>
                                  <p:childTnLst>
                                    <p:animEffect transition="out" filter="wipe(right)">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191"/>
                                        </p:tgtEl>
                                      </p:cBhvr>
                                    </p:animEffect>
                                    <p:set>
                                      <p:cBhvr>
                                        <p:cTn id="19" dur="1" fill="hold">
                                          <p:stCondLst>
                                            <p:cond delay="499"/>
                                          </p:stCondLst>
                                        </p:cTn>
                                        <p:tgtEl>
                                          <p:spTgt spid="191"/>
                                        </p:tgtEl>
                                        <p:attrNameLst>
                                          <p:attrName>style.visibility</p:attrName>
                                        </p:attrNameLst>
                                      </p:cBhvr>
                                      <p:to>
                                        <p:strVal val="hidden"/>
                                      </p:to>
                                    </p:set>
                                  </p:childTnLst>
                                </p:cTn>
                              </p:par>
                              <p:par>
                                <p:cTn id="20" presetID="22" presetClass="exit" presetSubtype="2" fill="hold" grpId="0" nodeType="withEffect">
                                  <p:stCondLst>
                                    <p:cond delay="0"/>
                                  </p:stCondLst>
                                  <p:childTnLst>
                                    <p:animEffect transition="out" filter="wipe(right)">
                                      <p:cBhvr>
                                        <p:cTn id="21" dur="500"/>
                                        <p:tgtEl>
                                          <p:spTgt spid="201"/>
                                        </p:tgtEl>
                                      </p:cBhvr>
                                    </p:animEffect>
                                    <p:set>
                                      <p:cBhvr>
                                        <p:cTn id="22" dur="1" fill="hold">
                                          <p:stCondLst>
                                            <p:cond delay="499"/>
                                          </p:stCondLst>
                                        </p:cTn>
                                        <p:tgtEl>
                                          <p:spTgt spid="201"/>
                                        </p:tgtEl>
                                        <p:attrNameLst>
                                          <p:attrName>style.visibility</p:attrName>
                                        </p:attrNameLst>
                                      </p:cBhvr>
                                      <p:to>
                                        <p:strVal val="hidden"/>
                                      </p:to>
                                    </p:set>
                                  </p:childTnLst>
                                </p:cTn>
                              </p:par>
                            </p:childTnLst>
                          </p:cTn>
                        </p:par>
                        <p:par>
                          <p:cTn id="23" fill="hold">
                            <p:stCondLst>
                              <p:cond delay="2000"/>
                            </p:stCondLst>
                            <p:childTnLst>
                              <p:par>
                                <p:cTn id="24" presetID="1" presetClass="exit" presetSubtype="0" fill="hold" grpId="0" nodeType="afterEffect">
                                  <p:stCondLst>
                                    <p:cond delay="0"/>
                                  </p:stCondLst>
                                  <p:childTnLst>
                                    <p:set>
                                      <p:cBhvr>
                                        <p:cTn id="25" dur="1" fill="hold">
                                          <p:stCondLst>
                                            <p:cond delay="0"/>
                                          </p:stCondLst>
                                        </p:cTn>
                                        <p:tgtEl>
                                          <p:spTgt spid="80"/>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20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0" presetClass="path" presetSubtype="0" decel="50000" fill="hold" nodeType="clickEffect">
                                  <p:stCondLst>
                                    <p:cond delay="0"/>
                                  </p:stCondLst>
                                  <p:childTnLst>
                                    <p:animMotion origin="layout" path="M -2.33134E-6 4.81481E-6 L -0.32157 0.07615 " pathEditMode="relative" rAng="0" ptsTypes="AA">
                                      <p:cBhvr>
                                        <p:cTn id="31" dur="500" fill="hold"/>
                                        <p:tgtEl>
                                          <p:spTgt spid="253"/>
                                        </p:tgtEl>
                                        <p:attrNameLst>
                                          <p:attrName>ppt_x</p:attrName>
                                          <p:attrName>ppt_y</p:attrName>
                                        </p:attrNameLst>
                                      </p:cBhvr>
                                      <p:rCtr x="-16085" y="3796"/>
                                    </p:animMotion>
                                  </p:childTnLst>
                                </p:cTn>
                              </p:par>
                            </p:childTnLst>
                          </p:cTn>
                        </p:par>
                        <p:par>
                          <p:cTn id="32" fill="hold">
                            <p:stCondLst>
                              <p:cond delay="500"/>
                            </p:stCondLst>
                            <p:childTnLst>
                              <p:par>
                                <p:cTn id="33" presetID="0" presetClass="path" presetSubtype="0" decel="50000" fill="hold" nodeType="afterEffect">
                                  <p:stCondLst>
                                    <p:cond delay="0"/>
                                  </p:stCondLst>
                                  <p:childTnLst>
                                    <p:animMotion origin="layout" path="M -2.08909E-6 -3.33333E-6 L -0.30867 -0.0118 " pathEditMode="relative" rAng="0" ptsTypes="AA">
                                      <p:cBhvr>
                                        <p:cTn id="34" dur="500" fill="hold"/>
                                        <p:tgtEl>
                                          <p:spTgt spid="249"/>
                                        </p:tgtEl>
                                        <p:attrNameLst>
                                          <p:attrName>ppt_x</p:attrName>
                                          <p:attrName>ppt_y</p:attrName>
                                        </p:attrNameLst>
                                      </p:cBhvr>
                                      <p:rCtr x="-15434" y="-602"/>
                                    </p:animMotion>
                                  </p:childTnLst>
                                </p:cTn>
                              </p:par>
                            </p:childTnLst>
                          </p:cTn>
                        </p:par>
                        <p:par>
                          <p:cTn id="35" fill="hold">
                            <p:stCondLst>
                              <p:cond delay="1000"/>
                            </p:stCondLst>
                            <p:childTnLst>
                              <p:par>
                                <p:cTn id="36" presetID="0" presetClass="path" presetSubtype="0" decel="50000" fill="hold" nodeType="afterEffect">
                                  <p:stCondLst>
                                    <p:cond delay="0"/>
                                  </p:stCondLst>
                                  <p:childTnLst>
                                    <p:animMotion origin="layout" path="M -0.00078 -0.00116 L -0.29526 -0.07338 " pathEditMode="relative" rAng="0" ptsTypes="AA">
                                      <p:cBhvr>
                                        <p:cTn id="37" dur="500" fill="hold"/>
                                        <p:tgtEl>
                                          <p:spTgt spid="250"/>
                                        </p:tgtEl>
                                        <p:attrNameLst>
                                          <p:attrName>ppt_x</p:attrName>
                                          <p:attrName>ppt_y</p:attrName>
                                        </p:attrNameLst>
                                      </p:cBhvr>
                                      <p:rCtr x="-14730" y="-3611"/>
                                    </p:animMotion>
                                  </p:childTnLst>
                                </p:cTn>
                              </p:par>
                            </p:childTnLst>
                          </p:cTn>
                        </p:par>
                        <p:par>
                          <p:cTn id="38" fill="hold">
                            <p:stCondLst>
                              <p:cond delay="1500"/>
                            </p:stCondLst>
                            <p:childTnLst>
                              <p:par>
                                <p:cTn id="39" presetID="0" presetClass="path" presetSubtype="0" decel="50000" fill="hold" nodeType="afterEffect">
                                  <p:stCondLst>
                                    <p:cond delay="0"/>
                                  </p:stCondLst>
                                  <p:childTnLst>
                                    <p:animMotion origin="layout" path="M 0.00026 -0.00208 L -0.3187 -0.11481 " pathEditMode="relative" rAng="0" ptsTypes="AA">
                                      <p:cBhvr>
                                        <p:cTn id="40" dur="500" fill="hold"/>
                                        <p:tgtEl>
                                          <p:spTgt spid="251"/>
                                        </p:tgtEl>
                                        <p:attrNameLst>
                                          <p:attrName>ppt_x</p:attrName>
                                          <p:attrName>ppt_y</p:attrName>
                                        </p:attrNameLst>
                                      </p:cBhvr>
                                      <p:rCtr x="-15955" y="-5648"/>
                                    </p:animMotion>
                                  </p:childTnLst>
                                </p:cTn>
                              </p:par>
                            </p:childTnLst>
                          </p:cTn>
                        </p:par>
                        <p:par>
                          <p:cTn id="41" fill="hold">
                            <p:stCondLst>
                              <p:cond delay="2000"/>
                            </p:stCondLst>
                            <p:childTnLst>
                              <p:par>
                                <p:cTn id="42" presetID="0" presetClass="path" presetSubtype="0" decel="50000" fill="hold" nodeType="afterEffect">
                                  <p:stCondLst>
                                    <p:cond delay="0"/>
                                  </p:stCondLst>
                                  <p:childTnLst>
                                    <p:animMotion origin="layout" path="M 0.00026 -0.00093 L -0.29356 -0.18657 " pathEditMode="relative" rAng="0" ptsTypes="AA">
                                      <p:cBhvr>
                                        <p:cTn id="43" dur="500" fill="hold"/>
                                        <p:tgtEl>
                                          <p:spTgt spid="252"/>
                                        </p:tgtEl>
                                        <p:attrNameLst>
                                          <p:attrName>ppt_x</p:attrName>
                                          <p:attrName>ppt_y</p:attrName>
                                        </p:attrNameLst>
                                      </p:cBhvr>
                                      <p:rCtr x="-14691" y="-9282"/>
                                    </p:animMotion>
                                  </p:childTnLst>
                                </p:cTn>
                              </p:par>
                            </p:childTnLst>
                          </p:cTn>
                        </p:par>
                        <p:par>
                          <p:cTn id="44" fill="hold">
                            <p:stCondLst>
                              <p:cond delay="2500"/>
                            </p:stCondLst>
                            <p:childTnLst>
                              <p:par>
                                <p:cTn id="45" presetID="1" presetClass="entr" presetSubtype="0" fill="hold" grpId="0" nodeType="afterEffect">
                                  <p:stCondLst>
                                    <p:cond delay="500"/>
                                  </p:stCondLst>
                                  <p:childTnLst>
                                    <p:set>
                                      <p:cBhvr>
                                        <p:cTn id="46" dur="1" fill="hold">
                                          <p:stCondLst>
                                            <p:cond delay="0"/>
                                          </p:stCondLst>
                                        </p:cTn>
                                        <p:tgtEl>
                                          <p:spTgt spid="228"/>
                                        </p:tgtEl>
                                        <p:attrNameLst>
                                          <p:attrName>style.visibility</p:attrName>
                                        </p:attrNameLst>
                                      </p:cBhvr>
                                      <p:to>
                                        <p:strVal val="visible"/>
                                      </p:to>
                                    </p:set>
                                  </p:childTnLst>
                                </p:cTn>
                              </p:par>
                            </p:childTnLst>
                          </p:cTn>
                        </p:par>
                        <p:par>
                          <p:cTn id="47" fill="hold">
                            <p:stCondLst>
                              <p:cond delay="3000"/>
                            </p:stCondLst>
                            <p:childTnLst>
                              <p:par>
                                <p:cTn id="48" presetID="21" presetClass="entr" presetSubtype="1" fill="hold" nodeType="afterEffect">
                                  <p:stCondLst>
                                    <p:cond delay="0"/>
                                  </p:stCondLst>
                                  <p:childTnLst>
                                    <p:set>
                                      <p:cBhvr>
                                        <p:cTn id="49" dur="1" fill="hold">
                                          <p:stCondLst>
                                            <p:cond delay="0"/>
                                          </p:stCondLst>
                                        </p:cTn>
                                        <p:tgtEl>
                                          <p:spTgt spid="229"/>
                                        </p:tgtEl>
                                        <p:attrNameLst>
                                          <p:attrName>style.visibility</p:attrName>
                                        </p:attrNameLst>
                                      </p:cBhvr>
                                      <p:to>
                                        <p:strVal val="visible"/>
                                      </p:to>
                                    </p:set>
                                    <p:animEffect transition="in" filter="wheel(1)">
                                      <p:cBhvr>
                                        <p:cTn id="50" dur="2000"/>
                                        <p:tgtEl>
                                          <p:spTgt spid="2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left)">
                                      <p:cBhvr>
                                        <p:cTn id="55" dur="500"/>
                                        <p:tgtEl>
                                          <p:spTgt spid="45"/>
                                        </p:tgtEl>
                                      </p:cBhvr>
                                    </p:animEffect>
                                  </p:childTnLst>
                                </p:cTn>
                              </p:par>
                            </p:childTnLst>
                          </p:cTn>
                        </p:par>
                        <p:par>
                          <p:cTn id="56" fill="hold">
                            <p:stCondLst>
                              <p:cond delay="500"/>
                            </p:stCondLst>
                            <p:childTnLst>
                              <p:par>
                                <p:cTn id="57" presetID="9" presetClass="entr" presetSubtype="0" fill="hold" grpId="0" nodeType="afterEffect">
                                  <p:stCondLst>
                                    <p:cond delay="0"/>
                                  </p:stCondLst>
                                  <p:childTnLst>
                                    <p:set>
                                      <p:cBhvr>
                                        <p:cTn id="58" dur="1" fill="hold">
                                          <p:stCondLst>
                                            <p:cond delay="0"/>
                                          </p:stCondLst>
                                        </p:cTn>
                                        <p:tgtEl>
                                          <p:spTgt spid="303"/>
                                        </p:tgtEl>
                                        <p:attrNameLst>
                                          <p:attrName>style.visibility</p:attrName>
                                        </p:attrNameLst>
                                      </p:cBhvr>
                                      <p:to>
                                        <p:strVal val="visible"/>
                                      </p:to>
                                    </p:set>
                                    <p:animEffect transition="in" filter="dissolve">
                                      <p:cBhvr>
                                        <p:cTn id="59" dur="500"/>
                                        <p:tgtEl>
                                          <p:spTgt spid="303"/>
                                        </p:tgtEl>
                                      </p:cBhvr>
                                    </p:animEffect>
                                  </p:childTnLst>
                                </p:cTn>
                              </p:par>
                              <p:par>
                                <p:cTn id="60" presetID="9" presetClass="entr" presetSubtype="0" fill="hold" nodeType="withEffect">
                                  <p:stCondLst>
                                    <p:cond delay="0"/>
                                  </p:stCondLst>
                                  <p:childTnLst>
                                    <p:set>
                                      <p:cBhvr>
                                        <p:cTn id="61" dur="1" fill="hold">
                                          <p:stCondLst>
                                            <p:cond delay="0"/>
                                          </p:stCondLst>
                                        </p:cTn>
                                        <p:tgtEl>
                                          <p:spTgt spid="293"/>
                                        </p:tgtEl>
                                        <p:attrNameLst>
                                          <p:attrName>style.visibility</p:attrName>
                                        </p:attrNameLst>
                                      </p:cBhvr>
                                      <p:to>
                                        <p:strVal val="visible"/>
                                      </p:to>
                                    </p:set>
                                    <p:animEffect transition="in" filter="dissolve">
                                      <p:cBhvr>
                                        <p:cTn id="62" dur="500"/>
                                        <p:tgtEl>
                                          <p:spTgt spid="293"/>
                                        </p:tgtEl>
                                      </p:cBhvr>
                                    </p:animEffect>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293"/>
                                        </p:tgtEl>
                                      </p:cBhvr>
                                    </p:animEffect>
                                    <p:animScale>
                                      <p:cBhvr>
                                        <p:cTn id="66" dur="250" autoRev="1" fill="hold"/>
                                        <p:tgtEl>
                                          <p:spTgt spid="293"/>
                                        </p:tgtEl>
                                      </p:cBhvr>
                                      <p:by x="105000" y="105000"/>
                                    </p:animScale>
                                  </p:childTnLst>
                                  <p:subTnLst>
                                    <p:animClr clrSpc="rgb" dir="cw">
                                      <p:cBhvr override="childStyle">
                                        <p:cTn dur="1" fill="hold" display="0" masterRel="nextClick" afterEffect="1"/>
                                        <p:tgtEl>
                                          <p:spTgt spid="293"/>
                                        </p:tgtEl>
                                        <p:attrNameLst>
                                          <p:attrName>ppt_c</p:attrName>
                                        </p:attrNameLst>
                                      </p:cBhvr>
                                      <p:to>
                                        <a:srgbClr val="78BE1F"/>
                                      </p:to>
                                    </p:animClr>
                                  </p:subTnLst>
                                </p:cTn>
                              </p:par>
                              <p:par>
                                <p:cTn id="67" presetID="9" presetClass="entr" presetSubtype="0" fill="hold" nodeType="withEffect">
                                  <p:stCondLst>
                                    <p:cond delay="0"/>
                                  </p:stCondLst>
                                  <p:childTnLst>
                                    <p:set>
                                      <p:cBhvr>
                                        <p:cTn id="68" dur="1" fill="hold">
                                          <p:stCondLst>
                                            <p:cond delay="0"/>
                                          </p:stCondLst>
                                        </p:cTn>
                                        <p:tgtEl>
                                          <p:spTgt spid="304"/>
                                        </p:tgtEl>
                                        <p:attrNameLst>
                                          <p:attrName>style.visibility</p:attrName>
                                        </p:attrNameLst>
                                      </p:cBhvr>
                                      <p:to>
                                        <p:strVal val="visible"/>
                                      </p:to>
                                    </p:set>
                                    <p:animEffect transition="in" filter="dissolve">
                                      <p:cBhvr>
                                        <p:cTn id="69" dur="500"/>
                                        <p:tgtEl>
                                          <p:spTgt spid="304"/>
                                        </p:tgtEl>
                                      </p:cBhvr>
                                    </p:animEffect>
                                  </p:childTnLst>
                                </p:cTn>
                              </p:par>
                            </p:childTnLst>
                          </p:cTn>
                        </p:par>
                        <p:par>
                          <p:cTn id="70" fill="hold">
                            <p:stCondLst>
                              <p:cond delay="1500"/>
                            </p:stCondLst>
                            <p:childTnLst>
                              <p:par>
                                <p:cTn id="71" presetID="26" presetClass="emph" presetSubtype="0" fill="hold" nodeType="afterEffect">
                                  <p:stCondLst>
                                    <p:cond delay="0"/>
                                  </p:stCondLst>
                                  <p:childTnLst>
                                    <p:animEffect transition="out" filter="fade">
                                      <p:cBhvr>
                                        <p:cTn id="72" dur="500" tmFilter="0, 0; .2, .5; .8, .5; 1, 0"/>
                                        <p:tgtEl>
                                          <p:spTgt spid="304"/>
                                        </p:tgtEl>
                                      </p:cBhvr>
                                    </p:animEffect>
                                    <p:animScale>
                                      <p:cBhvr>
                                        <p:cTn id="73" dur="250" autoRev="1" fill="hold"/>
                                        <p:tgtEl>
                                          <p:spTgt spid="304"/>
                                        </p:tgtEl>
                                      </p:cBhvr>
                                      <p:by x="105000" y="105000"/>
                                    </p:animScale>
                                  </p:childTnLst>
                                  <p:subTnLst>
                                    <p:set>
                                      <p:cBhvr override="childStyle">
                                        <p:cTn dur="1" fill="hold" display="0" masterRel="sameClick" afterEffect="1">
                                          <p:stCondLst>
                                            <p:cond evt="end" delay="0">
                                              <p:tn val="71"/>
                                            </p:cond>
                                          </p:stCondLst>
                                        </p:cTn>
                                        <p:tgtEl>
                                          <p:spTgt spid="304"/>
                                        </p:tgtEl>
                                        <p:attrNameLst>
                                          <p:attrName>style.visibility</p:attrName>
                                        </p:attrNameLst>
                                      </p:cBhvr>
                                      <p:to>
                                        <p:strVal val="hidden"/>
                                      </p:to>
                                    </p:set>
                                  </p:subTnLst>
                                </p:cTn>
                              </p:par>
                            </p:childTnLst>
                          </p:cTn>
                        </p:par>
                        <p:par>
                          <p:cTn id="74" fill="hold">
                            <p:stCondLst>
                              <p:cond delay="2000"/>
                            </p:stCondLst>
                            <p:childTnLst>
                              <p:par>
                                <p:cTn id="75" presetID="1" presetClass="entr" presetSubtype="0" fill="hold" nodeType="afterEffect">
                                  <p:stCondLst>
                                    <p:cond delay="0"/>
                                  </p:stCondLst>
                                  <p:childTnLst>
                                    <p:set>
                                      <p:cBhvr>
                                        <p:cTn id="76" dur="1" fill="hold">
                                          <p:stCondLst>
                                            <p:cond delay="0"/>
                                          </p:stCondLst>
                                        </p:cTn>
                                        <p:tgtEl>
                                          <p:spTgt spid="304"/>
                                        </p:tgtEl>
                                        <p:attrNameLst>
                                          <p:attrName>style.visibility</p:attrName>
                                        </p:attrNameLst>
                                      </p:cBhvr>
                                      <p:to>
                                        <p:strVal val="visible"/>
                                      </p:to>
                                    </p:set>
                                  </p:childTnLst>
                                </p:cTn>
                              </p:par>
                            </p:childTnLst>
                          </p:cTn>
                        </p:par>
                        <p:par>
                          <p:cTn id="77" fill="hold">
                            <p:stCondLst>
                              <p:cond delay="2000"/>
                            </p:stCondLst>
                            <p:childTnLst>
                              <p:par>
                                <p:cTn id="78" presetID="22" presetClass="entr" presetSubtype="4" fill="hold" nodeType="afterEffect">
                                  <p:stCondLst>
                                    <p:cond delay="0"/>
                                  </p:stCondLst>
                                  <p:childTnLst>
                                    <p:set>
                                      <p:cBhvr>
                                        <p:cTn id="79" dur="1" fill="hold">
                                          <p:stCondLst>
                                            <p:cond delay="0"/>
                                          </p:stCondLst>
                                        </p:cTn>
                                        <p:tgtEl>
                                          <p:spTgt spid="232"/>
                                        </p:tgtEl>
                                        <p:attrNameLst>
                                          <p:attrName>style.visibility</p:attrName>
                                        </p:attrNameLst>
                                      </p:cBhvr>
                                      <p:to>
                                        <p:strVal val="visible"/>
                                      </p:to>
                                    </p:set>
                                    <p:animEffect transition="in" filter="wipe(down)">
                                      <p:cBhvr>
                                        <p:cTn id="80" dur="500"/>
                                        <p:tgtEl>
                                          <p:spTgt spid="232"/>
                                        </p:tgtEl>
                                      </p:cBhvr>
                                    </p:animEffect>
                                  </p:childTnLst>
                                </p:cTn>
                              </p:par>
                              <p:par>
                                <p:cTn id="81" presetID="22" presetClass="entr" presetSubtype="4" fill="hold" nodeType="withEffect">
                                  <p:stCondLst>
                                    <p:cond delay="0"/>
                                  </p:stCondLst>
                                  <p:childTnLst>
                                    <p:set>
                                      <p:cBhvr>
                                        <p:cTn id="82" dur="1" fill="hold">
                                          <p:stCondLst>
                                            <p:cond delay="0"/>
                                          </p:stCondLst>
                                        </p:cTn>
                                        <p:tgtEl>
                                          <p:spTgt spid="233"/>
                                        </p:tgtEl>
                                        <p:attrNameLst>
                                          <p:attrName>style.visibility</p:attrName>
                                        </p:attrNameLst>
                                      </p:cBhvr>
                                      <p:to>
                                        <p:strVal val="visible"/>
                                      </p:to>
                                    </p:set>
                                    <p:animEffect transition="in" filter="wipe(down)">
                                      <p:cBhvr>
                                        <p:cTn id="83" dur="500"/>
                                        <p:tgtEl>
                                          <p:spTgt spid="233"/>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293"/>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303"/>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04"/>
                                        </p:tgtEl>
                                        <p:attrNameLst>
                                          <p:attrName>style.visibility</p:attrName>
                                        </p:attrNameLst>
                                      </p:cBhvr>
                                      <p:to>
                                        <p:strVal val="hidden"/>
                                      </p:to>
                                    </p:set>
                                  </p:childTnLst>
                                </p:cTn>
                              </p:par>
                            </p:childTnLst>
                          </p:cTn>
                        </p:par>
                        <p:par>
                          <p:cTn id="92" fill="hold">
                            <p:stCondLst>
                              <p:cond delay="0"/>
                            </p:stCondLst>
                            <p:childTnLst>
                              <p:par>
                                <p:cTn id="93" presetID="12" presetClass="entr" presetSubtype="4" fill="hold" nodeType="afterEffect">
                                  <p:stCondLst>
                                    <p:cond delay="0"/>
                                  </p:stCondLst>
                                  <p:childTnLst>
                                    <p:set>
                                      <p:cBhvr>
                                        <p:cTn id="94" dur="1" fill="hold">
                                          <p:stCondLst>
                                            <p:cond delay="0"/>
                                          </p:stCondLst>
                                        </p:cTn>
                                        <p:tgtEl>
                                          <p:spTgt spid="320"/>
                                        </p:tgtEl>
                                        <p:attrNameLst>
                                          <p:attrName>style.visibility</p:attrName>
                                        </p:attrNameLst>
                                      </p:cBhvr>
                                      <p:to>
                                        <p:strVal val="visible"/>
                                      </p:to>
                                    </p:set>
                                    <p:anim calcmode="lin" valueType="num">
                                      <p:cBhvr additive="base">
                                        <p:cTn id="95" dur="500"/>
                                        <p:tgtEl>
                                          <p:spTgt spid="320"/>
                                        </p:tgtEl>
                                        <p:attrNameLst>
                                          <p:attrName>ppt_y</p:attrName>
                                        </p:attrNameLst>
                                      </p:cBhvr>
                                      <p:tavLst>
                                        <p:tav tm="0">
                                          <p:val>
                                            <p:strVal val="#ppt_y+#ppt_h*1.125000"/>
                                          </p:val>
                                        </p:tav>
                                        <p:tav tm="100000">
                                          <p:val>
                                            <p:strVal val="#ppt_y"/>
                                          </p:val>
                                        </p:tav>
                                      </p:tavLst>
                                    </p:anim>
                                    <p:animEffect transition="in" filter="wipe(up)">
                                      <p:cBhvr>
                                        <p:cTn id="96" dur="500"/>
                                        <p:tgtEl>
                                          <p:spTgt spid="320"/>
                                        </p:tgtEl>
                                      </p:cBhvr>
                                    </p:animEffect>
                                  </p:childTnLst>
                                </p:cTn>
                              </p:par>
                              <p:par>
                                <p:cTn id="97" presetID="12" presetClass="entr" presetSubtype="4" fill="hold" nodeType="withEffect">
                                  <p:stCondLst>
                                    <p:cond delay="0"/>
                                  </p:stCondLst>
                                  <p:childTnLst>
                                    <p:set>
                                      <p:cBhvr>
                                        <p:cTn id="98" dur="1" fill="hold">
                                          <p:stCondLst>
                                            <p:cond delay="0"/>
                                          </p:stCondLst>
                                        </p:cTn>
                                        <p:tgtEl>
                                          <p:spTgt spid="325"/>
                                        </p:tgtEl>
                                        <p:attrNameLst>
                                          <p:attrName>style.visibility</p:attrName>
                                        </p:attrNameLst>
                                      </p:cBhvr>
                                      <p:to>
                                        <p:strVal val="visible"/>
                                      </p:to>
                                    </p:set>
                                    <p:anim calcmode="lin" valueType="num">
                                      <p:cBhvr additive="base">
                                        <p:cTn id="99" dur="500"/>
                                        <p:tgtEl>
                                          <p:spTgt spid="325"/>
                                        </p:tgtEl>
                                        <p:attrNameLst>
                                          <p:attrName>ppt_y</p:attrName>
                                        </p:attrNameLst>
                                      </p:cBhvr>
                                      <p:tavLst>
                                        <p:tav tm="0">
                                          <p:val>
                                            <p:strVal val="#ppt_y+#ppt_h*1.125000"/>
                                          </p:val>
                                        </p:tav>
                                        <p:tav tm="100000">
                                          <p:val>
                                            <p:strVal val="#ppt_y"/>
                                          </p:val>
                                        </p:tav>
                                      </p:tavLst>
                                    </p:anim>
                                    <p:animEffect transition="in" filter="wipe(up)">
                                      <p:cBhvr>
                                        <p:cTn id="100" dur="500"/>
                                        <p:tgtEl>
                                          <p:spTgt spid="325"/>
                                        </p:tgtEl>
                                      </p:cBhvr>
                                    </p:animEffect>
                                  </p:childTnLst>
                                </p:cTn>
                              </p:par>
                              <p:par>
                                <p:cTn id="101" presetID="12" presetClass="entr" presetSubtype="4" fill="hold" nodeType="withEffect">
                                  <p:stCondLst>
                                    <p:cond delay="0"/>
                                  </p:stCondLst>
                                  <p:childTnLst>
                                    <p:set>
                                      <p:cBhvr>
                                        <p:cTn id="102" dur="1" fill="hold">
                                          <p:stCondLst>
                                            <p:cond delay="0"/>
                                          </p:stCondLst>
                                        </p:cTn>
                                        <p:tgtEl>
                                          <p:spTgt spid="330"/>
                                        </p:tgtEl>
                                        <p:attrNameLst>
                                          <p:attrName>style.visibility</p:attrName>
                                        </p:attrNameLst>
                                      </p:cBhvr>
                                      <p:to>
                                        <p:strVal val="visible"/>
                                      </p:to>
                                    </p:set>
                                    <p:anim calcmode="lin" valueType="num">
                                      <p:cBhvr additive="base">
                                        <p:cTn id="103" dur="500"/>
                                        <p:tgtEl>
                                          <p:spTgt spid="330"/>
                                        </p:tgtEl>
                                        <p:attrNameLst>
                                          <p:attrName>ppt_y</p:attrName>
                                        </p:attrNameLst>
                                      </p:cBhvr>
                                      <p:tavLst>
                                        <p:tav tm="0">
                                          <p:val>
                                            <p:strVal val="#ppt_y+#ppt_h*1.125000"/>
                                          </p:val>
                                        </p:tav>
                                        <p:tav tm="100000">
                                          <p:val>
                                            <p:strVal val="#ppt_y"/>
                                          </p:val>
                                        </p:tav>
                                      </p:tavLst>
                                    </p:anim>
                                    <p:animEffect transition="in" filter="wipe(up)">
                                      <p:cBhvr>
                                        <p:cTn id="104" dur="500"/>
                                        <p:tgtEl>
                                          <p:spTgt spid="330"/>
                                        </p:tgtEl>
                                      </p:cBhvr>
                                    </p:animEffect>
                                  </p:childTnLst>
                                </p:cTn>
                              </p:par>
                              <p:par>
                                <p:cTn id="105" presetID="12" presetClass="entr" presetSubtype="4" fill="hold" nodeType="withEffect">
                                  <p:stCondLst>
                                    <p:cond delay="0"/>
                                  </p:stCondLst>
                                  <p:childTnLst>
                                    <p:set>
                                      <p:cBhvr>
                                        <p:cTn id="106" dur="1" fill="hold">
                                          <p:stCondLst>
                                            <p:cond delay="0"/>
                                          </p:stCondLst>
                                        </p:cTn>
                                        <p:tgtEl>
                                          <p:spTgt spid="335"/>
                                        </p:tgtEl>
                                        <p:attrNameLst>
                                          <p:attrName>style.visibility</p:attrName>
                                        </p:attrNameLst>
                                      </p:cBhvr>
                                      <p:to>
                                        <p:strVal val="visible"/>
                                      </p:to>
                                    </p:set>
                                    <p:anim calcmode="lin" valueType="num">
                                      <p:cBhvr additive="base">
                                        <p:cTn id="107" dur="500"/>
                                        <p:tgtEl>
                                          <p:spTgt spid="335"/>
                                        </p:tgtEl>
                                        <p:attrNameLst>
                                          <p:attrName>ppt_y</p:attrName>
                                        </p:attrNameLst>
                                      </p:cBhvr>
                                      <p:tavLst>
                                        <p:tav tm="0">
                                          <p:val>
                                            <p:strVal val="#ppt_y+#ppt_h*1.125000"/>
                                          </p:val>
                                        </p:tav>
                                        <p:tav tm="100000">
                                          <p:val>
                                            <p:strVal val="#ppt_y"/>
                                          </p:val>
                                        </p:tav>
                                      </p:tavLst>
                                    </p:anim>
                                    <p:animEffect transition="in" filter="wipe(up)">
                                      <p:cBhvr>
                                        <p:cTn id="108" dur="500"/>
                                        <p:tgtEl>
                                          <p:spTgt spid="335"/>
                                        </p:tgtEl>
                                      </p:cBhvr>
                                    </p:animEffect>
                                  </p:childTnLst>
                                </p:cTn>
                              </p:par>
                              <p:par>
                                <p:cTn id="109" presetID="1" presetClass="exit" presetSubtype="0" fill="hold" nodeType="withEffect">
                                  <p:stCondLst>
                                    <p:cond delay="0"/>
                                  </p:stCondLst>
                                  <p:childTnLst>
                                    <p:set>
                                      <p:cBhvr>
                                        <p:cTn id="110" dur="1" fill="hold">
                                          <p:stCondLst>
                                            <p:cond delay="0"/>
                                          </p:stCondLst>
                                        </p:cTn>
                                        <p:tgtEl>
                                          <p:spTgt spid="45"/>
                                        </p:tgtEl>
                                        <p:attrNameLst>
                                          <p:attrName>style.visibility</p:attrName>
                                        </p:attrNameLst>
                                      </p:cBhvr>
                                      <p:to>
                                        <p:strVal val="hidden"/>
                                      </p:to>
                                    </p:set>
                                  </p:childTnLst>
                                </p:cTn>
                              </p:par>
                            </p:childTnLst>
                          </p:cTn>
                        </p:par>
                        <p:par>
                          <p:cTn id="111" fill="hold">
                            <p:stCondLst>
                              <p:cond delay="500"/>
                            </p:stCondLst>
                            <p:childTnLst>
                              <p:par>
                                <p:cTn id="112" presetID="1" presetClass="entr" presetSubtype="0" fill="hold" nodeType="afterEffect">
                                  <p:stCondLst>
                                    <p:cond delay="0"/>
                                  </p:stCondLst>
                                  <p:childTnLst>
                                    <p:set>
                                      <p:cBhvr>
                                        <p:cTn id="113" dur="1" fill="hold">
                                          <p:stCondLst>
                                            <p:cond delay="0"/>
                                          </p:stCondLst>
                                        </p:cTn>
                                        <p:tgtEl>
                                          <p:spTgt spid="340"/>
                                        </p:tgtEl>
                                        <p:attrNameLst>
                                          <p:attrName>style.visibility</p:attrName>
                                        </p:attrNameLst>
                                      </p:cBhvr>
                                      <p:to>
                                        <p:strVal val="visible"/>
                                      </p:to>
                                    </p:set>
                                  </p:childTnLst>
                                </p:cTn>
                              </p:par>
                            </p:childTnLst>
                          </p:cTn>
                        </p:par>
                        <p:par>
                          <p:cTn id="114" fill="hold">
                            <p:stCondLst>
                              <p:cond delay="500"/>
                            </p:stCondLst>
                            <p:childTnLst>
                              <p:par>
                                <p:cTn id="115" presetID="22" presetClass="entr" presetSubtype="8" fill="hold" nodeType="afterEffect">
                                  <p:stCondLst>
                                    <p:cond delay="0"/>
                                  </p:stCondLst>
                                  <p:childTnLst>
                                    <p:set>
                                      <p:cBhvr>
                                        <p:cTn id="116" dur="1" fill="hold">
                                          <p:stCondLst>
                                            <p:cond delay="0"/>
                                          </p:stCondLst>
                                        </p:cTn>
                                        <p:tgtEl>
                                          <p:spTgt spid="377"/>
                                        </p:tgtEl>
                                        <p:attrNameLst>
                                          <p:attrName>style.visibility</p:attrName>
                                        </p:attrNameLst>
                                      </p:cBhvr>
                                      <p:to>
                                        <p:strVal val="visible"/>
                                      </p:to>
                                    </p:set>
                                    <p:animEffect transition="in" filter="wipe(left)">
                                      <p:cBhvr>
                                        <p:cTn id="117" dur="500"/>
                                        <p:tgtEl>
                                          <p:spTgt spid="377"/>
                                        </p:tgtEl>
                                      </p:cBhvr>
                                    </p:animEffect>
                                  </p:childTnLst>
                                </p:cTn>
                              </p:par>
                              <p:par>
                                <p:cTn id="118" presetID="22" presetClass="entr" presetSubtype="8" fill="hold" nodeType="withEffect">
                                  <p:stCondLst>
                                    <p:cond delay="0"/>
                                  </p:stCondLst>
                                  <p:childTnLst>
                                    <p:set>
                                      <p:cBhvr>
                                        <p:cTn id="119" dur="1" fill="hold">
                                          <p:stCondLst>
                                            <p:cond delay="0"/>
                                          </p:stCondLst>
                                        </p:cTn>
                                        <p:tgtEl>
                                          <p:spTgt spid="390"/>
                                        </p:tgtEl>
                                        <p:attrNameLst>
                                          <p:attrName>style.visibility</p:attrName>
                                        </p:attrNameLst>
                                      </p:cBhvr>
                                      <p:to>
                                        <p:strVal val="visible"/>
                                      </p:to>
                                    </p:set>
                                    <p:animEffect transition="in" filter="wipe(left)">
                                      <p:cBhvr>
                                        <p:cTn id="120" dur="500"/>
                                        <p:tgtEl>
                                          <p:spTgt spid="390"/>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451"/>
                                        </p:tgtEl>
                                        <p:attrNameLst>
                                          <p:attrName>style.visibility</p:attrName>
                                        </p:attrNameLst>
                                      </p:cBhvr>
                                      <p:to>
                                        <p:strVal val="visible"/>
                                      </p:to>
                                    </p:set>
                                    <p:animEffect transition="in" filter="wipe(left)">
                                      <p:cBhvr>
                                        <p:cTn id="125" dur="500"/>
                                        <p:tgtEl>
                                          <p:spTgt spid="451"/>
                                        </p:tgtEl>
                                      </p:cBhvr>
                                    </p:animEffect>
                                  </p:childTnLst>
                                </p:cTn>
                              </p:par>
                              <p:par>
                                <p:cTn id="126" presetID="22" presetClass="entr" presetSubtype="8" fill="hold" nodeType="withEffect">
                                  <p:stCondLst>
                                    <p:cond delay="0"/>
                                  </p:stCondLst>
                                  <p:childTnLst>
                                    <p:set>
                                      <p:cBhvr>
                                        <p:cTn id="127" dur="1" fill="hold">
                                          <p:stCondLst>
                                            <p:cond delay="0"/>
                                          </p:stCondLst>
                                        </p:cTn>
                                        <p:tgtEl>
                                          <p:spTgt spid="391"/>
                                        </p:tgtEl>
                                        <p:attrNameLst>
                                          <p:attrName>style.visibility</p:attrName>
                                        </p:attrNameLst>
                                      </p:cBhvr>
                                      <p:to>
                                        <p:strVal val="visible"/>
                                      </p:to>
                                    </p:set>
                                    <p:animEffect transition="in" filter="wipe(left)">
                                      <p:cBhvr>
                                        <p:cTn id="128" dur="500"/>
                                        <p:tgtEl>
                                          <p:spTgt spid="391"/>
                                        </p:tgtEl>
                                      </p:cBhvr>
                                    </p:animEffect>
                                  </p:childTnLst>
                                </p:cTn>
                              </p:par>
                              <p:par>
                                <p:cTn id="129" presetID="22" presetClass="entr" presetSubtype="8" fill="hold" nodeType="withEffect">
                                  <p:stCondLst>
                                    <p:cond delay="0"/>
                                  </p:stCondLst>
                                  <p:childTnLst>
                                    <p:set>
                                      <p:cBhvr>
                                        <p:cTn id="130" dur="1" fill="hold">
                                          <p:stCondLst>
                                            <p:cond delay="0"/>
                                          </p:stCondLst>
                                        </p:cTn>
                                        <p:tgtEl>
                                          <p:spTgt spid="385"/>
                                        </p:tgtEl>
                                        <p:attrNameLst>
                                          <p:attrName>style.visibility</p:attrName>
                                        </p:attrNameLst>
                                      </p:cBhvr>
                                      <p:to>
                                        <p:strVal val="visible"/>
                                      </p:to>
                                    </p:set>
                                    <p:animEffect transition="in" filter="wipe(left)">
                                      <p:cBhvr>
                                        <p:cTn id="131" dur="500"/>
                                        <p:tgtEl>
                                          <p:spTgt spid="385"/>
                                        </p:tgtEl>
                                      </p:cBhvr>
                                    </p:animEffect>
                                  </p:childTnLst>
                                </p:cTn>
                              </p:par>
                              <p:par>
                                <p:cTn id="132" presetID="22" presetClass="entr" presetSubtype="8" fill="hold" nodeType="withEffect">
                                  <p:stCondLst>
                                    <p:cond delay="0"/>
                                  </p:stCondLst>
                                  <p:childTnLst>
                                    <p:set>
                                      <p:cBhvr>
                                        <p:cTn id="133" dur="1" fill="hold">
                                          <p:stCondLst>
                                            <p:cond delay="0"/>
                                          </p:stCondLst>
                                        </p:cTn>
                                        <p:tgtEl>
                                          <p:spTgt spid="275"/>
                                        </p:tgtEl>
                                        <p:attrNameLst>
                                          <p:attrName>style.visibility</p:attrName>
                                        </p:attrNameLst>
                                      </p:cBhvr>
                                      <p:to>
                                        <p:strVal val="visible"/>
                                      </p:to>
                                    </p:set>
                                    <p:animEffect transition="in" filter="wipe(left)">
                                      <p:cBhvr>
                                        <p:cTn id="134" dur="500"/>
                                        <p:tgtEl>
                                          <p:spTgt spid="275"/>
                                        </p:tgtEl>
                                      </p:cBhvr>
                                    </p:animEffect>
                                  </p:childTnLst>
                                </p:cTn>
                              </p:par>
                              <p:par>
                                <p:cTn id="135" presetID="22" presetClass="entr" presetSubtype="8" fill="hold" nodeType="withEffect">
                                  <p:stCondLst>
                                    <p:cond delay="0"/>
                                  </p:stCondLst>
                                  <p:childTnLst>
                                    <p:set>
                                      <p:cBhvr>
                                        <p:cTn id="136" dur="1" fill="hold">
                                          <p:stCondLst>
                                            <p:cond delay="0"/>
                                          </p:stCondLst>
                                        </p:cTn>
                                        <p:tgtEl>
                                          <p:spTgt spid="344"/>
                                        </p:tgtEl>
                                        <p:attrNameLst>
                                          <p:attrName>style.visibility</p:attrName>
                                        </p:attrNameLst>
                                      </p:cBhvr>
                                      <p:to>
                                        <p:strVal val="visible"/>
                                      </p:to>
                                    </p:set>
                                    <p:animEffect transition="in" filter="wipe(left)">
                                      <p:cBhvr>
                                        <p:cTn id="137" dur="500"/>
                                        <p:tgtEl>
                                          <p:spTgt spid="344"/>
                                        </p:tgtEl>
                                      </p:cBhvr>
                                    </p:animEffect>
                                  </p:childTnLst>
                                </p:cTn>
                              </p:par>
                              <p:par>
                                <p:cTn id="138" presetID="22" presetClass="entr" presetSubtype="8" fill="hold" nodeType="withEffect">
                                  <p:stCondLst>
                                    <p:cond delay="0"/>
                                  </p:stCondLst>
                                  <p:childTnLst>
                                    <p:set>
                                      <p:cBhvr>
                                        <p:cTn id="139" dur="1" fill="hold">
                                          <p:stCondLst>
                                            <p:cond delay="0"/>
                                          </p:stCondLst>
                                        </p:cTn>
                                        <p:tgtEl>
                                          <p:spTgt spid="373"/>
                                        </p:tgtEl>
                                        <p:attrNameLst>
                                          <p:attrName>style.visibility</p:attrName>
                                        </p:attrNameLst>
                                      </p:cBhvr>
                                      <p:to>
                                        <p:strVal val="visible"/>
                                      </p:to>
                                    </p:set>
                                    <p:animEffect transition="in" filter="wipe(left)">
                                      <p:cBhvr>
                                        <p:cTn id="140" dur="500"/>
                                        <p:tgtEl>
                                          <p:spTgt spid="373"/>
                                        </p:tgtEl>
                                      </p:cBhvr>
                                    </p:animEffect>
                                  </p:childTnLst>
                                </p:cTn>
                              </p:par>
                              <p:par>
                                <p:cTn id="141" presetID="1" presetClass="entr" presetSubtype="0" fill="hold" grpId="0" nodeType="withEffect">
                                  <p:stCondLst>
                                    <p:cond delay="0"/>
                                  </p:stCondLst>
                                  <p:childTnLst>
                                    <p:set>
                                      <p:cBhvr>
                                        <p:cTn id="142" dur="1" fill="hold">
                                          <p:stCondLst>
                                            <p:cond delay="0"/>
                                          </p:stCondLst>
                                        </p:cTn>
                                        <p:tgtEl>
                                          <p:spTgt spid="23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236"/>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1" presetClass="entr" presetSubtype="1" fill="hold" nodeType="clickEffect">
                                  <p:stCondLst>
                                    <p:cond delay="0"/>
                                  </p:stCondLst>
                                  <p:childTnLst>
                                    <p:set>
                                      <p:cBhvr>
                                        <p:cTn id="150" dur="1" fill="hold">
                                          <p:stCondLst>
                                            <p:cond delay="0"/>
                                          </p:stCondLst>
                                        </p:cTn>
                                        <p:tgtEl>
                                          <p:spTgt spid="452"/>
                                        </p:tgtEl>
                                        <p:attrNameLst>
                                          <p:attrName>style.visibility</p:attrName>
                                        </p:attrNameLst>
                                      </p:cBhvr>
                                      <p:to>
                                        <p:strVal val="visible"/>
                                      </p:to>
                                    </p:set>
                                    <p:animEffect transition="in" filter="wheel(1)">
                                      <p:cBhvr>
                                        <p:cTn id="151" dur="500"/>
                                        <p:tgtEl>
                                          <p:spTgt spid="452"/>
                                        </p:tgtEl>
                                      </p:cBhvr>
                                    </p:animEffect>
                                  </p:childTnLst>
                                </p:cTn>
                              </p:par>
                              <p:par>
                                <p:cTn id="152" presetID="21" presetClass="entr" presetSubtype="1" fill="hold" nodeType="withEffect">
                                  <p:stCondLst>
                                    <p:cond delay="0"/>
                                  </p:stCondLst>
                                  <p:childTnLst>
                                    <p:set>
                                      <p:cBhvr>
                                        <p:cTn id="153" dur="1" fill="hold">
                                          <p:stCondLst>
                                            <p:cond delay="0"/>
                                          </p:stCondLst>
                                        </p:cTn>
                                        <p:tgtEl>
                                          <p:spTgt spid="386"/>
                                        </p:tgtEl>
                                        <p:attrNameLst>
                                          <p:attrName>style.visibility</p:attrName>
                                        </p:attrNameLst>
                                      </p:cBhvr>
                                      <p:to>
                                        <p:strVal val="visible"/>
                                      </p:to>
                                    </p:set>
                                    <p:animEffect transition="in" filter="wheel(1)">
                                      <p:cBhvr>
                                        <p:cTn id="154" dur="500"/>
                                        <p:tgtEl>
                                          <p:spTgt spid="386"/>
                                        </p:tgtEl>
                                      </p:cBhvr>
                                    </p:animEffect>
                                  </p:childTnLst>
                                </p:cTn>
                              </p:par>
                              <p:par>
                                <p:cTn id="155" presetID="10" presetClass="entr" presetSubtype="0" fill="hold" nodeType="withEffect">
                                  <p:stCondLst>
                                    <p:cond delay="0"/>
                                  </p:stCondLst>
                                  <p:childTnLst>
                                    <p:set>
                                      <p:cBhvr>
                                        <p:cTn id="156" dur="1" fill="hold">
                                          <p:stCondLst>
                                            <p:cond delay="0"/>
                                          </p:stCondLst>
                                        </p:cTn>
                                        <p:tgtEl>
                                          <p:spTgt spid="376"/>
                                        </p:tgtEl>
                                        <p:attrNameLst>
                                          <p:attrName>style.visibility</p:attrName>
                                        </p:attrNameLst>
                                      </p:cBhvr>
                                      <p:to>
                                        <p:strVal val="visible"/>
                                      </p:to>
                                    </p:set>
                                    <p:animEffect transition="in" filter="fade">
                                      <p:cBhvr>
                                        <p:cTn id="157" dur="500"/>
                                        <p:tgtEl>
                                          <p:spTgt spid="376"/>
                                        </p:tgtEl>
                                      </p:cBhvr>
                                    </p:animEffect>
                                  </p:childTnLst>
                                </p:cTn>
                              </p:par>
                              <p:par>
                                <p:cTn id="158" presetID="1" presetClass="entr" presetSubtype="0" fill="hold" grpId="0" nodeType="withEffect">
                                  <p:stCondLst>
                                    <p:cond delay="0"/>
                                  </p:stCondLst>
                                  <p:childTnLst>
                                    <p:set>
                                      <p:cBhvr>
                                        <p:cTn id="159" dur="1" fill="hold">
                                          <p:stCondLst>
                                            <p:cond delay="0"/>
                                          </p:stCondLst>
                                        </p:cTn>
                                        <p:tgtEl>
                                          <p:spTgt spid="375"/>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374"/>
                                        </p:tgtEl>
                                        <p:attrNameLst>
                                          <p:attrName>style.visibility</p:attrName>
                                        </p:attrNameLst>
                                      </p:cBhvr>
                                      <p:to>
                                        <p:strVal val="visible"/>
                                      </p:to>
                                    </p:set>
                                  </p:childTnLst>
                                </p:cTn>
                              </p:par>
                            </p:childTnLst>
                          </p:cTn>
                        </p:par>
                        <p:par>
                          <p:cTn id="162" fill="hold">
                            <p:stCondLst>
                              <p:cond delay="500"/>
                            </p:stCondLst>
                            <p:childTnLst>
                              <p:par>
                                <p:cTn id="163" presetID="22" presetClass="entr" presetSubtype="4" fill="hold" grpId="0" nodeType="afterEffect">
                                  <p:stCondLst>
                                    <p:cond delay="0"/>
                                  </p:stCondLst>
                                  <p:childTnLst>
                                    <p:set>
                                      <p:cBhvr>
                                        <p:cTn id="164" dur="1" fill="hold">
                                          <p:stCondLst>
                                            <p:cond delay="0"/>
                                          </p:stCondLst>
                                        </p:cTn>
                                        <p:tgtEl>
                                          <p:spTgt spid="575"/>
                                        </p:tgtEl>
                                        <p:attrNameLst>
                                          <p:attrName>style.visibility</p:attrName>
                                        </p:attrNameLst>
                                      </p:cBhvr>
                                      <p:to>
                                        <p:strVal val="visible"/>
                                      </p:to>
                                    </p:set>
                                    <p:animEffect transition="in" filter="wipe(down)">
                                      <p:cBhvr>
                                        <p:cTn id="165" dur="5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191" grpId="0" animBg="1"/>
      <p:bldP spid="201" grpId="0" animBg="1"/>
      <p:bldP spid="202" grpId="0"/>
      <p:bldP spid="228" grpId="0"/>
      <p:bldP spid="303" grpId="0"/>
      <p:bldP spid="303" grpId="1"/>
      <p:bldP spid="234" grpId="0"/>
      <p:bldP spid="235" grpId="0"/>
      <p:bldP spid="236" grpId="0"/>
      <p:bldP spid="374" grpId="0" animBg="1"/>
      <p:bldP spid="375" grpId="0" animBg="1"/>
      <p:bldP spid="5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A2F4173D-0D72-A247-B3BF-E6A5EB4BE268}"/>
              </a:ext>
            </a:extLst>
          </p:cNvPr>
          <p:cNvGrpSpPr/>
          <p:nvPr/>
        </p:nvGrpSpPr>
        <p:grpSpPr>
          <a:xfrm>
            <a:off x="254711" y="2106096"/>
            <a:ext cx="5894739" cy="3973158"/>
            <a:chOff x="745900" y="2199386"/>
            <a:chExt cx="2062180" cy="3300248"/>
          </a:xfrm>
        </p:grpSpPr>
        <p:sp>
          <p:nvSpPr>
            <p:cNvPr id="106" name="Rectangle 105">
              <a:extLst>
                <a:ext uri="{FF2B5EF4-FFF2-40B4-BE49-F238E27FC236}">
                  <a16:creationId xmlns:a16="http://schemas.microsoft.com/office/drawing/2014/main" id="{CFD3BE33-33C3-9741-892C-6822C93F2FE1}"/>
                </a:ext>
                <a:ext uri="{C183D7F6-B498-43B3-948B-1728B52AA6E4}">
                  <adec:decorative xmlns:adec="http://schemas.microsoft.com/office/drawing/2017/decorative" val="1"/>
                </a:ext>
              </a:extLst>
            </p:cNvPr>
            <p:cNvSpPr/>
            <p:nvPr/>
          </p:nvSpPr>
          <p:spPr>
            <a:xfrm flipV="1">
              <a:off x="745902" y="2199386"/>
              <a:ext cx="2062178" cy="5026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ctr" defTabSz="914400" rtl="0" eaLnBrk="1" latinLnBrk="0" hangingPunct="1">
                <a:spcAft>
                  <a:spcPts val="600"/>
                </a:spcAft>
              </a:pPr>
              <a:endParaRPr lang="en-US" sz="1200">
                <a:solidFill>
                  <a:schemeClr val="bg1"/>
                </a:solidFill>
              </a:endParaRPr>
            </a:p>
          </p:txBody>
        </p:sp>
        <p:sp>
          <p:nvSpPr>
            <p:cNvPr id="107" name="Text Placeholder 3">
              <a:extLst>
                <a:ext uri="{FF2B5EF4-FFF2-40B4-BE49-F238E27FC236}">
                  <a16:creationId xmlns:a16="http://schemas.microsoft.com/office/drawing/2014/main" id="{FF99BF9E-CB71-5749-912B-BF0125350E1C}"/>
                </a:ext>
              </a:extLst>
            </p:cNvPr>
            <p:cNvSpPr txBox="1">
              <a:spLocks/>
            </p:cNvSpPr>
            <p:nvPr/>
          </p:nvSpPr>
          <p:spPr>
            <a:xfrm>
              <a:off x="745900" y="2258588"/>
              <a:ext cx="2062177" cy="3241046"/>
            </a:xfrm>
            <a:prstGeom prst="rect">
              <a:avLst/>
            </a:prstGeom>
            <a:solidFill>
              <a:srgbClr val="F4F8FA"/>
            </a:solidFill>
            <a:ln>
              <a:noFill/>
            </a:ln>
          </p:spPr>
          <p:txBody>
            <a:bodyPr/>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000" kern="1200">
                  <a:solidFill>
                    <a:schemeClr val="accent5"/>
                  </a:solidFill>
                  <a:latin typeface="+mn-lt"/>
                  <a:ea typeface="+mn-ea"/>
                  <a:cs typeface="+mn-cs"/>
                </a:defRPr>
              </a:lvl1pPr>
              <a:lvl2pPr marL="0" indent="0" algn="ctr" defTabSz="914400" rtl="0" eaLnBrk="1" latinLnBrk="0" hangingPunct="1">
                <a:lnSpc>
                  <a:spcPct val="100000"/>
                </a:lnSpc>
                <a:spcBef>
                  <a:spcPts val="600"/>
                </a:spcBef>
                <a:buClr>
                  <a:schemeClr val="tx1"/>
                </a:buClr>
                <a:buSzPct val="90000"/>
                <a:buFont typeface="Open Sans" panose="020B0606030504020204" pitchFamily="34" charset="0"/>
                <a:buChar char="​"/>
                <a:defRPr sz="16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endParaRPr lang="en-US"/>
            </a:p>
          </p:txBody>
        </p:sp>
      </p:grpSp>
      <p:sp>
        <p:nvSpPr>
          <p:cNvPr id="7" name="Title 6">
            <a:extLst>
              <a:ext uri="{FF2B5EF4-FFF2-40B4-BE49-F238E27FC236}">
                <a16:creationId xmlns:a16="http://schemas.microsoft.com/office/drawing/2014/main" id="{ACA00623-0CA8-F74C-AB7E-016EF8FCABF1}"/>
              </a:ext>
            </a:extLst>
          </p:cNvPr>
          <p:cNvSpPr>
            <a:spLocks noGrp="1"/>
          </p:cNvSpPr>
          <p:nvPr>
            <p:ph type="title" idx="4294967295"/>
          </p:nvPr>
        </p:nvSpPr>
        <p:spPr>
          <a:xfrm>
            <a:off x="592511" y="412750"/>
            <a:ext cx="11001375" cy="381000"/>
          </a:xfrm>
        </p:spPr>
        <p:txBody>
          <a:bodyPr/>
          <a:lstStyle/>
          <a:p>
            <a:r>
              <a:rPr lang="en-US" dirty="0"/>
              <a:t>Analysts See VMware as the Leader in SD-WAN and SASE</a:t>
            </a:r>
          </a:p>
        </p:txBody>
      </p:sp>
      <p:sp>
        <p:nvSpPr>
          <p:cNvPr id="32" name="Title 6">
            <a:extLst>
              <a:ext uri="{FF2B5EF4-FFF2-40B4-BE49-F238E27FC236}">
                <a16:creationId xmlns:a16="http://schemas.microsoft.com/office/drawing/2014/main" id="{4DD73370-E62C-2D42-9B09-8D771141F761}"/>
              </a:ext>
            </a:extLst>
          </p:cNvPr>
          <p:cNvSpPr txBox="1">
            <a:spLocks/>
          </p:cNvSpPr>
          <p:nvPr/>
        </p:nvSpPr>
        <p:spPr>
          <a:xfrm>
            <a:off x="592882" y="746472"/>
            <a:ext cx="11001004" cy="381000"/>
          </a:xfrm>
          <a:prstGeom prst="rect">
            <a:avLst/>
          </a:prstGeom>
        </p:spPr>
        <p:txBody>
          <a:bodyPr vert="horz" wrap="none" lIns="0" tIns="0" rIns="0" bIns="0" rtlCol="0" anchor="b">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r>
              <a:rPr lang="en-US" sz="2000">
                <a:solidFill>
                  <a:schemeClr val="tx2"/>
                </a:solidFill>
                <a:latin typeface="+mn-lt"/>
                <a:ea typeface="+mn-ea"/>
                <a:cs typeface="+mn-cs"/>
              </a:rPr>
              <a:t>VMware is uniquely positioned to solve the challenges for the Edge</a:t>
            </a:r>
          </a:p>
        </p:txBody>
      </p:sp>
      <p:sp>
        <p:nvSpPr>
          <p:cNvPr id="38" name="Content Placeholder 2">
            <a:extLst>
              <a:ext uri="{FF2B5EF4-FFF2-40B4-BE49-F238E27FC236}">
                <a16:creationId xmlns:a16="http://schemas.microsoft.com/office/drawing/2014/main" id="{3B0D2BB8-A7DB-A045-9A1B-D87CCFD30680}"/>
              </a:ext>
            </a:extLst>
          </p:cNvPr>
          <p:cNvSpPr txBox="1">
            <a:spLocks/>
          </p:cNvSpPr>
          <p:nvPr/>
        </p:nvSpPr>
        <p:spPr>
          <a:xfrm>
            <a:off x="254711" y="1587190"/>
            <a:ext cx="5894726" cy="374603"/>
          </a:xfrm>
          <a:prstGeom prst="rect">
            <a:avLst/>
          </a:prstGeom>
        </p:spPr>
        <p:txBody>
          <a:bodyPr lIns="0" tIns="0" rIns="0" bIns="0"/>
          <a:lstStyle>
            <a:lvl1pPr marL="0" indent="0" algn="l" defTabSz="914400" rtl="0" eaLnBrk="1" latinLnBrk="0" hangingPunct="1">
              <a:lnSpc>
                <a:spcPct val="9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90000"/>
              </a:lnSpc>
              <a:spcBef>
                <a:spcPts val="8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685800" indent="-111125" algn="l" defTabSz="914400" rtl="0" eaLnBrk="1" latinLnBrk="0" hangingPunct="1">
              <a:lnSpc>
                <a:spcPct val="90000"/>
              </a:lnSpc>
              <a:spcBef>
                <a:spcPts val="600"/>
              </a:spcBef>
              <a:buClr>
                <a:schemeClr val="tx2"/>
              </a:buClr>
              <a:buSzPct val="90000"/>
              <a:buFont typeface="Arial" panose="020B0604020202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9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9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algn="ctr">
              <a:spcBef>
                <a:spcPts val="0"/>
              </a:spcBef>
              <a:spcAft>
                <a:spcPts val="600"/>
              </a:spcAft>
            </a:pPr>
            <a:r>
              <a:rPr lang="en-US" sz="2600">
                <a:solidFill>
                  <a:schemeClr val="accent5"/>
                </a:solidFill>
              </a:rPr>
              <a:t>Leader</a:t>
            </a:r>
          </a:p>
        </p:txBody>
      </p:sp>
      <p:grpSp>
        <p:nvGrpSpPr>
          <p:cNvPr id="90" name="Group 89">
            <a:extLst>
              <a:ext uri="{FF2B5EF4-FFF2-40B4-BE49-F238E27FC236}">
                <a16:creationId xmlns:a16="http://schemas.microsoft.com/office/drawing/2014/main" id="{61AEBE21-CD92-7B47-B3D4-4254A916FCB7}"/>
              </a:ext>
            </a:extLst>
          </p:cNvPr>
          <p:cNvGrpSpPr/>
          <p:nvPr/>
        </p:nvGrpSpPr>
        <p:grpSpPr>
          <a:xfrm>
            <a:off x="350360" y="3639601"/>
            <a:ext cx="562383" cy="517971"/>
            <a:chOff x="861981" y="2669050"/>
            <a:chExt cx="914400" cy="914400"/>
          </a:xfrm>
        </p:grpSpPr>
        <p:pic>
          <p:nvPicPr>
            <p:cNvPr id="91" name="Picture Placeholder 74" descr="Execution&#10;">
              <a:extLst>
                <a:ext uri="{FF2B5EF4-FFF2-40B4-BE49-F238E27FC236}">
                  <a16:creationId xmlns:a16="http://schemas.microsoft.com/office/drawing/2014/main" id="{07AA8E24-9BAA-8D46-B869-A5BA552EEBEB}"/>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35224" y="2737375"/>
              <a:ext cx="758952" cy="758952"/>
            </a:xfrm>
            <a:prstGeom prst="rect">
              <a:avLst/>
            </a:prstGeom>
          </p:spPr>
        </p:pic>
        <p:sp>
          <p:nvSpPr>
            <p:cNvPr id="92" name="Oval 91">
              <a:extLst>
                <a:ext uri="{FF2B5EF4-FFF2-40B4-BE49-F238E27FC236}">
                  <a16:creationId xmlns:a16="http://schemas.microsoft.com/office/drawing/2014/main" id="{28461D0C-57D8-C046-8ECA-5E9D3D0F0EDD}"/>
                </a:ext>
              </a:extLst>
            </p:cNvPr>
            <p:cNvSpPr/>
            <p:nvPr/>
          </p:nvSpPr>
          <p:spPr>
            <a:xfrm>
              <a:off x="861981" y="2669050"/>
              <a:ext cx="914400" cy="914400"/>
            </a:xfrm>
            <a:prstGeom prst="ellips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3" name="Group 92">
            <a:extLst>
              <a:ext uri="{FF2B5EF4-FFF2-40B4-BE49-F238E27FC236}">
                <a16:creationId xmlns:a16="http://schemas.microsoft.com/office/drawing/2014/main" id="{B0E4E8FD-0D52-4E47-8BAF-84216DA34DC5}"/>
              </a:ext>
            </a:extLst>
          </p:cNvPr>
          <p:cNvGrpSpPr/>
          <p:nvPr/>
        </p:nvGrpSpPr>
        <p:grpSpPr>
          <a:xfrm>
            <a:off x="352950" y="4717291"/>
            <a:ext cx="562383" cy="517971"/>
            <a:chOff x="602601" y="3665787"/>
            <a:chExt cx="822527" cy="822527"/>
          </a:xfrm>
        </p:grpSpPr>
        <p:sp>
          <p:nvSpPr>
            <p:cNvPr id="94" name="Oval 93">
              <a:extLst>
                <a:ext uri="{FF2B5EF4-FFF2-40B4-BE49-F238E27FC236}">
                  <a16:creationId xmlns:a16="http://schemas.microsoft.com/office/drawing/2014/main" id="{BDF4466B-8E98-D445-A8D9-2FB2DE2D4ACF}"/>
                </a:ext>
              </a:extLst>
            </p:cNvPr>
            <p:cNvSpPr/>
            <p:nvPr/>
          </p:nvSpPr>
          <p:spPr>
            <a:xfrm>
              <a:off x="602601" y="3665787"/>
              <a:ext cx="822527" cy="822527"/>
            </a:xfrm>
            <a:prstGeom prst="ellipse">
              <a:avLst/>
            </a:prstGeom>
            <a:noFill/>
            <a:ln w="254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95" name="Picture Placeholder 84">
              <a:extLst>
                <a:ext uri="{FF2B5EF4-FFF2-40B4-BE49-F238E27FC236}">
                  <a16:creationId xmlns:a16="http://schemas.microsoft.com/office/drawing/2014/main" id="{DEC57BAB-C11C-2646-94D3-6355ABFDCB0B}"/>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104" r="104"/>
            <a:stretch/>
          </p:blipFill>
          <p:spPr>
            <a:xfrm>
              <a:off x="773777" y="3769506"/>
              <a:ext cx="588883" cy="588883"/>
            </a:xfrm>
            <a:prstGeom prst="rect">
              <a:avLst/>
            </a:prstGeom>
          </p:spPr>
        </p:pic>
      </p:grpSp>
      <p:grpSp>
        <p:nvGrpSpPr>
          <p:cNvPr id="96" name="Group 95">
            <a:extLst>
              <a:ext uri="{FF2B5EF4-FFF2-40B4-BE49-F238E27FC236}">
                <a16:creationId xmlns:a16="http://schemas.microsoft.com/office/drawing/2014/main" id="{053AD9D5-211F-1A4F-A0D7-D665A7378F3A}"/>
              </a:ext>
            </a:extLst>
          </p:cNvPr>
          <p:cNvGrpSpPr/>
          <p:nvPr/>
        </p:nvGrpSpPr>
        <p:grpSpPr>
          <a:xfrm>
            <a:off x="350360" y="2563601"/>
            <a:ext cx="562383" cy="517971"/>
            <a:chOff x="600011" y="1512097"/>
            <a:chExt cx="822527" cy="822527"/>
          </a:xfrm>
        </p:grpSpPr>
        <p:sp>
          <p:nvSpPr>
            <p:cNvPr id="97" name="Oval 96">
              <a:extLst>
                <a:ext uri="{FF2B5EF4-FFF2-40B4-BE49-F238E27FC236}">
                  <a16:creationId xmlns:a16="http://schemas.microsoft.com/office/drawing/2014/main" id="{6CCD3D28-11BD-294B-BE36-6B427205D55A}"/>
                </a:ext>
              </a:extLst>
            </p:cNvPr>
            <p:cNvSpPr/>
            <p:nvPr/>
          </p:nvSpPr>
          <p:spPr>
            <a:xfrm>
              <a:off x="600011" y="1512097"/>
              <a:ext cx="822527" cy="822527"/>
            </a:xfrm>
            <a:prstGeom prst="ellipse">
              <a:avLst/>
            </a:prstGeom>
            <a:no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98" name="Picture Placeholder 82">
              <a:extLst>
                <a:ext uri="{FF2B5EF4-FFF2-40B4-BE49-F238E27FC236}">
                  <a16:creationId xmlns:a16="http://schemas.microsoft.com/office/drawing/2014/main" id="{8AFE78B8-88A6-444E-802E-3B13FF4C5B9E}"/>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679963" y="1560215"/>
              <a:ext cx="682697" cy="682697"/>
            </a:xfrm>
            <a:prstGeom prst="rect">
              <a:avLst/>
            </a:prstGeom>
          </p:spPr>
        </p:pic>
      </p:grpSp>
      <p:sp>
        <p:nvSpPr>
          <p:cNvPr id="99" name="Rectangle 98">
            <a:extLst>
              <a:ext uri="{FF2B5EF4-FFF2-40B4-BE49-F238E27FC236}">
                <a16:creationId xmlns:a16="http://schemas.microsoft.com/office/drawing/2014/main" id="{8AF3EE4F-3780-0246-828F-FBA335A22F74}"/>
              </a:ext>
            </a:extLst>
          </p:cNvPr>
          <p:cNvSpPr/>
          <p:nvPr/>
        </p:nvSpPr>
        <p:spPr>
          <a:xfrm>
            <a:off x="929270" y="4709176"/>
            <a:ext cx="1740045" cy="830997"/>
          </a:xfrm>
          <a:prstGeom prst="rect">
            <a:avLst/>
          </a:prstGeom>
        </p:spPr>
        <p:txBody>
          <a:bodyPr wrap="square">
            <a:spAutoFit/>
          </a:bodyPr>
          <a:lstStyle/>
          <a:p>
            <a:pPr>
              <a:spcBef>
                <a:spcPts val="2400"/>
              </a:spcBef>
            </a:pPr>
            <a:r>
              <a:rPr lang="en-US" sz="1600">
                <a:solidFill>
                  <a:schemeClr val="accent4"/>
                </a:solidFill>
              </a:rPr>
              <a:t>furthest</a:t>
            </a:r>
            <a:r>
              <a:rPr lang="en-US" sz="1600"/>
              <a:t> for completeness of </a:t>
            </a:r>
            <a:r>
              <a:rPr lang="en-US" sz="1600" b="1">
                <a:solidFill>
                  <a:schemeClr val="accent4"/>
                </a:solidFill>
              </a:rPr>
              <a:t>vision</a:t>
            </a:r>
          </a:p>
        </p:txBody>
      </p:sp>
      <p:sp>
        <p:nvSpPr>
          <p:cNvPr id="100" name="TextBox 99">
            <a:extLst>
              <a:ext uri="{FF2B5EF4-FFF2-40B4-BE49-F238E27FC236}">
                <a16:creationId xmlns:a16="http://schemas.microsoft.com/office/drawing/2014/main" id="{E09E9B9A-1750-8C4D-A7AB-1459A4B15D95}"/>
              </a:ext>
            </a:extLst>
          </p:cNvPr>
          <p:cNvSpPr txBox="1"/>
          <p:nvPr/>
        </p:nvSpPr>
        <p:spPr>
          <a:xfrm>
            <a:off x="1035804" y="2593902"/>
            <a:ext cx="1633512" cy="738664"/>
          </a:xfrm>
          <a:prstGeom prst="rect">
            <a:avLst/>
          </a:prstGeom>
          <a:noFill/>
        </p:spPr>
        <p:txBody>
          <a:bodyPr wrap="square" lIns="0" tIns="0" rIns="0" bIns="0" rtlCol="0">
            <a:spAutoFit/>
          </a:bodyPr>
          <a:lstStyle/>
          <a:p>
            <a:pPr>
              <a:spcBef>
                <a:spcPts val="2400"/>
              </a:spcBef>
            </a:pPr>
            <a:r>
              <a:rPr lang="en-US" sz="1600" b="1">
                <a:solidFill>
                  <a:schemeClr val="accent5"/>
                </a:solidFill>
              </a:rPr>
              <a:t>LEADER</a:t>
            </a:r>
            <a:r>
              <a:rPr lang="en-US" sz="1600"/>
              <a:t> for the fourth </a:t>
            </a:r>
            <a:r>
              <a:rPr lang="en-US" sz="1600">
                <a:solidFill>
                  <a:schemeClr val="accent5"/>
                </a:solidFill>
              </a:rPr>
              <a:t>consecutive year </a:t>
            </a:r>
          </a:p>
        </p:txBody>
      </p:sp>
      <p:sp>
        <p:nvSpPr>
          <p:cNvPr id="101" name="TextBox 100">
            <a:extLst>
              <a:ext uri="{FF2B5EF4-FFF2-40B4-BE49-F238E27FC236}">
                <a16:creationId xmlns:a16="http://schemas.microsoft.com/office/drawing/2014/main" id="{D073C361-A98E-B946-A29C-6A011B1B2194}"/>
              </a:ext>
            </a:extLst>
          </p:cNvPr>
          <p:cNvSpPr txBox="1"/>
          <p:nvPr/>
        </p:nvSpPr>
        <p:spPr>
          <a:xfrm>
            <a:off x="1022441" y="3664231"/>
            <a:ext cx="1549570" cy="738664"/>
          </a:xfrm>
          <a:prstGeom prst="rect">
            <a:avLst/>
          </a:prstGeom>
          <a:noFill/>
        </p:spPr>
        <p:txBody>
          <a:bodyPr wrap="square" lIns="0" tIns="0" rIns="0" bIns="0" rtlCol="0">
            <a:spAutoFit/>
          </a:bodyPr>
          <a:lstStyle/>
          <a:p>
            <a:r>
              <a:rPr lang="en-US" sz="1600">
                <a:solidFill>
                  <a:schemeClr val="accent1"/>
                </a:solidFill>
              </a:rPr>
              <a:t>Leader</a:t>
            </a:r>
            <a:r>
              <a:rPr lang="en-US" sz="1600"/>
              <a:t> based on our ability to </a:t>
            </a:r>
            <a:r>
              <a:rPr lang="en-US" sz="1600" b="1">
                <a:solidFill>
                  <a:schemeClr val="accent1"/>
                </a:solidFill>
              </a:rPr>
              <a:t>execute</a:t>
            </a:r>
          </a:p>
        </p:txBody>
      </p:sp>
      <p:grpSp>
        <p:nvGrpSpPr>
          <p:cNvPr id="2" name="Group 1">
            <a:extLst>
              <a:ext uri="{FF2B5EF4-FFF2-40B4-BE49-F238E27FC236}">
                <a16:creationId xmlns:a16="http://schemas.microsoft.com/office/drawing/2014/main" id="{B25E40FF-8200-5C4E-8C05-E58E67AC47DC}"/>
              </a:ext>
            </a:extLst>
          </p:cNvPr>
          <p:cNvGrpSpPr/>
          <p:nvPr/>
        </p:nvGrpSpPr>
        <p:grpSpPr>
          <a:xfrm>
            <a:off x="2710867" y="2390440"/>
            <a:ext cx="3372621" cy="3553160"/>
            <a:chOff x="2669303" y="2390440"/>
            <a:chExt cx="3480134" cy="3666428"/>
          </a:xfrm>
        </p:grpSpPr>
        <p:pic>
          <p:nvPicPr>
            <p:cNvPr id="89" name="Picture 88" descr="Graphical user interface&#10;&#10;Description automatically generated">
              <a:extLst>
                <a:ext uri="{FF2B5EF4-FFF2-40B4-BE49-F238E27FC236}">
                  <a16:creationId xmlns:a16="http://schemas.microsoft.com/office/drawing/2014/main" id="{4DCCD546-DA25-7A4A-B60A-9D7C432955B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69303" y="2390440"/>
              <a:ext cx="3480134" cy="3666428"/>
            </a:xfrm>
            <a:prstGeom prst="rect">
              <a:avLst/>
            </a:prstGeom>
          </p:spPr>
        </p:pic>
        <p:sp>
          <p:nvSpPr>
            <p:cNvPr id="108" name="Rectangle 107">
              <a:extLst>
                <a:ext uri="{FF2B5EF4-FFF2-40B4-BE49-F238E27FC236}">
                  <a16:creationId xmlns:a16="http://schemas.microsoft.com/office/drawing/2014/main" id="{16F98662-1D68-0A44-8222-4CA0FB770E6B}"/>
                </a:ext>
              </a:extLst>
            </p:cNvPr>
            <p:cNvSpPr/>
            <p:nvPr/>
          </p:nvSpPr>
          <p:spPr>
            <a:xfrm>
              <a:off x="5049011" y="3394804"/>
              <a:ext cx="464658" cy="163688"/>
            </a:xfrm>
            <a:prstGeom prst="rect">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36" name="Rectangle 35">
            <a:extLst>
              <a:ext uri="{FF2B5EF4-FFF2-40B4-BE49-F238E27FC236}">
                <a16:creationId xmlns:a16="http://schemas.microsoft.com/office/drawing/2014/main" id="{C5657C94-4663-B248-BCA0-46AFED7E30C8}"/>
              </a:ext>
              <a:ext uri="{C183D7F6-B498-43B3-948B-1728B52AA6E4}">
                <adec:decorative xmlns:adec="http://schemas.microsoft.com/office/drawing/2017/decorative" val="1"/>
              </a:ext>
            </a:extLst>
          </p:cNvPr>
          <p:cNvSpPr/>
          <p:nvPr/>
        </p:nvSpPr>
        <p:spPr>
          <a:xfrm flipV="1">
            <a:off x="6224491" y="2109088"/>
            <a:ext cx="2413951" cy="752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ctr" defTabSz="914400" rtl="0" eaLnBrk="1" latinLnBrk="0" hangingPunct="1">
              <a:spcAft>
                <a:spcPts val="600"/>
              </a:spcAft>
            </a:pPr>
            <a:endParaRPr lang="en-US" sz="1200">
              <a:solidFill>
                <a:schemeClr val="bg1"/>
              </a:solidFill>
            </a:endParaRPr>
          </a:p>
        </p:txBody>
      </p:sp>
      <p:sp>
        <p:nvSpPr>
          <p:cNvPr id="40" name="Text Placeholder 3">
            <a:extLst>
              <a:ext uri="{FF2B5EF4-FFF2-40B4-BE49-F238E27FC236}">
                <a16:creationId xmlns:a16="http://schemas.microsoft.com/office/drawing/2014/main" id="{6713FF27-6838-764F-9D3E-927FBA86B132}"/>
              </a:ext>
            </a:extLst>
          </p:cNvPr>
          <p:cNvSpPr txBox="1">
            <a:spLocks/>
          </p:cNvSpPr>
          <p:nvPr/>
        </p:nvSpPr>
        <p:spPr>
          <a:xfrm>
            <a:off x="6224490" y="2173569"/>
            <a:ext cx="2413952" cy="3901885"/>
          </a:xfrm>
          <a:prstGeom prst="rect">
            <a:avLst/>
          </a:prstGeom>
          <a:solidFill>
            <a:srgbClr val="F4F8FA"/>
          </a:solidFill>
          <a:ln>
            <a:noFill/>
          </a:ln>
        </p:spPr>
        <p:txBody>
          <a:bodyPr/>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000" kern="1200">
                <a:solidFill>
                  <a:schemeClr val="accent5"/>
                </a:solidFill>
                <a:latin typeface="+mn-lt"/>
                <a:ea typeface="+mn-ea"/>
                <a:cs typeface="+mn-cs"/>
              </a:defRPr>
            </a:lvl1pPr>
            <a:lvl2pPr marL="0" indent="0" algn="ctr" defTabSz="914400" rtl="0" eaLnBrk="1" latinLnBrk="0" hangingPunct="1">
              <a:lnSpc>
                <a:spcPct val="100000"/>
              </a:lnSpc>
              <a:spcBef>
                <a:spcPts val="600"/>
              </a:spcBef>
              <a:buClr>
                <a:schemeClr val="tx1"/>
              </a:buClr>
              <a:buSzPct val="90000"/>
              <a:buFont typeface="Open Sans" panose="020B0606030504020204" pitchFamily="34" charset="0"/>
              <a:buChar char="​"/>
              <a:defRPr sz="16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endParaRPr lang="en-US"/>
          </a:p>
        </p:txBody>
      </p:sp>
      <p:grpSp>
        <p:nvGrpSpPr>
          <p:cNvPr id="42" name="Group 41">
            <a:extLst>
              <a:ext uri="{FF2B5EF4-FFF2-40B4-BE49-F238E27FC236}">
                <a16:creationId xmlns:a16="http://schemas.microsoft.com/office/drawing/2014/main" id="{AB168674-3C3E-894A-ABC6-510094DB6DA5}"/>
              </a:ext>
            </a:extLst>
          </p:cNvPr>
          <p:cNvGrpSpPr/>
          <p:nvPr/>
        </p:nvGrpSpPr>
        <p:grpSpPr>
          <a:xfrm>
            <a:off x="8713758" y="2116262"/>
            <a:ext cx="3122118" cy="3973158"/>
            <a:chOff x="745900" y="2199386"/>
            <a:chExt cx="2062180" cy="3300248"/>
          </a:xfrm>
        </p:grpSpPr>
        <p:sp>
          <p:nvSpPr>
            <p:cNvPr id="44" name="Rectangle 43">
              <a:extLst>
                <a:ext uri="{FF2B5EF4-FFF2-40B4-BE49-F238E27FC236}">
                  <a16:creationId xmlns:a16="http://schemas.microsoft.com/office/drawing/2014/main" id="{11533145-224B-F148-9696-830E92C94BCF}"/>
                </a:ext>
                <a:ext uri="{C183D7F6-B498-43B3-948B-1728B52AA6E4}">
                  <adec:decorative xmlns:adec="http://schemas.microsoft.com/office/drawing/2017/decorative" val="1"/>
                </a:ext>
              </a:extLst>
            </p:cNvPr>
            <p:cNvSpPr/>
            <p:nvPr/>
          </p:nvSpPr>
          <p:spPr>
            <a:xfrm flipV="1">
              <a:off x="745902" y="2199386"/>
              <a:ext cx="2062178" cy="50266"/>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ctr" defTabSz="914400" rtl="0" eaLnBrk="1" latinLnBrk="0" hangingPunct="1">
                <a:spcAft>
                  <a:spcPts val="600"/>
                </a:spcAft>
              </a:pPr>
              <a:endParaRPr lang="en-US" sz="1200">
                <a:solidFill>
                  <a:schemeClr val="bg1"/>
                </a:solidFill>
              </a:endParaRPr>
            </a:p>
          </p:txBody>
        </p:sp>
        <p:sp>
          <p:nvSpPr>
            <p:cNvPr id="45" name="Text Placeholder 3">
              <a:extLst>
                <a:ext uri="{FF2B5EF4-FFF2-40B4-BE49-F238E27FC236}">
                  <a16:creationId xmlns:a16="http://schemas.microsoft.com/office/drawing/2014/main" id="{6755094E-F319-1040-B1D9-B49624DD890B}"/>
                </a:ext>
              </a:extLst>
            </p:cNvPr>
            <p:cNvSpPr txBox="1">
              <a:spLocks/>
            </p:cNvSpPr>
            <p:nvPr/>
          </p:nvSpPr>
          <p:spPr>
            <a:xfrm>
              <a:off x="745900" y="2258588"/>
              <a:ext cx="2062177" cy="3241046"/>
            </a:xfrm>
            <a:prstGeom prst="rect">
              <a:avLst/>
            </a:prstGeom>
            <a:solidFill>
              <a:srgbClr val="F4F8FA"/>
            </a:solidFill>
            <a:ln>
              <a:noFill/>
            </a:ln>
          </p:spPr>
          <p:txBody>
            <a:bodyPr/>
            <a:lstStyle>
              <a:lvl1pPr marL="0" indent="0" algn="ctr"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000" kern="1200">
                  <a:solidFill>
                    <a:schemeClr val="accent5"/>
                  </a:solidFill>
                  <a:latin typeface="+mn-lt"/>
                  <a:ea typeface="+mn-ea"/>
                  <a:cs typeface="+mn-cs"/>
                </a:defRPr>
              </a:lvl1pPr>
              <a:lvl2pPr marL="0" indent="0" algn="ctr" defTabSz="914400" rtl="0" eaLnBrk="1" latinLnBrk="0" hangingPunct="1">
                <a:lnSpc>
                  <a:spcPct val="100000"/>
                </a:lnSpc>
                <a:spcBef>
                  <a:spcPts val="600"/>
                </a:spcBef>
                <a:buClr>
                  <a:schemeClr val="tx1"/>
                </a:buClr>
                <a:buSzPct val="90000"/>
                <a:buFont typeface="Open Sans" panose="020B0606030504020204" pitchFamily="34" charset="0"/>
                <a:buChar char="​"/>
                <a:defRPr sz="16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endParaRPr lang="en-US"/>
            </a:p>
          </p:txBody>
        </p:sp>
      </p:grpSp>
      <p:sp>
        <p:nvSpPr>
          <p:cNvPr id="46" name="Content Placeholder 2">
            <a:extLst>
              <a:ext uri="{FF2B5EF4-FFF2-40B4-BE49-F238E27FC236}">
                <a16:creationId xmlns:a16="http://schemas.microsoft.com/office/drawing/2014/main" id="{C8608B20-E148-E740-AE8E-65304CE7BBEB}"/>
              </a:ext>
            </a:extLst>
          </p:cNvPr>
          <p:cNvSpPr txBox="1">
            <a:spLocks/>
          </p:cNvSpPr>
          <p:nvPr/>
        </p:nvSpPr>
        <p:spPr>
          <a:xfrm>
            <a:off x="6681066" y="1581408"/>
            <a:ext cx="1643055" cy="374603"/>
          </a:xfrm>
          <a:prstGeom prst="rect">
            <a:avLst/>
          </a:prstGeom>
        </p:spPr>
        <p:txBody>
          <a:bodyPr lIns="0" tIns="0" rIns="0" bIns="0"/>
          <a:lstStyle>
            <a:lvl1pPr marL="0" indent="0" algn="l" defTabSz="914400" rtl="0" eaLnBrk="1" latinLnBrk="0" hangingPunct="1">
              <a:lnSpc>
                <a:spcPct val="9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90000"/>
              </a:lnSpc>
              <a:spcBef>
                <a:spcPts val="8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685800" indent="-111125" algn="l" defTabSz="914400" rtl="0" eaLnBrk="1" latinLnBrk="0" hangingPunct="1">
              <a:lnSpc>
                <a:spcPct val="90000"/>
              </a:lnSpc>
              <a:spcBef>
                <a:spcPts val="600"/>
              </a:spcBef>
              <a:buClr>
                <a:schemeClr val="tx2"/>
              </a:buClr>
              <a:buSzPct val="90000"/>
              <a:buFont typeface="Arial" panose="020B0604020202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9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9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algn="ctr">
              <a:spcBef>
                <a:spcPts val="0"/>
              </a:spcBef>
              <a:spcAft>
                <a:spcPts val="600"/>
              </a:spcAft>
            </a:pPr>
            <a:r>
              <a:rPr lang="en-US" sz="2600">
                <a:solidFill>
                  <a:schemeClr val="accent2"/>
                </a:solidFill>
              </a:rPr>
              <a:t>Leader</a:t>
            </a:r>
          </a:p>
        </p:txBody>
      </p:sp>
      <p:pic>
        <p:nvPicPr>
          <p:cNvPr id="47" name="Picture 46">
            <a:extLst>
              <a:ext uri="{FF2B5EF4-FFF2-40B4-BE49-F238E27FC236}">
                <a16:creationId xmlns:a16="http://schemas.microsoft.com/office/drawing/2014/main" id="{DA14C35D-FDA8-1B40-B25F-28D39AF809C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49524" y="2963234"/>
            <a:ext cx="1964775" cy="1949737"/>
          </a:xfrm>
          <a:prstGeom prst="rect">
            <a:avLst/>
          </a:prstGeom>
        </p:spPr>
      </p:pic>
      <p:sp>
        <p:nvSpPr>
          <p:cNvPr id="54" name="Content Placeholder 2">
            <a:extLst>
              <a:ext uri="{FF2B5EF4-FFF2-40B4-BE49-F238E27FC236}">
                <a16:creationId xmlns:a16="http://schemas.microsoft.com/office/drawing/2014/main" id="{9CC27B52-E83F-9C4C-BA1D-CCDF4409B16A}"/>
              </a:ext>
            </a:extLst>
          </p:cNvPr>
          <p:cNvSpPr txBox="1">
            <a:spLocks/>
          </p:cNvSpPr>
          <p:nvPr/>
        </p:nvSpPr>
        <p:spPr>
          <a:xfrm>
            <a:off x="8713759" y="1581408"/>
            <a:ext cx="2892026" cy="374603"/>
          </a:xfrm>
          <a:prstGeom prst="rect">
            <a:avLst/>
          </a:prstGeom>
        </p:spPr>
        <p:txBody>
          <a:bodyPr lIns="0" tIns="0" rIns="0" bIns="0"/>
          <a:lstStyle>
            <a:lvl1pPr marL="0" indent="0" algn="l" defTabSz="914400" rtl="0" eaLnBrk="1" latinLnBrk="0" hangingPunct="1">
              <a:lnSpc>
                <a:spcPct val="9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90000"/>
              </a:lnSpc>
              <a:spcBef>
                <a:spcPts val="8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685800" indent="-111125" algn="l" defTabSz="914400" rtl="0" eaLnBrk="1" latinLnBrk="0" hangingPunct="1">
              <a:lnSpc>
                <a:spcPct val="90000"/>
              </a:lnSpc>
              <a:spcBef>
                <a:spcPts val="600"/>
              </a:spcBef>
              <a:buClr>
                <a:schemeClr val="tx2"/>
              </a:buClr>
              <a:buSzPct val="90000"/>
              <a:buFont typeface="Arial" panose="020B0604020202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9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9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algn="ctr">
              <a:spcBef>
                <a:spcPts val="0"/>
              </a:spcBef>
              <a:spcAft>
                <a:spcPts val="600"/>
              </a:spcAft>
            </a:pPr>
            <a:r>
              <a:rPr lang="en-US" sz="2600" dirty="0">
                <a:solidFill>
                  <a:schemeClr val="accent5"/>
                </a:solidFill>
              </a:rPr>
              <a:t>Leader</a:t>
            </a:r>
          </a:p>
        </p:txBody>
      </p:sp>
      <p:pic>
        <p:nvPicPr>
          <p:cNvPr id="55" name="Picture 2">
            <a:extLst>
              <a:ext uri="{FF2B5EF4-FFF2-40B4-BE49-F238E27FC236}">
                <a16:creationId xmlns:a16="http://schemas.microsoft.com/office/drawing/2014/main" id="{43FF739F-DF71-3E4E-B37F-F5A7A722BE9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913506" y="2689797"/>
            <a:ext cx="2805332" cy="2925909"/>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B8047744-7D50-CF43-B0BB-D7C78B6F35B3}"/>
              </a:ext>
            </a:extLst>
          </p:cNvPr>
          <p:cNvSpPr/>
          <p:nvPr/>
        </p:nvSpPr>
        <p:spPr>
          <a:xfrm>
            <a:off x="11312697" y="3394428"/>
            <a:ext cx="406141" cy="164063"/>
          </a:xfrm>
          <a:prstGeom prst="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Tree>
    <p:extLst>
      <p:ext uri="{BB962C8B-B14F-4D97-AF65-F5344CB8AC3E}">
        <p14:creationId xmlns:p14="http://schemas.microsoft.com/office/powerpoint/2010/main" val="2507689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D1A0A52A-8117-4505-8D5D-8F1E7392E62A}"/>
              </a:ext>
            </a:extLst>
          </p:cNvPr>
          <p:cNvSpPr/>
          <p:nvPr/>
        </p:nvSpPr>
        <p:spPr>
          <a:xfrm>
            <a:off x="7977218" y="3729504"/>
            <a:ext cx="973587" cy="9735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 name="Title 2">
            <a:extLst>
              <a:ext uri="{FF2B5EF4-FFF2-40B4-BE49-F238E27FC236}">
                <a16:creationId xmlns:a16="http://schemas.microsoft.com/office/drawing/2014/main" id="{18F8F122-D23D-B247-ACE5-5F1839178A63}"/>
              </a:ext>
            </a:extLst>
          </p:cNvPr>
          <p:cNvSpPr>
            <a:spLocks noGrp="1"/>
          </p:cNvSpPr>
          <p:nvPr>
            <p:ph type="title"/>
          </p:nvPr>
        </p:nvSpPr>
        <p:spPr/>
        <p:txBody>
          <a:bodyPr/>
          <a:lstStyle/>
          <a:p>
            <a:r>
              <a:rPr lang="en-US" dirty="0"/>
              <a:t>Digital-First Healthcare Initiatives</a:t>
            </a:r>
          </a:p>
        </p:txBody>
      </p:sp>
      <p:sp>
        <p:nvSpPr>
          <p:cNvPr id="9" name="Subtitle 8">
            <a:extLst>
              <a:ext uri="{FF2B5EF4-FFF2-40B4-BE49-F238E27FC236}">
                <a16:creationId xmlns:a16="http://schemas.microsoft.com/office/drawing/2014/main" id="{9C4CEFC4-7D4A-5348-B0FC-20D6EA3A6EFE}"/>
              </a:ext>
            </a:extLst>
          </p:cNvPr>
          <p:cNvSpPr>
            <a:spLocks noGrp="1"/>
          </p:cNvSpPr>
          <p:nvPr>
            <p:ph type="subTitle" idx="10"/>
          </p:nvPr>
        </p:nvSpPr>
        <p:spPr/>
        <p:txBody>
          <a:bodyPr/>
          <a:lstStyle/>
          <a:p>
            <a:endParaRPr lang="en-US"/>
          </a:p>
        </p:txBody>
      </p:sp>
      <p:sp>
        <p:nvSpPr>
          <p:cNvPr id="136" name="TextBox 135">
            <a:extLst>
              <a:ext uri="{FF2B5EF4-FFF2-40B4-BE49-F238E27FC236}">
                <a16:creationId xmlns:a16="http://schemas.microsoft.com/office/drawing/2014/main" id="{494AD780-CD4B-4D4B-974D-851689DD14CE}"/>
              </a:ext>
            </a:extLst>
          </p:cNvPr>
          <p:cNvSpPr txBox="1"/>
          <p:nvPr/>
        </p:nvSpPr>
        <p:spPr>
          <a:xfrm>
            <a:off x="1067597" y="2526876"/>
            <a:ext cx="2807759" cy="738664"/>
          </a:xfrm>
          <a:prstGeom prst="rect">
            <a:avLst/>
          </a:prstGeom>
        </p:spPr>
        <p:txBody>
          <a:bodyPr wrap="square" lIns="0" tIns="0" rIns="0" bIns="0" rtlCol="0">
            <a:spAutoFit/>
          </a:bodyPr>
          <a:lstStyle/>
          <a:p>
            <a:pPr algn="ctr">
              <a:spcAft>
                <a:spcPts val="600"/>
              </a:spcAft>
            </a:pPr>
            <a:r>
              <a:rPr lang="en-US" sz="1600" dirty="0">
                <a:solidFill>
                  <a:schemeClr val="tx2"/>
                </a:solidFill>
              </a:rPr>
              <a:t>Branch networking infrastructure upgrades,  Cloud Adoption</a:t>
            </a:r>
          </a:p>
        </p:txBody>
      </p:sp>
      <p:sp>
        <p:nvSpPr>
          <p:cNvPr id="138" name="TextBox 137">
            <a:extLst>
              <a:ext uri="{FF2B5EF4-FFF2-40B4-BE49-F238E27FC236}">
                <a16:creationId xmlns:a16="http://schemas.microsoft.com/office/drawing/2014/main" id="{FBC053D3-98B9-5D45-B371-C8CF7CCC8CE2}"/>
              </a:ext>
            </a:extLst>
          </p:cNvPr>
          <p:cNvSpPr txBox="1"/>
          <p:nvPr/>
        </p:nvSpPr>
        <p:spPr>
          <a:xfrm>
            <a:off x="4751576" y="2650051"/>
            <a:ext cx="2649578" cy="492315"/>
          </a:xfrm>
          <a:prstGeom prst="rect">
            <a:avLst/>
          </a:prstGeom>
        </p:spPr>
        <p:txBody>
          <a:bodyPr wrap="square" lIns="0" tIns="0" rIns="0" bIns="0" rtlCol="0">
            <a:spAutoFit/>
          </a:bodyPr>
          <a:lstStyle/>
          <a:p>
            <a:pPr algn="ctr">
              <a:spcAft>
                <a:spcPts val="600"/>
              </a:spcAft>
            </a:pPr>
            <a:r>
              <a:rPr lang="en-US" sz="1600">
                <a:solidFill>
                  <a:schemeClr val="tx2"/>
                </a:solidFill>
              </a:rPr>
              <a:t>Secure and ubiquitous care delivered from anywhere</a:t>
            </a:r>
          </a:p>
        </p:txBody>
      </p:sp>
      <p:sp>
        <p:nvSpPr>
          <p:cNvPr id="142" name="TextBox 141">
            <a:extLst>
              <a:ext uri="{FF2B5EF4-FFF2-40B4-BE49-F238E27FC236}">
                <a16:creationId xmlns:a16="http://schemas.microsoft.com/office/drawing/2014/main" id="{397D9A94-F19A-B544-B0D8-3B8B17E4613A}"/>
              </a:ext>
            </a:extLst>
          </p:cNvPr>
          <p:cNvSpPr txBox="1"/>
          <p:nvPr/>
        </p:nvSpPr>
        <p:spPr>
          <a:xfrm>
            <a:off x="1067175" y="5084896"/>
            <a:ext cx="2808181" cy="738664"/>
          </a:xfrm>
          <a:prstGeom prst="rect">
            <a:avLst/>
          </a:prstGeom>
        </p:spPr>
        <p:txBody>
          <a:bodyPr wrap="square" lIns="0" tIns="0" rIns="0" bIns="0" rtlCol="0">
            <a:spAutoFit/>
          </a:bodyPr>
          <a:lstStyle/>
          <a:p>
            <a:pPr algn="ctr">
              <a:spcAft>
                <a:spcPts val="600"/>
              </a:spcAft>
            </a:pPr>
            <a:r>
              <a:rPr lang="en-US" sz="1600">
                <a:solidFill>
                  <a:schemeClr val="tx2"/>
                </a:solidFill>
              </a:rPr>
              <a:t>Enable Zero Trust Security Safeguard patient data Ensure HIPAA compliance</a:t>
            </a:r>
          </a:p>
        </p:txBody>
      </p:sp>
      <p:sp>
        <p:nvSpPr>
          <p:cNvPr id="144" name="TextBox 143">
            <a:extLst>
              <a:ext uri="{FF2B5EF4-FFF2-40B4-BE49-F238E27FC236}">
                <a16:creationId xmlns:a16="http://schemas.microsoft.com/office/drawing/2014/main" id="{FF99BDCD-E745-9749-9D4C-ACFBAE8F035F}"/>
              </a:ext>
            </a:extLst>
          </p:cNvPr>
          <p:cNvSpPr txBox="1"/>
          <p:nvPr/>
        </p:nvSpPr>
        <p:spPr>
          <a:xfrm>
            <a:off x="4755527" y="5084896"/>
            <a:ext cx="2666898" cy="738664"/>
          </a:xfrm>
          <a:prstGeom prst="rect">
            <a:avLst/>
          </a:prstGeom>
        </p:spPr>
        <p:txBody>
          <a:bodyPr wrap="square" lIns="0" tIns="0" rIns="0" bIns="0" rtlCol="0">
            <a:spAutoFit/>
          </a:bodyPr>
          <a:lstStyle/>
          <a:p>
            <a:pPr algn="ctr">
              <a:spcAft>
                <a:spcPts val="600"/>
              </a:spcAft>
            </a:pPr>
            <a:r>
              <a:rPr lang="en-US" sz="1600">
                <a:solidFill>
                  <a:schemeClr val="tx2"/>
                </a:solidFill>
              </a:rPr>
              <a:t>Proactively detect and respond to issues and secure medical IoT devices</a:t>
            </a:r>
          </a:p>
        </p:txBody>
      </p:sp>
      <p:sp>
        <p:nvSpPr>
          <p:cNvPr id="146" name="TextBox 145">
            <a:extLst>
              <a:ext uri="{FF2B5EF4-FFF2-40B4-BE49-F238E27FC236}">
                <a16:creationId xmlns:a16="http://schemas.microsoft.com/office/drawing/2014/main" id="{E487B4C4-4436-0A4A-834D-DE2D2ED0ECAC}"/>
              </a:ext>
            </a:extLst>
          </p:cNvPr>
          <p:cNvSpPr txBox="1"/>
          <p:nvPr/>
        </p:nvSpPr>
        <p:spPr>
          <a:xfrm>
            <a:off x="8317527" y="5208007"/>
            <a:ext cx="2814519" cy="492443"/>
          </a:xfrm>
          <a:prstGeom prst="rect">
            <a:avLst/>
          </a:prstGeom>
        </p:spPr>
        <p:txBody>
          <a:bodyPr wrap="square" lIns="0" tIns="0" rIns="0" bIns="0" rtlCol="0">
            <a:spAutoFit/>
          </a:bodyPr>
          <a:lstStyle/>
          <a:p>
            <a:pPr algn="ctr">
              <a:spcAft>
                <a:spcPts val="600"/>
              </a:spcAft>
            </a:pPr>
            <a:r>
              <a:rPr lang="en-US" sz="1600">
                <a:solidFill>
                  <a:schemeClr val="tx2"/>
                </a:solidFill>
              </a:rPr>
              <a:t>Rapidly bring up new sites with automated operations</a:t>
            </a:r>
          </a:p>
        </p:txBody>
      </p:sp>
      <p:sp>
        <p:nvSpPr>
          <p:cNvPr id="43" name="Rectangle 42">
            <a:extLst>
              <a:ext uri="{FF2B5EF4-FFF2-40B4-BE49-F238E27FC236}">
                <a16:creationId xmlns:a16="http://schemas.microsoft.com/office/drawing/2014/main" id="{DD351D5B-566C-439D-87CB-6D8FE4B35DB8}"/>
              </a:ext>
            </a:extLst>
          </p:cNvPr>
          <p:cNvSpPr/>
          <p:nvPr/>
        </p:nvSpPr>
        <p:spPr>
          <a:xfrm>
            <a:off x="734437" y="1294939"/>
            <a:ext cx="3474080" cy="2312849"/>
          </a:xfrm>
          <a:prstGeom prst="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000">
              <a:solidFill>
                <a:schemeClr val="bg1"/>
              </a:solidFill>
            </a:endParaRPr>
          </a:p>
        </p:txBody>
      </p:sp>
      <p:sp>
        <p:nvSpPr>
          <p:cNvPr id="44" name="Rectangle 43">
            <a:extLst>
              <a:ext uri="{FF2B5EF4-FFF2-40B4-BE49-F238E27FC236}">
                <a16:creationId xmlns:a16="http://schemas.microsoft.com/office/drawing/2014/main" id="{8A7FC624-098F-484D-B276-7DE1074EB98D}"/>
              </a:ext>
            </a:extLst>
          </p:cNvPr>
          <p:cNvSpPr/>
          <p:nvPr/>
        </p:nvSpPr>
        <p:spPr>
          <a:xfrm>
            <a:off x="4347978" y="1294939"/>
            <a:ext cx="3474080" cy="2312849"/>
          </a:xfrm>
          <a:prstGeom prst="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000">
              <a:solidFill>
                <a:schemeClr val="bg1"/>
              </a:solidFill>
            </a:endParaRPr>
          </a:p>
        </p:txBody>
      </p:sp>
      <p:sp>
        <p:nvSpPr>
          <p:cNvPr id="45" name="Rectangle 44">
            <a:extLst>
              <a:ext uri="{FF2B5EF4-FFF2-40B4-BE49-F238E27FC236}">
                <a16:creationId xmlns:a16="http://schemas.microsoft.com/office/drawing/2014/main" id="{4779D964-371A-4A76-9168-AFDEFF35FB39}"/>
              </a:ext>
            </a:extLst>
          </p:cNvPr>
          <p:cNvSpPr/>
          <p:nvPr/>
        </p:nvSpPr>
        <p:spPr>
          <a:xfrm>
            <a:off x="7980309" y="1294654"/>
            <a:ext cx="3474080" cy="2312849"/>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000">
              <a:solidFill>
                <a:schemeClr val="bg1"/>
              </a:solidFill>
            </a:endParaRPr>
          </a:p>
        </p:txBody>
      </p:sp>
      <p:sp>
        <p:nvSpPr>
          <p:cNvPr id="46" name="Rectangle 45">
            <a:extLst>
              <a:ext uri="{FF2B5EF4-FFF2-40B4-BE49-F238E27FC236}">
                <a16:creationId xmlns:a16="http://schemas.microsoft.com/office/drawing/2014/main" id="{61A4BAE5-0840-4DD8-A4F7-FD25FA978A52}"/>
              </a:ext>
            </a:extLst>
          </p:cNvPr>
          <p:cNvSpPr/>
          <p:nvPr/>
        </p:nvSpPr>
        <p:spPr>
          <a:xfrm>
            <a:off x="734437" y="3743630"/>
            <a:ext cx="3474080" cy="2312849"/>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000">
              <a:solidFill>
                <a:schemeClr val="bg1"/>
              </a:solidFill>
            </a:endParaRPr>
          </a:p>
        </p:txBody>
      </p:sp>
      <p:sp>
        <p:nvSpPr>
          <p:cNvPr id="47" name="Rectangle 46">
            <a:extLst>
              <a:ext uri="{FF2B5EF4-FFF2-40B4-BE49-F238E27FC236}">
                <a16:creationId xmlns:a16="http://schemas.microsoft.com/office/drawing/2014/main" id="{08CDFE23-B9A4-474E-885E-19BACD4997C2}"/>
              </a:ext>
            </a:extLst>
          </p:cNvPr>
          <p:cNvSpPr/>
          <p:nvPr/>
        </p:nvSpPr>
        <p:spPr>
          <a:xfrm>
            <a:off x="4347978" y="3743630"/>
            <a:ext cx="3474080" cy="2312849"/>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000">
              <a:solidFill>
                <a:schemeClr val="bg1"/>
              </a:solidFill>
            </a:endParaRPr>
          </a:p>
        </p:txBody>
      </p:sp>
      <p:sp>
        <p:nvSpPr>
          <p:cNvPr id="48" name="Rectangle 47">
            <a:extLst>
              <a:ext uri="{FF2B5EF4-FFF2-40B4-BE49-F238E27FC236}">
                <a16:creationId xmlns:a16="http://schemas.microsoft.com/office/drawing/2014/main" id="{1875A597-60CA-4B8F-A2C6-28F873FB68E7}"/>
              </a:ext>
            </a:extLst>
          </p:cNvPr>
          <p:cNvSpPr/>
          <p:nvPr/>
        </p:nvSpPr>
        <p:spPr>
          <a:xfrm>
            <a:off x="7980309" y="3743345"/>
            <a:ext cx="3474080" cy="2312849"/>
          </a:xfrm>
          <a:prstGeom prst="rect">
            <a:avLst/>
          </a:prstGeom>
          <a:noFill/>
          <a:ln w="1905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000">
              <a:solidFill>
                <a:schemeClr val="bg1"/>
              </a:solidFill>
            </a:endParaRPr>
          </a:p>
        </p:txBody>
      </p:sp>
      <p:sp>
        <p:nvSpPr>
          <p:cNvPr id="23" name="Rectangle 22">
            <a:extLst>
              <a:ext uri="{FF2B5EF4-FFF2-40B4-BE49-F238E27FC236}">
                <a16:creationId xmlns:a16="http://schemas.microsoft.com/office/drawing/2014/main" id="{AB4BBFD0-4752-4203-8276-F02BDD995D3B}"/>
              </a:ext>
            </a:extLst>
          </p:cNvPr>
          <p:cNvSpPr/>
          <p:nvPr/>
        </p:nvSpPr>
        <p:spPr>
          <a:xfrm>
            <a:off x="734437" y="1294655"/>
            <a:ext cx="973587" cy="97358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0" name="Rectangle 49">
            <a:extLst>
              <a:ext uri="{FF2B5EF4-FFF2-40B4-BE49-F238E27FC236}">
                <a16:creationId xmlns:a16="http://schemas.microsoft.com/office/drawing/2014/main" id="{8132CDA1-1276-4120-8547-B2A0CC92FC20}"/>
              </a:ext>
            </a:extLst>
          </p:cNvPr>
          <p:cNvSpPr/>
          <p:nvPr/>
        </p:nvSpPr>
        <p:spPr>
          <a:xfrm>
            <a:off x="734437" y="3756463"/>
            <a:ext cx="973587" cy="9735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1" name="Rectangle 50">
            <a:extLst>
              <a:ext uri="{FF2B5EF4-FFF2-40B4-BE49-F238E27FC236}">
                <a16:creationId xmlns:a16="http://schemas.microsoft.com/office/drawing/2014/main" id="{AAA77B5F-B4D8-43C7-B707-1593B00EC10B}"/>
              </a:ext>
            </a:extLst>
          </p:cNvPr>
          <p:cNvSpPr/>
          <p:nvPr/>
        </p:nvSpPr>
        <p:spPr>
          <a:xfrm>
            <a:off x="4360417" y="1294654"/>
            <a:ext cx="973587" cy="97358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2" name="Rectangle 51">
            <a:extLst>
              <a:ext uri="{FF2B5EF4-FFF2-40B4-BE49-F238E27FC236}">
                <a16:creationId xmlns:a16="http://schemas.microsoft.com/office/drawing/2014/main" id="{3CEBEFD7-3512-4D32-A6D4-F1115B4A628E}"/>
              </a:ext>
            </a:extLst>
          </p:cNvPr>
          <p:cNvSpPr/>
          <p:nvPr/>
        </p:nvSpPr>
        <p:spPr>
          <a:xfrm>
            <a:off x="7977218" y="1294654"/>
            <a:ext cx="973587" cy="9735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3" name="Rectangle 52">
            <a:extLst>
              <a:ext uri="{FF2B5EF4-FFF2-40B4-BE49-F238E27FC236}">
                <a16:creationId xmlns:a16="http://schemas.microsoft.com/office/drawing/2014/main" id="{C3A46B09-40AE-4A09-805C-CDBE091CE04D}"/>
              </a:ext>
            </a:extLst>
          </p:cNvPr>
          <p:cNvSpPr/>
          <p:nvPr/>
        </p:nvSpPr>
        <p:spPr>
          <a:xfrm>
            <a:off x="4360417" y="3756463"/>
            <a:ext cx="973587" cy="9735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4" name="Rectangle 23">
            <a:extLst>
              <a:ext uri="{FF2B5EF4-FFF2-40B4-BE49-F238E27FC236}">
                <a16:creationId xmlns:a16="http://schemas.microsoft.com/office/drawing/2014/main" id="{EC41D153-7413-4286-ACB1-9AADCE21F487}"/>
              </a:ext>
            </a:extLst>
          </p:cNvPr>
          <p:cNvSpPr/>
          <p:nvPr/>
        </p:nvSpPr>
        <p:spPr>
          <a:xfrm>
            <a:off x="1774191" y="1596827"/>
            <a:ext cx="2294343" cy="369236"/>
          </a:xfrm>
          <a:prstGeom prst="rect">
            <a:avLst/>
          </a:prstGeom>
        </p:spPr>
        <p:txBody>
          <a:bodyPr wrap="square">
            <a:spAutoFit/>
          </a:bodyPr>
          <a:lstStyle/>
          <a:p>
            <a:pPr>
              <a:spcAft>
                <a:spcPts val="600"/>
              </a:spcAft>
              <a:defRPr/>
            </a:pPr>
            <a:r>
              <a:rPr lang="en-US" sz="1799">
                <a:solidFill>
                  <a:schemeClr val="accent4"/>
                </a:solidFill>
              </a:rPr>
              <a:t>Modernization </a:t>
            </a:r>
          </a:p>
        </p:txBody>
      </p:sp>
      <p:sp>
        <p:nvSpPr>
          <p:cNvPr id="56" name="Rectangle 55">
            <a:extLst>
              <a:ext uri="{FF2B5EF4-FFF2-40B4-BE49-F238E27FC236}">
                <a16:creationId xmlns:a16="http://schemas.microsoft.com/office/drawing/2014/main" id="{B54286EB-DF68-40A5-8892-0A3503734888}"/>
              </a:ext>
            </a:extLst>
          </p:cNvPr>
          <p:cNvSpPr/>
          <p:nvPr/>
        </p:nvSpPr>
        <p:spPr>
          <a:xfrm>
            <a:off x="5404146" y="1458408"/>
            <a:ext cx="2294343" cy="646074"/>
          </a:xfrm>
          <a:prstGeom prst="rect">
            <a:avLst/>
          </a:prstGeom>
        </p:spPr>
        <p:txBody>
          <a:bodyPr wrap="square">
            <a:spAutoFit/>
          </a:bodyPr>
          <a:lstStyle/>
          <a:p>
            <a:pPr>
              <a:spcAft>
                <a:spcPts val="600"/>
              </a:spcAft>
              <a:defRPr/>
            </a:pPr>
            <a:r>
              <a:rPr lang="en-US" sz="1799">
                <a:solidFill>
                  <a:schemeClr val="accent6"/>
                </a:solidFill>
              </a:rPr>
              <a:t>Virtual Care / Telehealth</a:t>
            </a:r>
          </a:p>
        </p:txBody>
      </p:sp>
      <p:sp>
        <p:nvSpPr>
          <p:cNvPr id="57" name="Rectangle 56">
            <a:extLst>
              <a:ext uri="{FF2B5EF4-FFF2-40B4-BE49-F238E27FC236}">
                <a16:creationId xmlns:a16="http://schemas.microsoft.com/office/drawing/2014/main" id="{02438587-FEEC-4F7A-B1C1-24A1D77EF02B}"/>
              </a:ext>
            </a:extLst>
          </p:cNvPr>
          <p:cNvSpPr/>
          <p:nvPr/>
        </p:nvSpPr>
        <p:spPr>
          <a:xfrm>
            <a:off x="9026463" y="1458364"/>
            <a:ext cx="2294343" cy="646163"/>
          </a:xfrm>
          <a:prstGeom prst="rect">
            <a:avLst/>
          </a:prstGeom>
        </p:spPr>
        <p:txBody>
          <a:bodyPr wrap="square">
            <a:spAutoFit/>
          </a:bodyPr>
          <a:lstStyle/>
          <a:p>
            <a:pPr>
              <a:spcAft>
                <a:spcPts val="600"/>
              </a:spcAft>
              <a:defRPr/>
            </a:pPr>
            <a:r>
              <a:rPr lang="en-US" sz="1799">
                <a:solidFill>
                  <a:schemeClr val="accent1"/>
                </a:solidFill>
              </a:rPr>
              <a:t>Work from Anywhere</a:t>
            </a:r>
          </a:p>
        </p:txBody>
      </p:sp>
      <p:sp>
        <p:nvSpPr>
          <p:cNvPr id="60" name="Rectangle 59">
            <a:extLst>
              <a:ext uri="{FF2B5EF4-FFF2-40B4-BE49-F238E27FC236}">
                <a16:creationId xmlns:a16="http://schemas.microsoft.com/office/drawing/2014/main" id="{3948012A-362D-434B-B568-488027645F6E}"/>
              </a:ext>
            </a:extLst>
          </p:cNvPr>
          <p:cNvSpPr/>
          <p:nvPr/>
        </p:nvSpPr>
        <p:spPr>
          <a:xfrm>
            <a:off x="1774189" y="3906716"/>
            <a:ext cx="2415537" cy="646074"/>
          </a:xfrm>
          <a:prstGeom prst="rect">
            <a:avLst/>
          </a:prstGeom>
        </p:spPr>
        <p:txBody>
          <a:bodyPr wrap="square">
            <a:spAutoFit/>
          </a:bodyPr>
          <a:lstStyle/>
          <a:p>
            <a:pPr>
              <a:spcAft>
                <a:spcPts val="600"/>
              </a:spcAft>
              <a:defRPr/>
            </a:pPr>
            <a:r>
              <a:rPr lang="en-US" sz="1799">
                <a:solidFill>
                  <a:schemeClr val="accent3"/>
                </a:solidFill>
              </a:rPr>
              <a:t>Security and Compliance</a:t>
            </a:r>
          </a:p>
        </p:txBody>
      </p:sp>
      <p:sp>
        <p:nvSpPr>
          <p:cNvPr id="61" name="Rectangle 60">
            <a:extLst>
              <a:ext uri="{FF2B5EF4-FFF2-40B4-BE49-F238E27FC236}">
                <a16:creationId xmlns:a16="http://schemas.microsoft.com/office/drawing/2014/main" id="{3FB1D815-28CF-4DB4-9E8F-C2FFA61F94DA}"/>
              </a:ext>
            </a:extLst>
          </p:cNvPr>
          <p:cNvSpPr/>
          <p:nvPr/>
        </p:nvSpPr>
        <p:spPr>
          <a:xfrm>
            <a:off x="5404146" y="3906716"/>
            <a:ext cx="2294343" cy="646074"/>
          </a:xfrm>
          <a:prstGeom prst="rect">
            <a:avLst/>
          </a:prstGeom>
        </p:spPr>
        <p:txBody>
          <a:bodyPr wrap="square">
            <a:spAutoFit/>
          </a:bodyPr>
          <a:lstStyle/>
          <a:p>
            <a:pPr>
              <a:spcAft>
                <a:spcPts val="600"/>
              </a:spcAft>
              <a:defRPr/>
            </a:pPr>
            <a:r>
              <a:rPr lang="en-US" sz="1799">
                <a:solidFill>
                  <a:schemeClr val="accent2"/>
                </a:solidFill>
              </a:rPr>
              <a:t>Client &amp; IoT Device Experience</a:t>
            </a:r>
          </a:p>
        </p:txBody>
      </p:sp>
      <p:sp>
        <p:nvSpPr>
          <p:cNvPr id="62" name="Rectangle 61">
            <a:extLst>
              <a:ext uri="{FF2B5EF4-FFF2-40B4-BE49-F238E27FC236}">
                <a16:creationId xmlns:a16="http://schemas.microsoft.com/office/drawing/2014/main" id="{45890EEC-1D56-4D5D-B297-F0744D2CA511}"/>
              </a:ext>
            </a:extLst>
          </p:cNvPr>
          <p:cNvSpPr/>
          <p:nvPr/>
        </p:nvSpPr>
        <p:spPr>
          <a:xfrm>
            <a:off x="9001834" y="3906716"/>
            <a:ext cx="2343599" cy="646074"/>
          </a:xfrm>
          <a:prstGeom prst="rect">
            <a:avLst/>
          </a:prstGeom>
        </p:spPr>
        <p:txBody>
          <a:bodyPr wrap="square">
            <a:spAutoFit/>
          </a:bodyPr>
          <a:lstStyle/>
          <a:p>
            <a:pPr>
              <a:spcAft>
                <a:spcPts val="600"/>
              </a:spcAft>
              <a:defRPr/>
            </a:pPr>
            <a:r>
              <a:rPr lang="en-US" sz="1799">
                <a:solidFill>
                  <a:schemeClr val="accent5"/>
                </a:solidFill>
              </a:rPr>
              <a:t>Remote and Mobile pop-up clinics</a:t>
            </a:r>
          </a:p>
        </p:txBody>
      </p:sp>
      <p:sp>
        <p:nvSpPr>
          <p:cNvPr id="27" name="Rectangle 26">
            <a:extLst>
              <a:ext uri="{FF2B5EF4-FFF2-40B4-BE49-F238E27FC236}">
                <a16:creationId xmlns:a16="http://schemas.microsoft.com/office/drawing/2014/main" id="{B53DF9CA-4D54-4871-B5C1-BC1D34C3684B}"/>
              </a:ext>
            </a:extLst>
          </p:cNvPr>
          <p:cNvSpPr/>
          <p:nvPr/>
        </p:nvSpPr>
        <p:spPr>
          <a:xfrm>
            <a:off x="8277375" y="2480710"/>
            <a:ext cx="2879947" cy="830997"/>
          </a:xfrm>
          <a:prstGeom prst="rect">
            <a:avLst/>
          </a:prstGeom>
        </p:spPr>
        <p:txBody>
          <a:bodyPr wrap="square">
            <a:spAutoFit/>
          </a:bodyPr>
          <a:lstStyle/>
          <a:p>
            <a:pPr algn="ctr">
              <a:spcAft>
                <a:spcPts val="600"/>
              </a:spcAft>
            </a:pPr>
            <a:r>
              <a:rPr lang="en-US" sz="1600">
                <a:solidFill>
                  <a:schemeClr val="tx2"/>
                </a:solidFill>
              </a:rPr>
              <a:t>Work from home, clinic or remote site and get secure, predictable access</a:t>
            </a:r>
          </a:p>
        </p:txBody>
      </p:sp>
      <p:pic>
        <p:nvPicPr>
          <p:cNvPr id="65" name="Graphic 64">
            <a:extLst>
              <a:ext uri="{FF2B5EF4-FFF2-40B4-BE49-F238E27FC236}">
                <a16:creationId xmlns:a16="http://schemas.microsoft.com/office/drawing/2014/main" id="{F8BDC25B-98C3-4D87-8810-AD566B50D8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9577" y="1422840"/>
            <a:ext cx="723302" cy="723302"/>
          </a:xfrm>
          <a:prstGeom prst="rect">
            <a:avLst/>
          </a:prstGeom>
        </p:spPr>
      </p:pic>
      <p:pic>
        <p:nvPicPr>
          <p:cNvPr id="69" name="Graphic 68">
            <a:extLst>
              <a:ext uri="{FF2B5EF4-FFF2-40B4-BE49-F238E27FC236}">
                <a16:creationId xmlns:a16="http://schemas.microsoft.com/office/drawing/2014/main" id="{0ED05658-7FFB-4FF1-816E-F499332E66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4396" y="3928451"/>
            <a:ext cx="818082" cy="639952"/>
          </a:xfrm>
          <a:prstGeom prst="rect">
            <a:avLst/>
          </a:prstGeom>
        </p:spPr>
      </p:pic>
      <p:grpSp>
        <p:nvGrpSpPr>
          <p:cNvPr id="2" name="Group 1">
            <a:extLst>
              <a:ext uri="{FF2B5EF4-FFF2-40B4-BE49-F238E27FC236}">
                <a16:creationId xmlns:a16="http://schemas.microsoft.com/office/drawing/2014/main" id="{E58FB6D3-79FB-074E-A61B-41FD36956599}"/>
              </a:ext>
            </a:extLst>
          </p:cNvPr>
          <p:cNvGrpSpPr/>
          <p:nvPr/>
        </p:nvGrpSpPr>
        <p:grpSpPr>
          <a:xfrm>
            <a:off x="8176698" y="3915333"/>
            <a:ext cx="600681" cy="601932"/>
            <a:chOff x="8178828" y="3915459"/>
            <a:chExt cx="600837" cy="602089"/>
          </a:xfrm>
        </p:grpSpPr>
        <p:sp>
          <p:nvSpPr>
            <p:cNvPr id="34" name="Picture Placeholder 100">
              <a:extLst>
                <a:ext uri="{FF2B5EF4-FFF2-40B4-BE49-F238E27FC236}">
                  <a16:creationId xmlns:a16="http://schemas.microsoft.com/office/drawing/2014/main" id="{7BFE8226-E8BA-A34A-AACA-50C11DAF068D}"/>
                </a:ext>
              </a:extLst>
            </p:cNvPr>
            <p:cNvSpPr/>
            <p:nvPr/>
          </p:nvSpPr>
          <p:spPr>
            <a:xfrm>
              <a:off x="8178828" y="3915459"/>
              <a:ext cx="600837" cy="602089"/>
            </a:xfrm>
            <a:custGeom>
              <a:avLst/>
              <a:gdLst>
                <a:gd name="connsiteX0" fmla="*/ 300419 w 600837"/>
                <a:gd name="connsiteY0" fmla="*/ 15844 h 602089"/>
                <a:gd name="connsiteX1" fmla="*/ 585026 w 600837"/>
                <a:gd name="connsiteY1" fmla="*/ 301045 h 602089"/>
                <a:gd name="connsiteX2" fmla="*/ 300419 w 600837"/>
                <a:gd name="connsiteY2" fmla="*/ 586245 h 602089"/>
                <a:gd name="connsiteX3" fmla="*/ 15812 w 600837"/>
                <a:gd name="connsiteY3" fmla="*/ 301045 h 602089"/>
                <a:gd name="connsiteX4" fmla="*/ 300419 w 600837"/>
                <a:gd name="connsiteY4" fmla="*/ 15844 h 602089"/>
                <a:gd name="connsiteX5" fmla="*/ 300419 w 600837"/>
                <a:gd name="connsiteY5" fmla="*/ 0 h 602089"/>
                <a:gd name="connsiteX6" fmla="*/ 0 w 600837"/>
                <a:gd name="connsiteY6" fmla="*/ 301045 h 602089"/>
                <a:gd name="connsiteX7" fmla="*/ 300419 w 600837"/>
                <a:gd name="connsiteY7" fmla="*/ 602089 h 602089"/>
                <a:gd name="connsiteX8" fmla="*/ 600837 w 600837"/>
                <a:gd name="connsiteY8" fmla="*/ 301045 h 602089"/>
                <a:gd name="connsiteX9" fmla="*/ 300545 w 600837"/>
                <a:gd name="connsiteY9" fmla="*/ 0 h 602089"/>
                <a:gd name="connsiteX10" fmla="*/ 300419 w 600837"/>
                <a:gd name="connsiteY10" fmla="*/ 0 h 60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837" h="602089">
                  <a:moveTo>
                    <a:pt x="300419" y="15844"/>
                  </a:moveTo>
                  <a:cubicBezTo>
                    <a:pt x="457603" y="15844"/>
                    <a:pt x="585026" y="143533"/>
                    <a:pt x="585026" y="301045"/>
                  </a:cubicBezTo>
                  <a:cubicBezTo>
                    <a:pt x="585026" y="458556"/>
                    <a:pt x="457603" y="586245"/>
                    <a:pt x="300419" y="586245"/>
                  </a:cubicBezTo>
                  <a:cubicBezTo>
                    <a:pt x="143234" y="586245"/>
                    <a:pt x="15812" y="458556"/>
                    <a:pt x="15812" y="301045"/>
                  </a:cubicBezTo>
                  <a:cubicBezTo>
                    <a:pt x="15812" y="143533"/>
                    <a:pt x="143234" y="15844"/>
                    <a:pt x="300419" y="15844"/>
                  </a:cubicBezTo>
                  <a:moveTo>
                    <a:pt x="300419" y="0"/>
                  </a:moveTo>
                  <a:cubicBezTo>
                    <a:pt x="134502" y="0"/>
                    <a:pt x="0" y="134782"/>
                    <a:pt x="0" y="301045"/>
                  </a:cubicBezTo>
                  <a:cubicBezTo>
                    <a:pt x="0" y="467307"/>
                    <a:pt x="134502" y="602089"/>
                    <a:pt x="300419" y="602089"/>
                  </a:cubicBezTo>
                  <a:cubicBezTo>
                    <a:pt x="466335" y="602089"/>
                    <a:pt x="600837" y="467307"/>
                    <a:pt x="600837" y="301045"/>
                  </a:cubicBezTo>
                  <a:cubicBezTo>
                    <a:pt x="600875" y="134817"/>
                    <a:pt x="466427" y="35"/>
                    <a:pt x="300545" y="0"/>
                  </a:cubicBezTo>
                  <a:cubicBezTo>
                    <a:pt x="300503" y="0"/>
                    <a:pt x="300461" y="0"/>
                    <a:pt x="300419" y="0"/>
                  </a:cubicBezTo>
                  <a:close/>
                </a:path>
              </a:pathLst>
            </a:custGeom>
            <a:solidFill>
              <a:schemeClr val="bg1"/>
            </a:solidFill>
            <a:ln w="6271" cap="flat">
              <a:solidFill>
                <a:schemeClr val="bg1"/>
              </a:solidFill>
              <a:prstDash val="solid"/>
              <a:miter/>
            </a:ln>
          </p:spPr>
          <p:txBody>
            <a:bodyPr rtlCol="0" anchor="ctr"/>
            <a:lstStyle/>
            <a:p>
              <a:endParaRPr lang="en-US" sz="1799"/>
            </a:p>
          </p:txBody>
        </p:sp>
        <p:sp>
          <p:nvSpPr>
            <p:cNvPr id="37" name="Picture Placeholder 100">
              <a:extLst>
                <a:ext uri="{FF2B5EF4-FFF2-40B4-BE49-F238E27FC236}">
                  <a16:creationId xmlns:a16="http://schemas.microsoft.com/office/drawing/2014/main" id="{218BBEE3-89FA-3E4B-AE2E-FE5F7C6ABFD7}"/>
                </a:ext>
              </a:extLst>
            </p:cNvPr>
            <p:cNvSpPr/>
            <p:nvPr/>
          </p:nvSpPr>
          <p:spPr>
            <a:xfrm>
              <a:off x="8380646" y="4190202"/>
              <a:ext cx="85571" cy="85686"/>
            </a:xfrm>
            <a:custGeom>
              <a:avLst/>
              <a:gdLst>
                <a:gd name="connsiteX0" fmla="*/ 85572 w 85571"/>
                <a:gd name="connsiteY0" fmla="*/ 7922 h 85686"/>
                <a:gd name="connsiteX1" fmla="*/ 77666 w 85571"/>
                <a:gd name="connsiteY1" fmla="*/ 0 h 85686"/>
                <a:gd name="connsiteX2" fmla="*/ 0 w 85571"/>
                <a:gd name="connsiteY2" fmla="*/ 77765 h 85686"/>
                <a:gd name="connsiteX3" fmla="*/ 7906 w 85571"/>
                <a:gd name="connsiteY3" fmla="*/ 85687 h 85686"/>
                <a:gd name="connsiteX4" fmla="*/ 15812 w 85571"/>
                <a:gd name="connsiteY4" fmla="*/ 77765 h 85686"/>
                <a:gd name="connsiteX5" fmla="*/ 77666 w 85571"/>
                <a:gd name="connsiteY5" fmla="*/ 15844 h 85686"/>
                <a:gd name="connsiteX6" fmla="*/ 85572 w 85571"/>
                <a:gd name="connsiteY6" fmla="*/ 7922 h 8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71" h="85686">
                  <a:moveTo>
                    <a:pt x="85572" y="7922"/>
                  </a:moveTo>
                  <a:cubicBezTo>
                    <a:pt x="85572" y="3547"/>
                    <a:pt x="82033" y="0"/>
                    <a:pt x="77666" y="0"/>
                  </a:cubicBezTo>
                  <a:cubicBezTo>
                    <a:pt x="34811" y="35"/>
                    <a:pt x="70" y="34820"/>
                    <a:pt x="0" y="77765"/>
                  </a:cubicBezTo>
                  <a:cubicBezTo>
                    <a:pt x="0" y="82140"/>
                    <a:pt x="3539" y="85687"/>
                    <a:pt x="7906" y="85687"/>
                  </a:cubicBezTo>
                  <a:cubicBezTo>
                    <a:pt x="12272" y="85687"/>
                    <a:pt x="15812" y="82140"/>
                    <a:pt x="15812" y="77765"/>
                  </a:cubicBezTo>
                  <a:cubicBezTo>
                    <a:pt x="15881" y="43571"/>
                    <a:pt x="43544" y="15879"/>
                    <a:pt x="77666" y="15844"/>
                  </a:cubicBezTo>
                  <a:cubicBezTo>
                    <a:pt x="82033" y="15844"/>
                    <a:pt x="85572" y="12298"/>
                    <a:pt x="85572" y="7922"/>
                  </a:cubicBezTo>
                  <a:close/>
                </a:path>
              </a:pathLst>
            </a:custGeom>
            <a:solidFill>
              <a:schemeClr val="bg1"/>
            </a:solidFill>
            <a:ln w="6271" cap="flat">
              <a:solidFill>
                <a:schemeClr val="bg1"/>
              </a:solidFill>
              <a:prstDash val="solid"/>
              <a:miter/>
            </a:ln>
          </p:spPr>
          <p:txBody>
            <a:bodyPr rtlCol="0" anchor="ctr"/>
            <a:lstStyle/>
            <a:p>
              <a:endParaRPr lang="en-US" sz="1799"/>
            </a:p>
          </p:txBody>
        </p:sp>
        <p:sp>
          <p:nvSpPr>
            <p:cNvPr id="38" name="Picture Placeholder 100">
              <a:extLst>
                <a:ext uri="{FF2B5EF4-FFF2-40B4-BE49-F238E27FC236}">
                  <a16:creationId xmlns:a16="http://schemas.microsoft.com/office/drawing/2014/main" id="{BFBB2117-151B-3C43-B8E3-3DFA722405F1}"/>
                </a:ext>
              </a:extLst>
            </p:cNvPr>
            <p:cNvSpPr/>
            <p:nvPr/>
          </p:nvSpPr>
          <p:spPr>
            <a:xfrm>
              <a:off x="8329173" y="3994682"/>
              <a:ext cx="300714" cy="443646"/>
            </a:xfrm>
            <a:custGeom>
              <a:avLst/>
              <a:gdLst>
                <a:gd name="connsiteX0" fmla="*/ 228182 w 300714"/>
                <a:gd name="connsiteY0" fmla="*/ 164275 h 443646"/>
                <a:gd name="connsiteX1" fmla="*/ 233115 w 300714"/>
                <a:gd name="connsiteY1" fmla="*/ 164275 h 443646"/>
                <a:gd name="connsiteX2" fmla="*/ 233115 w 300714"/>
                <a:gd name="connsiteY2" fmla="*/ 78969 h 443646"/>
                <a:gd name="connsiteX3" fmla="*/ 156903 w 300714"/>
                <a:gd name="connsiteY3" fmla="*/ 0 h 443646"/>
                <a:gd name="connsiteX4" fmla="*/ 143179 w 300714"/>
                <a:gd name="connsiteY4" fmla="*/ 0 h 443646"/>
                <a:gd name="connsiteX5" fmla="*/ 67284 w 300714"/>
                <a:gd name="connsiteY5" fmla="*/ 78969 h 443646"/>
                <a:gd name="connsiteX6" fmla="*/ 67284 w 300714"/>
                <a:gd name="connsiteY6" fmla="*/ 164275 h 443646"/>
                <a:gd name="connsiteX7" fmla="*/ 72217 w 300714"/>
                <a:gd name="connsiteY7" fmla="*/ 164275 h 443646"/>
                <a:gd name="connsiteX8" fmla="*/ 21925 w 300714"/>
                <a:gd name="connsiteY8" fmla="*/ 371279 h 443646"/>
                <a:gd name="connsiteX9" fmla="*/ 228498 w 300714"/>
                <a:gd name="connsiteY9" fmla="*/ 421675 h 443646"/>
                <a:gd name="connsiteX10" fmla="*/ 278790 w 300714"/>
                <a:gd name="connsiteY10" fmla="*/ 214672 h 443646"/>
                <a:gd name="connsiteX11" fmla="*/ 228498 w 300714"/>
                <a:gd name="connsiteY11" fmla="*/ 164275 h 443646"/>
                <a:gd name="connsiteX12" fmla="*/ 82716 w 300714"/>
                <a:gd name="connsiteY12" fmla="*/ 78969 h 443646"/>
                <a:gd name="connsiteX13" fmla="*/ 143116 w 300714"/>
                <a:gd name="connsiteY13" fmla="*/ 15591 h 443646"/>
                <a:gd name="connsiteX14" fmla="*/ 156840 w 300714"/>
                <a:gd name="connsiteY14" fmla="*/ 15591 h 443646"/>
                <a:gd name="connsiteX15" fmla="*/ 217242 w 300714"/>
                <a:gd name="connsiteY15" fmla="*/ 78872 h 443646"/>
                <a:gd name="connsiteX16" fmla="*/ 217240 w 300714"/>
                <a:gd name="connsiteY16" fmla="*/ 78969 h 443646"/>
                <a:gd name="connsiteX17" fmla="*/ 217240 w 300714"/>
                <a:gd name="connsiteY17" fmla="*/ 158254 h 443646"/>
                <a:gd name="connsiteX18" fmla="*/ 82716 w 300714"/>
                <a:gd name="connsiteY18" fmla="*/ 158254 h 443646"/>
                <a:gd name="connsiteX19" fmla="*/ 150010 w 300714"/>
                <a:gd name="connsiteY19" fmla="*/ 427547 h 443646"/>
                <a:gd name="connsiteX20" fmla="*/ 15485 w 300714"/>
                <a:gd name="connsiteY20" fmla="*/ 292742 h 443646"/>
                <a:gd name="connsiteX21" fmla="*/ 150010 w 300714"/>
                <a:gd name="connsiteY21" fmla="*/ 157938 h 443646"/>
                <a:gd name="connsiteX22" fmla="*/ 284534 w 300714"/>
                <a:gd name="connsiteY22" fmla="*/ 292742 h 443646"/>
                <a:gd name="connsiteX23" fmla="*/ 284534 w 300714"/>
                <a:gd name="connsiteY23" fmla="*/ 292932 h 443646"/>
                <a:gd name="connsiteX24" fmla="*/ 150073 w 300714"/>
                <a:gd name="connsiteY24" fmla="*/ 427737 h 44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0714" h="443646">
                  <a:moveTo>
                    <a:pt x="228182" y="164275"/>
                  </a:moveTo>
                  <a:lnTo>
                    <a:pt x="233115" y="164275"/>
                  </a:lnTo>
                  <a:lnTo>
                    <a:pt x="233115" y="78969"/>
                  </a:lnTo>
                  <a:cubicBezTo>
                    <a:pt x="233749" y="36105"/>
                    <a:pt x="199675" y="798"/>
                    <a:pt x="156903" y="0"/>
                  </a:cubicBezTo>
                  <a:lnTo>
                    <a:pt x="143179" y="0"/>
                  </a:lnTo>
                  <a:cubicBezTo>
                    <a:pt x="100532" y="970"/>
                    <a:pt x="66648" y="36227"/>
                    <a:pt x="67284" y="78969"/>
                  </a:cubicBezTo>
                  <a:lnTo>
                    <a:pt x="67284" y="164275"/>
                  </a:lnTo>
                  <a:lnTo>
                    <a:pt x="72217" y="164275"/>
                  </a:lnTo>
                  <a:cubicBezTo>
                    <a:pt x="1286" y="207521"/>
                    <a:pt x="-21231" y="300200"/>
                    <a:pt x="21925" y="371279"/>
                  </a:cubicBezTo>
                  <a:cubicBezTo>
                    <a:pt x="65081" y="442358"/>
                    <a:pt x="157567" y="464921"/>
                    <a:pt x="228498" y="421675"/>
                  </a:cubicBezTo>
                  <a:cubicBezTo>
                    <a:pt x="299429" y="378430"/>
                    <a:pt x="321946" y="285752"/>
                    <a:pt x="278790" y="214672"/>
                  </a:cubicBezTo>
                  <a:cubicBezTo>
                    <a:pt x="266290" y="194084"/>
                    <a:pt x="249043" y="176801"/>
                    <a:pt x="228498" y="164275"/>
                  </a:cubicBezTo>
                  <a:close/>
                  <a:moveTo>
                    <a:pt x="82716" y="78969"/>
                  </a:moveTo>
                  <a:cubicBezTo>
                    <a:pt x="81939" y="44757"/>
                    <a:pt x="108976" y="16387"/>
                    <a:pt x="143116" y="15591"/>
                  </a:cubicBezTo>
                  <a:lnTo>
                    <a:pt x="156840" y="15591"/>
                  </a:lnTo>
                  <a:cubicBezTo>
                    <a:pt x="190958" y="16351"/>
                    <a:pt x="218001" y="44683"/>
                    <a:pt x="217242" y="78872"/>
                  </a:cubicBezTo>
                  <a:cubicBezTo>
                    <a:pt x="217241" y="78905"/>
                    <a:pt x="217241" y="78936"/>
                    <a:pt x="217240" y="78969"/>
                  </a:cubicBezTo>
                  <a:lnTo>
                    <a:pt x="217240" y="158254"/>
                  </a:lnTo>
                  <a:cubicBezTo>
                    <a:pt x="174896" y="137048"/>
                    <a:pt x="125060" y="137048"/>
                    <a:pt x="82716" y="158254"/>
                  </a:cubicBezTo>
                  <a:close/>
                  <a:moveTo>
                    <a:pt x="150010" y="427547"/>
                  </a:moveTo>
                  <a:cubicBezTo>
                    <a:pt x="75714" y="427547"/>
                    <a:pt x="15485" y="367193"/>
                    <a:pt x="15485" y="292742"/>
                  </a:cubicBezTo>
                  <a:cubicBezTo>
                    <a:pt x="15485" y="218292"/>
                    <a:pt x="75714" y="157938"/>
                    <a:pt x="150010" y="157938"/>
                  </a:cubicBezTo>
                  <a:cubicBezTo>
                    <a:pt x="224305" y="157938"/>
                    <a:pt x="284534" y="218292"/>
                    <a:pt x="284534" y="292742"/>
                  </a:cubicBezTo>
                  <a:cubicBezTo>
                    <a:pt x="284534" y="292806"/>
                    <a:pt x="284534" y="292869"/>
                    <a:pt x="284534" y="292932"/>
                  </a:cubicBezTo>
                  <a:cubicBezTo>
                    <a:pt x="284464" y="367329"/>
                    <a:pt x="224315" y="427632"/>
                    <a:pt x="150073" y="427737"/>
                  </a:cubicBezTo>
                  <a:close/>
                </a:path>
              </a:pathLst>
            </a:custGeom>
            <a:solidFill>
              <a:schemeClr val="bg1"/>
            </a:solidFill>
            <a:ln w="6271" cap="flat">
              <a:solidFill>
                <a:schemeClr val="bg1"/>
              </a:solidFill>
              <a:prstDash val="solid"/>
              <a:miter/>
            </a:ln>
          </p:spPr>
          <p:txBody>
            <a:bodyPr rtlCol="0" anchor="ctr"/>
            <a:lstStyle/>
            <a:p>
              <a:endParaRPr lang="en-US" sz="1799"/>
            </a:p>
          </p:txBody>
        </p:sp>
        <p:sp>
          <p:nvSpPr>
            <p:cNvPr id="39" name="Picture Placeholder 100">
              <a:extLst>
                <a:ext uri="{FF2B5EF4-FFF2-40B4-BE49-F238E27FC236}">
                  <a16:creationId xmlns:a16="http://schemas.microsoft.com/office/drawing/2014/main" id="{915DD63E-48DF-8046-AE37-9ABE3F060947}"/>
                </a:ext>
              </a:extLst>
            </p:cNvPr>
            <p:cNvSpPr/>
            <p:nvPr/>
          </p:nvSpPr>
          <p:spPr>
            <a:xfrm>
              <a:off x="8454232" y="4248381"/>
              <a:ext cx="48952" cy="78464"/>
            </a:xfrm>
            <a:custGeom>
              <a:avLst/>
              <a:gdLst>
                <a:gd name="connsiteX0" fmla="*/ 25014 w 48952"/>
                <a:gd name="connsiteY0" fmla="*/ 3 h 78464"/>
                <a:gd name="connsiteX1" fmla="*/ 2 w 48952"/>
                <a:gd name="connsiteY1" fmla="*/ 24369 h 78464"/>
                <a:gd name="connsiteX2" fmla="*/ 12365 w 48952"/>
                <a:gd name="connsiteY2" fmla="*/ 46142 h 78464"/>
                <a:gd name="connsiteX3" fmla="*/ 12365 w 48952"/>
                <a:gd name="connsiteY3" fmla="*/ 72126 h 78464"/>
                <a:gd name="connsiteX4" fmla="*/ 18689 w 48952"/>
                <a:gd name="connsiteY4" fmla="*/ 78464 h 78464"/>
                <a:gd name="connsiteX5" fmla="*/ 30263 w 48952"/>
                <a:gd name="connsiteY5" fmla="*/ 78464 h 78464"/>
                <a:gd name="connsiteX6" fmla="*/ 36588 w 48952"/>
                <a:gd name="connsiteY6" fmla="*/ 72126 h 78464"/>
                <a:gd name="connsiteX7" fmla="*/ 36588 w 48952"/>
                <a:gd name="connsiteY7" fmla="*/ 46142 h 78464"/>
                <a:gd name="connsiteX8" fmla="*/ 45659 w 48952"/>
                <a:gd name="connsiteY8" fmla="*/ 12388 h 78464"/>
                <a:gd name="connsiteX9" fmla="*/ 24255 w 48952"/>
                <a:gd name="connsiteY9" fmla="*/ 3 h 7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2" h="78464">
                  <a:moveTo>
                    <a:pt x="25014" y="3"/>
                  </a:moveTo>
                  <a:cubicBezTo>
                    <a:pt x="11392" y="-190"/>
                    <a:pt x="195" y="10719"/>
                    <a:pt x="2" y="24369"/>
                  </a:cubicBezTo>
                  <a:cubicBezTo>
                    <a:pt x="-124" y="33336"/>
                    <a:pt x="4607" y="41669"/>
                    <a:pt x="12365" y="46142"/>
                  </a:cubicBezTo>
                  <a:lnTo>
                    <a:pt x="12365" y="72126"/>
                  </a:lnTo>
                  <a:cubicBezTo>
                    <a:pt x="12365" y="75627"/>
                    <a:pt x="15196" y="78464"/>
                    <a:pt x="18689" y="78464"/>
                  </a:cubicBezTo>
                  <a:lnTo>
                    <a:pt x="30263" y="78464"/>
                  </a:lnTo>
                  <a:cubicBezTo>
                    <a:pt x="33756" y="78464"/>
                    <a:pt x="36588" y="75627"/>
                    <a:pt x="36588" y="72126"/>
                  </a:cubicBezTo>
                  <a:lnTo>
                    <a:pt x="36588" y="46142"/>
                  </a:lnTo>
                  <a:cubicBezTo>
                    <a:pt x="48394" y="39331"/>
                    <a:pt x="52456" y="24220"/>
                    <a:pt x="45659" y="12388"/>
                  </a:cubicBezTo>
                  <a:cubicBezTo>
                    <a:pt x="41253" y="4717"/>
                    <a:pt x="33088" y="-8"/>
                    <a:pt x="24255" y="3"/>
                  </a:cubicBezTo>
                  <a:close/>
                </a:path>
              </a:pathLst>
            </a:custGeom>
            <a:solidFill>
              <a:schemeClr val="bg1"/>
            </a:solidFill>
            <a:ln w="6271" cap="flat">
              <a:solidFill>
                <a:schemeClr val="bg1"/>
              </a:solidFill>
              <a:prstDash val="solid"/>
              <a:miter/>
            </a:ln>
          </p:spPr>
          <p:txBody>
            <a:bodyPr rtlCol="0" anchor="ctr"/>
            <a:lstStyle/>
            <a:p>
              <a:endParaRPr lang="en-US" sz="1799"/>
            </a:p>
          </p:txBody>
        </p:sp>
      </p:grpSp>
      <p:sp>
        <p:nvSpPr>
          <p:cNvPr id="40" name="Picture Placeholder 85" descr="Health Services&#10;">
            <a:extLst>
              <a:ext uri="{FF2B5EF4-FFF2-40B4-BE49-F238E27FC236}">
                <a16:creationId xmlns:a16="http://schemas.microsoft.com/office/drawing/2014/main" id="{5CED8068-7412-7E4D-A7F4-0B9B2BD15912}"/>
              </a:ext>
            </a:extLst>
          </p:cNvPr>
          <p:cNvSpPr/>
          <p:nvPr/>
        </p:nvSpPr>
        <p:spPr>
          <a:xfrm>
            <a:off x="4528230" y="1473484"/>
            <a:ext cx="600681" cy="600680"/>
          </a:xfrm>
          <a:custGeom>
            <a:avLst/>
            <a:gdLst>
              <a:gd name="connsiteX0" fmla="*/ 384789 w 600837"/>
              <a:gd name="connsiteY0" fmla="*/ 15812 h 600836"/>
              <a:gd name="connsiteX1" fmla="*/ 384789 w 600837"/>
              <a:gd name="connsiteY1" fmla="*/ 216112 h 600836"/>
              <a:gd name="connsiteX2" fmla="*/ 585026 w 600837"/>
              <a:gd name="connsiteY2" fmla="*/ 216112 h 600836"/>
              <a:gd name="connsiteX3" fmla="*/ 585026 w 600837"/>
              <a:gd name="connsiteY3" fmla="*/ 384789 h 600836"/>
              <a:gd name="connsiteX4" fmla="*/ 384789 w 600837"/>
              <a:gd name="connsiteY4" fmla="*/ 384789 h 600836"/>
              <a:gd name="connsiteX5" fmla="*/ 384789 w 600837"/>
              <a:gd name="connsiteY5" fmla="*/ 585026 h 600836"/>
              <a:gd name="connsiteX6" fmla="*/ 216112 w 600837"/>
              <a:gd name="connsiteY6" fmla="*/ 585026 h 600836"/>
              <a:gd name="connsiteX7" fmla="*/ 216112 w 600837"/>
              <a:gd name="connsiteY7" fmla="*/ 384789 h 600836"/>
              <a:gd name="connsiteX8" fmla="*/ 15812 w 600837"/>
              <a:gd name="connsiteY8" fmla="*/ 384789 h 600836"/>
              <a:gd name="connsiteX9" fmla="*/ 15812 w 600837"/>
              <a:gd name="connsiteY9" fmla="*/ 216112 h 600836"/>
              <a:gd name="connsiteX10" fmla="*/ 216112 w 600837"/>
              <a:gd name="connsiteY10" fmla="*/ 216112 h 600836"/>
              <a:gd name="connsiteX11" fmla="*/ 216112 w 600837"/>
              <a:gd name="connsiteY11" fmla="*/ 15812 h 600836"/>
              <a:gd name="connsiteX12" fmla="*/ 384789 w 600837"/>
              <a:gd name="connsiteY12" fmla="*/ 15812 h 600836"/>
              <a:gd name="connsiteX13" fmla="*/ 400600 w 600837"/>
              <a:gd name="connsiteY13" fmla="*/ 0 h 600836"/>
              <a:gd name="connsiteX14" fmla="*/ 200300 w 600837"/>
              <a:gd name="connsiteY14" fmla="*/ 0 h 600836"/>
              <a:gd name="connsiteX15" fmla="*/ 200300 w 600837"/>
              <a:gd name="connsiteY15" fmla="*/ 200300 h 600836"/>
              <a:gd name="connsiteX16" fmla="*/ 0 w 600837"/>
              <a:gd name="connsiteY16" fmla="*/ 200300 h 600836"/>
              <a:gd name="connsiteX17" fmla="*/ 0 w 600837"/>
              <a:gd name="connsiteY17" fmla="*/ 400600 h 600836"/>
              <a:gd name="connsiteX18" fmla="*/ 200300 w 600837"/>
              <a:gd name="connsiteY18" fmla="*/ 400600 h 600836"/>
              <a:gd name="connsiteX19" fmla="*/ 200300 w 600837"/>
              <a:gd name="connsiteY19" fmla="*/ 600837 h 600836"/>
              <a:gd name="connsiteX20" fmla="*/ 400600 w 600837"/>
              <a:gd name="connsiteY20" fmla="*/ 600837 h 600836"/>
              <a:gd name="connsiteX21" fmla="*/ 400600 w 600837"/>
              <a:gd name="connsiteY21" fmla="*/ 400600 h 600836"/>
              <a:gd name="connsiteX22" fmla="*/ 600837 w 600837"/>
              <a:gd name="connsiteY22" fmla="*/ 400600 h 600836"/>
              <a:gd name="connsiteX23" fmla="*/ 600837 w 600837"/>
              <a:gd name="connsiteY23" fmla="*/ 200300 h 600836"/>
              <a:gd name="connsiteX24" fmla="*/ 400600 w 600837"/>
              <a:gd name="connsiteY24" fmla="*/ 200300 h 600836"/>
              <a:gd name="connsiteX25" fmla="*/ 400600 w 600837"/>
              <a:gd name="connsiteY25" fmla="*/ 0 h 60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837" h="600836">
                <a:moveTo>
                  <a:pt x="384789" y="15812"/>
                </a:moveTo>
                <a:lnTo>
                  <a:pt x="384789" y="216112"/>
                </a:lnTo>
                <a:lnTo>
                  <a:pt x="585026" y="216112"/>
                </a:lnTo>
                <a:lnTo>
                  <a:pt x="585026" y="384789"/>
                </a:lnTo>
                <a:lnTo>
                  <a:pt x="384789" y="384789"/>
                </a:lnTo>
                <a:lnTo>
                  <a:pt x="384789" y="585026"/>
                </a:lnTo>
                <a:lnTo>
                  <a:pt x="216112" y="585026"/>
                </a:lnTo>
                <a:lnTo>
                  <a:pt x="216112" y="384789"/>
                </a:lnTo>
                <a:lnTo>
                  <a:pt x="15812" y="384789"/>
                </a:lnTo>
                <a:lnTo>
                  <a:pt x="15812" y="216112"/>
                </a:lnTo>
                <a:lnTo>
                  <a:pt x="216112" y="216112"/>
                </a:lnTo>
                <a:lnTo>
                  <a:pt x="216112" y="15812"/>
                </a:lnTo>
                <a:lnTo>
                  <a:pt x="384789" y="15812"/>
                </a:lnTo>
                <a:moveTo>
                  <a:pt x="400600" y="0"/>
                </a:moveTo>
                <a:lnTo>
                  <a:pt x="200300" y="0"/>
                </a:lnTo>
                <a:lnTo>
                  <a:pt x="200300" y="200300"/>
                </a:lnTo>
                <a:lnTo>
                  <a:pt x="0" y="200300"/>
                </a:lnTo>
                <a:lnTo>
                  <a:pt x="0" y="400600"/>
                </a:lnTo>
                <a:lnTo>
                  <a:pt x="200300" y="400600"/>
                </a:lnTo>
                <a:lnTo>
                  <a:pt x="200300" y="600837"/>
                </a:lnTo>
                <a:lnTo>
                  <a:pt x="400600" y="600837"/>
                </a:lnTo>
                <a:lnTo>
                  <a:pt x="400600" y="400600"/>
                </a:lnTo>
                <a:lnTo>
                  <a:pt x="600837" y="400600"/>
                </a:lnTo>
                <a:lnTo>
                  <a:pt x="600837" y="200300"/>
                </a:lnTo>
                <a:lnTo>
                  <a:pt x="400600" y="200300"/>
                </a:lnTo>
                <a:lnTo>
                  <a:pt x="400600" y="0"/>
                </a:lnTo>
                <a:close/>
              </a:path>
            </a:pathLst>
          </a:custGeom>
          <a:solidFill>
            <a:schemeClr val="bg1"/>
          </a:solidFill>
          <a:ln w="6271" cap="flat">
            <a:solidFill>
              <a:schemeClr val="bg1"/>
            </a:solidFill>
            <a:prstDash val="solid"/>
            <a:miter/>
          </a:ln>
        </p:spPr>
        <p:txBody>
          <a:bodyPr rtlCol="0" anchor="ctr"/>
          <a:lstStyle/>
          <a:p>
            <a:endParaRPr lang="en-US" sz="1799"/>
          </a:p>
        </p:txBody>
      </p:sp>
      <p:grpSp>
        <p:nvGrpSpPr>
          <p:cNvPr id="7" name="Group 6">
            <a:extLst>
              <a:ext uri="{FF2B5EF4-FFF2-40B4-BE49-F238E27FC236}">
                <a16:creationId xmlns:a16="http://schemas.microsoft.com/office/drawing/2014/main" id="{CC3B822A-730D-7746-B0D2-79C24029E45A}"/>
              </a:ext>
            </a:extLst>
          </p:cNvPr>
          <p:cNvGrpSpPr/>
          <p:nvPr/>
        </p:nvGrpSpPr>
        <p:grpSpPr>
          <a:xfrm>
            <a:off x="8196299" y="1538417"/>
            <a:ext cx="536464" cy="485808"/>
            <a:chOff x="8196299" y="759754"/>
            <a:chExt cx="536464" cy="485808"/>
          </a:xfrm>
        </p:grpSpPr>
        <p:sp>
          <p:nvSpPr>
            <p:cNvPr id="99" name="Google Shape;1475;p6">
              <a:extLst>
                <a:ext uri="{FF2B5EF4-FFF2-40B4-BE49-F238E27FC236}">
                  <a16:creationId xmlns:a16="http://schemas.microsoft.com/office/drawing/2014/main" id="{2A71F2F6-3E24-9541-8500-73AD17758935}"/>
                </a:ext>
              </a:extLst>
            </p:cNvPr>
            <p:cNvSpPr/>
            <p:nvPr/>
          </p:nvSpPr>
          <p:spPr>
            <a:xfrm>
              <a:off x="8463840" y="759754"/>
              <a:ext cx="188479" cy="188479"/>
            </a:xfrm>
            <a:custGeom>
              <a:avLst/>
              <a:gdLst/>
              <a:ahLst/>
              <a:cxnLst/>
              <a:rect l="l" t="t" r="r" b="b"/>
              <a:pathLst>
                <a:path w="879728" h="879729" extrusionOk="0">
                  <a:moveTo>
                    <a:pt x="439864" y="879729"/>
                  </a:moveTo>
                  <a:cubicBezTo>
                    <a:pt x="682773" y="879676"/>
                    <a:pt x="879676" y="682773"/>
                    <a:pt x="879729" y="439864"/>
                  </a:cubicBezTo>
                  <a:cubicBezTo>
                    <a:pt x="879729" y="196934"/>
                    <a:pt x="682795" y="0"/>
                    <a:pt x="439864" y="0"/>
                  </a:cubicBezTo>
                  <a:cubicBezTo>
                    <a:pt x="196987" y="-53"/>
                    <a:pt x="53" y="196796"/>
                    <a:pt x="0" y="439674"/>
                  </a:cubicBezTo>
                  <a:cubicBezTo>
                    <a:pt x="0" y="439738"/>
                    <a:pt x="0" y="439801"/>
                    <a:pt x="0" y="439865"/>
                  </a:cubicBezTo>
                  <a:cubicBezTo>
                    <a:pt x="0" y="682795"/>
                    <a:pt x="196934" y="879729"/>
                    <a:pt x="439864" y="879729"/>
                  </a:cubicBezTo>
                  <a:close/>
                  <a:moveTo>
                    <a:pt x="439864" y="49720"/>
                  </a:moveTo>
                  <a:cubicBezTo>
                    <a:pt x="655545" y="49720"/>
                    <a:pt x="830389" y="224564"/>
                    <a:pt x="830389" y="440245"/>
                  </a:cubicBezTo>
                  <a:cubicBezTo>
                    <a:pt x="830389" y="655926"/>
                    <a:pt x="655545" y="830770"/>
                    <a:pt x="439864" y="830770"/>
                  </a:cubicBezTo>
                  <a:cubicBezTo>
                    <a:pt x="224183" y="830770"/>
                    <a:pt x="49339" y="655926"/>
                    <a:pt x="49339" y="440245"/>
                  </a:cubicBezTo>
                  <a:cubicBezTo>
                    <a:pt x="49339" y="224564"/>
                    <a:pt x="224183" y="49720"/>
                    <a:pt x="439864" y="49720"/>
                  </a:cubicBezTo>
                  <a:close/>
                </a:path>
              </a:pathLst>
            </a:custGeom>
            <a:solidFill>
              <a:schemeClr val="bg1"/>
            </a:solidFill>
            <a:ln>
              <a:solidFill>
                <a:schemeClr val="bg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00" name="Google Shape;1476;p6">
              <a:extLst>
                <a:ext uri="{FF2B5EF4-FFF2-40B4-BE49-F238E27FC236}">
                  <a16:creationId xmlns:a16="http://schemas.microsoft.com/office/drawing/2014/main" id="{CC506D80-05F0-0141-A532-71E8113C7F88}"/>
                </a:ext>
              </a:extLst>
            </p:cNvPr>
            <p:cNvSpPr/>
            <p:nvPr/>
          </p:nvSpPr>
          <p:spPr>
            <a:xfrm>
              <a:off x="8399129" y="967130"/>
              <a:ext cx="333634" cy="197458"/>
            </a:xfrm>
            <a:custGeom>
              <a:avLst/>
              <a:gdLst/>
              <a:ahLst/>
              <a:cxnLst/>
              <a:rect l="l" t="t" r="r" b="b"/>
              <a:pathLst>
                <a:path w="1557242" h="921638" extrusionOk="0">
                  <a:moveTo>
                    <a:pt x="1524000" y="353854"/>
                  </a:moveTo>
                  <a:cubicBezTo>
                    <a:pt x="1312355" y="118681"/>
                    <a:pt x="1027462" y="0"/>
                    <a:pt x="741997" y="0"/>
                  </a:cubicBezTo>
                  <a:cubicBezTo>
                    <a:pt x="476536" y="0"/>
                    <a:pt x="210503" y="102679"/>
                    <a:pt x="2477" y="309563"/>
                  </a:cubicBezTo>
                  <a:lnTo>
                    <a:pt x="0" y="312134"/>
                  </a:lnTo>
                  <a:lnTo>
                    <a:pt x="72009" y="312134"/>
                  </a:lnTo>
                  <a:cubicBezTo>
                    <a:pt x="254512" y="143631"/>
                    <a:pt x="493602" y="49749"/>
                    <a:pt x="741997" y="49054"/>
                  </a:cubicBezTo>
                  <a:cubicBezTo>
                    <a:pt x="1026605" y="49054"/>
                    <a:pt x="1291209" y="168783"/>
                    <a:pt x="1486662" y="385858"/>
                  </a:cubicBezTo>
                  <a:cubicBezTo>
                    <a:pt x="1500307" y="401753"/>
                    <a:pt x="1507719" y="422060"/>
                    <a:pt x="1507522" y="443008"/>
                  </a:cubicBezTo>
                  <a:lnTo>
                    <a:pt x="1507522" y="789718"/>
                  </a:lnTo>
                  <a:cubicBezTo>
                    <a:pt x="1507522" y="835057"/>
                    <a:pt x="1473518" y="871823"/>
                    <a:pt x="1431798" y="871823"/>
                  </a:cubicBezTo>
                  <a:lnTo>
                    <a:pt x="659321" y="871823"/>
                  </a:lnTo>
                  <a:lnTo>
                    <a:pt x="659321" y="921639"/>
                  </a:lnTo>
                  <a:lnTo>
                    <a:pt x="1431798" y="921639"/>
                  </a:lnTo>
                  <a:cubicBezTo>
                    <a:pt x="1501045" y="921639"/>
                    <a:pt x="1557242" y="862584"/>
                    <a:pt x="1557242" y="789718"/>
                  </a:cubicBezTo>
                  <a:lnTo>
                    <a:pt x="1557242" y="443008"/>
                  </a:lnTo>
                  <a:cubicBezTo>
                    <a:pt x="1557299" y="410249"/>
                    <a:pt x="1545491" y="378578"/>
                    <a:pt x="1524000" y="353854"/>
                  </a:cubicBezTo>
                  <a:close/>
                </a:path>
              </a:pathLst>
            </a:custGeom>
            <a:solidFill>
              <a:schemeClr val="bg1"/>
            </a:solidFill>
            <a:ln>
              <a:solidFill>
                <a:schemeClr val="bg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01" name="Google Shape;1477;p6">
              <a:extLst>
                <a:ext uri="{FF2B5EF4-FFF2-40B4-BE49-F238E27FC236}">
                  <a16:creationId xmlns:a16="http://schemas.microsoft.com/office/drawing/2014/main" id="{058FF27E-6D13-FF4A-AC95-B833C1B03410}"/>
                </a:ext>
              </a:extLst>
            </p:cNvPr>
            <p:cNvSpPr/>
            <p:nvPr/>
          </p:nvSpPr>
          <p:spPr>
            <a:xfrm>
              <a:off x="8225914" y="1033371"/>
              <a:ext cx="315002" cy="163174"/>
            </a:xfrm>
            <a:custGeom>
              <a:avLst/>
              <a:gdLst/>
              <a:ahLst/>
              <a:cxnLst/>
              <a:rect l="l" t="t" r="r" b="b"/>
              <a:pathLst>
                <a:path w="1470279" h="761618" extrusionOk="0">
                  <a:moveTo>
                    <a:pt x="50864" y="72295"/>
                  </a:moveTo>
                  <a:cubicBezTo>
                    <a:pt x="50864" y="60459"/>
                    <a:pt x="60459" y="50863"/>
                    <a:pt x="72295" y="50863"/>
                  </a:cubicBezTo>
                  <a:lnTo>
                    <a:pt x="1397889" y="50863"/>
                  </a:lnTo>
                  <a:cubicBezTo>
                    <a:pt x="1409741" y="50863"/>
                    <a:pt x="1419363" y="60443"/>
                    <a:pt x="1419416" y="72295"/>
                  </a:cubicBezTo>
                  <a:lnTo>
                    <a:pt x="1419416" y="761619"/>
                  </a:lnTo>
                  <a:lnTo>
                    <a:pt x="1470279" y="761619"/>
                  </a:lnTo>
                  <a:lnTo>
                    <a:pt x="1470279" y="72295"/>
                  </a:lnTo>
                  <a:cubicBezTo>
                    <a:pt x="1470227" y="32352"/>
                    <a:pt x="1437832" y="0"/>
                    <a:pt x="1397889" y="0"/>
                  </a:cubicBezTo>
                  <a:lnTo>
                    <a:pt x="72295" y="0"/>
                  </a:lnTo>
                  <a:cubicBezTo>
                    <a:pt x="32390" y="53"/>
                    <a:pt x="53" y="32389"/>
                    <a:pt x="0" y="72295"/>
                  </a:cubicBezTo>
                  <a:lnTo>
                    <a:pt x="0" y="761619"/>
                  </a:lnTo>
                  <a:lnTo>
                    <a:pt x="50864" y="761619"/>
                  </a:lnTo>
                  <a:close/>
                </a:path>
              </a:pathLst>
            </a:custGeom>
            <a:solidFill>
              <a:schemeClr val="bg1"/>
            </a:solidFill>
            <a:ln>
              <a:solidFill>
                <a:schemeClr val="bg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02" name="Google Shape;1478;p6">
              <a:extLst>
                <a:ext uri="{FF2B5EF4-FFF2-40B4-BE49-F238E27FC236}">
                  <a16:creationId xmlns:a16="http://schemas.microsoft.com/office/drawing/2014/main" id="{C813756B-7A2F-7A49-B711-7B19D3A5EFDA}"/>
                </a:ext>
              </a:extLst>
            </p:cNvPr>
            <p:cNvSpPr/>
            <p:nvPr/>
          </p:nvSpPr>
          <p:spPr>
            <a:xfrm>
              <a:off x="8196299" y="1205258"/>
              <a:ext cx="374172" cy="40304"/>
            </a:xfrm>
            <a:custGeom>
              <a:avLst/>
              <a:gdLst/>
              <a:ahLst/>
              <a:cxnLst/>
              <a:rect l="l" t="t" r="r" b="b"/>
              <a:pathLst>
                <a:path w="1746453" h="188118" extrusionOk="0">
                  <a:moveTo>
                    <a:pt x="1705283" y="286"/>
                  </a:moveTo>
                  <a:lnTo>
                    <a:pt x="1100827" y="286"/>
                  </a:lnTo>
                  <a:lnTo>
                    <a:pt x="1062060" y="31528"/>
                  </a:lnTo>
                  <a:cubicBezTo>
                    <a:pt x="1050820" y="44672"/>
                    <a:pt x="1035199" y="45720"/>
                    <a:pt x="1020150" y="45720"/>
                  </a:cubicBezTo>
                  <a:lnTo>
                    <a:pt x="756307" y="45720"/>
                  </a:lnTo>
                  <a:cubicBezTo>
                    <a:pt x="752592" y="45720"/>
                    <a:pt x="748878" y="45720"/>
                    <a:pt x="745258" y="45720"/>
                  </a:cubicBezTo>
                  <a:lnTo>
                    <a:pt x="734781" y="45720"/>
                  </a:lnTo>
                  <a:cubicBezTo>
                    <a:pt x="721402" y="47219"/>
                    <a:pt x="708046" y="42720"/>
                    <a:pt x="698300" y="33433"/>
                  </a:cubicBezTo>
                  <a:lnTo>
                    <a:pt x="654390" y="0"/>
                  </a:lnTo>
                  <a:lnTo>
                    <a:pt x="41170" y="0"/>
                  </a:lnTo>
                  <a:cubicBezTo>
                    <a:pt x="17658" y="879"/>
                    <a:pt x="-728" y="20585"/>
                    <a:pt x="22" y="44101"/>
                  </a:cubicBezTo>
                  <a:lnTo>
                    <a:pt x="22" y="144018"/>
                  </a:lnTo>
                  <a:cubicBezTo>
                    <a:pt x="-728" y="167534"/>
                    <a:pt x="17658" y="187240"/>
                    <a:pt x="41170" y="188119"/>
                  </a:cubicBezTo>
                  <a:lnTo>
                    <a:pt x="1705283" y="188119"/>
                  </a:lnTo>
                  <a:cubicBezTo>
                    <a:pt x="1728795" y="187240"/>
                    <a:pt x="1747181" y="167534"/>
                    <a:pt x="1746431" y="144018"/>
                  </a:cubicBezTo>
                  <a:lnTo>
                    <a:pt x="1746431" y="44387"/>
                  </a:lnTo>
                  <a:cubicBezTo>
                    <a:pt x="1747181" y="20870"/>
                    <a:pt x="1728795" y="1165"/>
                    <a:pt x="1705283" y="286"/>
                  </a:cubicBezTo>
                  <a:close/>
                  <a:moveTo>
                    <a:pt x="756307" y="96488"/>
                  </a:moveTo>
                  <a:lnTo>
                    <a:pt x="1020150" y="96488"/>
                  </a:lnTo>
                  <a:cubicBezTo>
                    <a:pt x="1035104" y="96488"/>
                    <a:pt x="1070156" y="96488"/>
                    <a:pt x="1097016" y="68485"/>
                  </a:cubicBezTo>
                  <a:lnTo>
                    <a:pt x="1118733" y="50959"/>
                  </a:lnTo>
                  <a:lnTo>
                    <a:pt x="1695472" y="50959"/>
                  </a:lnTo>
                  <a:lnTo>
                    <a:pt x="1695472" y="137731"/>
                  </a:lnTo>
                  <a:lnTo>
                    <a:pt x="50981" y="137731"/>
                  </a:lnTo>
                  <a:lnTo>
                    <a:pt x="50981" y="51340"/>
                  </a:lnTo>
                  <a:lnTo>
                    <a:pt x="637149" y="51340"/>
                  </a:lnTo>
                  <a:lnTo>
                    <a:pt x="664772" y="72390"/>
                  </a:lnTo>
                  <a:cubicBezTo>
                    <a:pt x="683945" y="89519"/>
                    <a:pt x="709105" y="98385"/>
                    <a:pt x="734781" y="97060"/>
                  </a:cubicBezTo>
                  <a:lnTo>
                    <a:pt x="746782" y="97060"/>
                  </a:lnTo>
                  <a:close/>
                </a:path>
              </a:pathLst>
            </a:custGeom>
            <a:solidFill>
              <a:schemeClr val="bg1"/>
            </a:solidFill>
            <a:ln>
              <a:solidFill>
                <a:schemeClr val="bg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03" name="Google Shape;1479;p6">
              <a:extLst>
                <a:ext uri="{FF2B5EF4-FFF2-40B4-BE49-F238E27FC236}">
                  <a16:creationId xmlns:a16="http://schemas.microsoft.com/office/drawing/2014/main" id="{9D649950-A3D1-964C-805C-5A04B492CE04}"/>
                </a:ext>
              </a:extLst>
            </p:cNvPr>
            <p:cNvSpPr/>
            <p:nvPr/>
          </p:nvSpPr>
          <p:spPr>
            <a:xfrm>
              <a:off x="8499715" y="927948"/>
              <a:ext cx="10367" cy="46936"/>
            </a:xfrm>
            <a:custGeom>
              <a:avLst/>
              <a:gdLst/>
              <a:ahLst/>
              <a:cxnLst/>
              <a:rect l="l" t="t" r="r" b="b"/>
              <a:pathLst>
                <a:path w="48386" h="219075" extrusionOk="0">
                  <a:moveTo>
                    <a:pt x="48387" y="33338"/>
                  </a:moveTo>
                  <a:cubicBezTo>
                    <a:pt x="31562" y="23271"/>
                    <a:pt x="15400" y="12135"/>
                    <a:pt x="0" y="0"/>
                  </a:cubicBezTo>
                  <a:lnTo>
                    <a:pt x="0" y="219075"/>
                  </a:lnTo>
                  <a:cubicBezTo>
                    <a:pt x="16066" y="214694"/>
                    <a:pt x="32195" y="210693"/>
                    <a:pt x="48387" y="207074"/>
                  </a:cubicBezTo>
                  <a:close/>
                </a:path>
              </a:pathLst>
            </a:custGeom>
            <a:solidFill>
              <a:schemeClr val="bg1"/>
            </a:solidFill>
            <a:ln>
              <a:solidFill>
                <a:schemeClr val="bg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04" name="Google Shape;1480;p6">
              <a:extLst>
                <a:ext uri="{FF2B5EF4-FFF2-40B4-BE49-F238E27FC236}">
                  <a16:creationId xmlns:a16="http://schemas.microsoft.com/office/drawing/2014/main" id="{067C30BA-B207-304B-A27B-6704EE7E466C}"/>
                </a:ext>
              </a:extLst>
            </p:cNvPr>
            <p:cNvSpPr/>
            <p:nvPr/>
          </p:nvSpPr>
          <p:spPr>
            <a:xfrm>
              <a:off x="8288850" y="903072"/>
              <a:ext cx="10367" cy="130278"/>
            </a:xfrm>
            <a:custGeom>
              <a:avLst/>
              <a:gdLst/>
              <a:ahLst/>
              <a:cxnLst/>
              <a:rect l="l" t="t" r="r" b="b"/>
              <a:pathLst>
                <a:path w="48386" h="608075" extrusionOk="0">
                  <a:moveTo>
                    <a:pt x="0" y="0"/>
                  </a:moveTo>
                  <a:lnTo>
                    <a:pt x="48387" y="0"/>
                  </a:lnTo>
                  <a:lnTo>
                    <a:pt x="48387" y="608076"/>
                  </a:lnTo>
                  <a:lnTo>
                    <a:pt x="0" y="608076"/>
                  </a:lnTo>
                  <a:close/>
                </a:path>
              </a:pathLst>
            </a:custGeom>
            <a:solidFill>
              <a:schemeClr val="bg1"/>
            </a:solidFill>
            <a:ln>
              <a:solidFill>
                <a:schemeClr val="bg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05" name="Google Shape;1481;p6">
              <a:extLst>
                <a:ext uri="{FF2B5EF4-FFF2-40B4-BE49-F238E27FC236}">
                  <a16:creationId xmlns:a16="http://schemas.microsoft.com/office/drawing/2014/main" id="{BFD532B0-AC3D-974B-8BE1-D474EFE1432B}"/>
                </a:ext>
              </a:extLst>
            </p:cNvPr>
            <p:cNvSpPr/>
            <p:nvPr/>
          </p:nvSpPr>
          <p:spPr>
            <a:xfrm>
              <a:off x="8241281" y="777667"/>
              <a:ext cx="224926" cy="141669"/>
            </a:xfrm>
            <a:custGeom>
              <a:avLst/>
              <a:gdLst/>
              <a:ahLst/>
              <a:cxnLst/>
              <a:rect l="l" t="t" r="r" b="b"/>
              <a:pathLst>
                <a:path w="1049845" h="661245" extrusionOk="0">
                  <a:moveTo>
                    <a:pt x="754475" y="5830"/>
                  </a:moveTo>
                  <a:lnTo>
                    <a:pt x="754475" y="5830"/>
                  </a:lnTo>
                  <a:cubicBezTo>
                    <a:pt x="745440" y="-1943"/>
                    <a:pt x="732079" y="-1943"/>
                    <a:pt x="723043" y="5830"/>
                  </a:cubicBezTo>
                  <a:lnTo>
                    <a:pt x="3715" y="621240"/>
                  </a:lnTo>
                  <a:lnTo>
                    <a:pt x="0" y="624479"/>
                  </a:lnTo>
                  <a:lnTo>
                    <a:pt x="31433" y="661245"/>
                  </a:lnTo>
                  <a:lnTo>
                    <a:pt x="738759" y="56027"/>
                  </a:lnTo>
                  <a:lnTo>
                    <a:pt x="1040797" y="314250"/>
                  </a:lnTo>
                  <a:cubicBezTo>
                    <a:pt x="1042590" y="295403"/>
                    <a:pt x="1045612" y="276695"/>
                    <a:pt x="1049846" y="258243"/>
                  </a:cubicBezTo>
                  <a:close/>
                </a:path>
              </a:pathLst>
            </a:custGeom>
            <a:solidFill>
              <a:schemeClr val="bg1"/>
            </a:solidFill>
            <a:ln>
              <a:solidFill>
                <a:schemeClr val="bg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pic>
        <p:nvPicPr>
          <p:cNvPr id="89" name="Graphic 88">
            <a:extLst>
              <a:ext uri="{FF2B5EF4-FFF2-40B4-BE49-F238E27FC236}">
                <a16:creationId xmlns:a16="http://schemas.microsoft.com/office/drawing/2014/main" id="{AF1348B1-9BDF-1299-0FDC-76B490CFEE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2961" y="4037483"/>
            <a:ext cx="739918" cy="357627"/>
          </a:xfrm>
          <a:prstGeom prst="rect">
            <a:avLst/>
          </a:prstGeom>
        </p:spPr>
      </p:pic>
    </p:spTree>
    <p:extLst>
      <p:ext uri="{BB962C8B-B14F-4D97-AF65-F5344CB8AC3E}">
        <p14:creationId xmlns:p14="http://schemas.microsoft.com/office/powerpoint/2010/main" val="171446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994C-A0CB-7907-959A-C424EDE3284B}"/>
              </a:ext>
            </a:extLst>
          </p:cNvPr>
          <p:cNvSpPr>
            <a:spLocks noGrp="1"/>
          </p:cNvSpPr>
          <p:nvPr>
            <p:ph type="title"/>
          </p:nvPr>
        </p:nvSpPr>
        <p:spPr/>
        <p:txBody>
          <a:bodyPr/>
          <a:lstStyle/>
          <a:p>
            <a:r>
              <a:rPr lang="en-US"/>
              <a:t>Deliver High Quality and Secure Virtual Care</a:t>
            </a:r>
          </a:p>
        </p:txBody>
      </p:sp>
      <p:sp>
        <p:nvSpPr>
          <p:cNvPr id="3" name="Subtitle 2">
            <a:extLst>
              <a:ext uri="{FF2B5EF4-FFF2-40B4-BE49-F238E27FC236}">
                <a16:creationId xmlns:a16="http://schemas.microsoft.com/office/drawing/2014/main" id="{EA09D0A5-2939-4892-0B14-8BF0668BD075}"/>
              </a:ext>
            </a:extLst>
          </p:cNvPr>
          <p:cNvSpPr>
            <a:spLocks noGrp="1"/>
          </p:cNvSpPr>
          <p:nvPr>
            <p:ph type="subTitle" idx="10"/>
          </p:nvPr>
        </p:nvSpPr>
        <p:spPr/>
        <p:txBody>
          <a:bodyPr/>
          <a:lstStyle/>
          <a:p>
            <a:r>
              <a:rPr lang="en-US" dirty="0"/>
              <a:t> </a:t>
            </a:r>
          </a:p>
        </p:txBody>
      </p:sp>
      <p:sp>
        <p:nvSpPr>
          <p:cNvPr id="8" name="Text Placeholder 4">
            <a:extLst>
              <a:ext uri="{FF2B5EF4-FFF2-40B4-BE49-F238E27FC236}">
                <a16:creationId xmlns:a16="http://schemas.microsoft.com/office/drawing/2014/main" id="{15822279-2E1D-525E-D6FE-912D9B56E56E}"/>
              </a:ext>
            </a:extLst>
          </p:cNvPr>
          <p:cNvSpPr txBox="1">
            <a:spLocks/>
          </p:cNvSpPr>
          <p:nvPr/>
        </p:nvSpPr>
        <p:spPr>
          <a:xfrm>
            <a:off x="477283" y="3659659"/>
            <a:ext cx="2286000" cy="1458912"/>
          </a:xfrm>
          <a:prstGeom prst="rect">
            <a:avLst/>
          </a:prstGeom>
        </p:spPr>
        <p:txBody>
          <a:bodyPr/>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algn="ctr"/>
            <a:r>
              <a:rPr lang="en-US" sz="1600" b="1" dirty="0">
                <a:solidFill>
                  <a:schemeClr val="accent1"/>
                </a:solidFill>
              </a:rPr>
              <a:t>Optimized User Experience</a:t>
            </a:r>
          </a:p>
        </p:txBody>
      </p:sp>
      <p:sp>
        <p:nvSpPr>
          <p:cNvPr id="9" name="Text Placeholder 6">
            <a:extLst>
              <a:ext uri="{FF2B5EF4-FFF2-40B4-BE49-F238E27FC236}">
                <a16:creationId xmlns:a16="http://schemas.microsoft.com/office/drawing/2014/main" id="{06F41B5E-0F0E-5292-D633-40C9AC7CA6E1}"/>
              </a:ext>
            </a:extLst>
          </p:cNvPr>
          <p:cNvSpPr txBox="1">
            <a:spLocks/>
          </p:cNvSpPr>
          <p:nvPr/>
        </p:nvSpPr>
        <p:spPr>
          <a:xfrm>
            <a:off x="6294041" y="3659659"/>
            <a:ext cx="2286000" cy="1458912"/>
          </a:xfrm>
          <a:prstGeom prst="rect">
            <a:avLst/>
          </a:prstGeom>
        </p:spPr>
        <p:txBody>
          <a:bodyPr/>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algn="ctr"/>
            <a:r>
              <a:rPr lang="en-US" sz="1600" b="1" dirty="0">
                <a:solidFill>
                  <a:schemeClr val="accent2"/>
                </a:solidFill>
              </a:rPr>
              <a:t>Increased Employee Collaboration</a:t>
            </a:r>
          </a:p>
        </p:txBody>
      </p:sp>
      <p:sp>
        <p:nvSpPr>
          <p:cNvPr id="10" name="Text Placeholder 8">
            <a:extLst>
              <a:ext uri="{FF2B5EF4-FFF2-40B4-BE49-F238E27FC236}">
                <a16:creationId xmlns:a16="http://schemas.microsoft.com/office/drawing/2014/main" id="{F6DC1888-C682-94F3-7E14-C0F7E5785D5D}"/>
              </a:ext>
            </a:extLst>
          </p:cNvPr>
          <p:cNvSpPr txBox="1">
            <a:spLocks/>
          </p:cNvSpPr>
          <p:nvPr/>
        </p:nvSpPr>
        <p:spPr>
          <a:xfrm>
            <a:off x="3206652" y="3659659"/>
            <a:ext cx="2644020" cy="1458912"/>
          </a:xfrm>
          <a:prstGeom prst="rect">
            <a:avLst/>
          </a:prstGeom>
        </p:spPr>
        <p:txBody>
          <a:bodyPr/>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algn="ctr"/>
            <a:r>
              <a:rPr lang="en-US" sz="1600" b="1" dirty="0">
                <a:solidFill>
                  <a:schemeClr val="accent4"/>
                </a:solidFill>
              </a:rPr>
              <a:t>Real-time Patient Monitoring</a:t>
            </a:r>
          </a:p>
        </p:txBody>
      </p:sp>
      <p:sp>
        <p:nvSpPr>
          <p:cNvPr id="11" name="Text Placeholder 15">
            <a:extLst>
              <a:ext uri="{FF2B5EF4-FFF2-40B4-BE49-F238E27FC236}">
                <a16:creationId xmlns:a16="http://schemas.microsoft.com/office/drawing/2014/main" id="{9CA373C2-81FA-4DBA-6C32-FFB5FE5D8D0A}"/>
              </a:ext>
            </a:extLst>
          </p:cNvPr>
          <p:cNvSpPr txBox="1">
            <a:spLocks/>
          </p:cNvSpPr>
          <p:nvPr/>
        </p:nvSpPr>
        <p:spPr>
          <a:xfrm>
            <a:off x="9269553" y="3659659"/>
            <a:ext cx="2286000" cy="1458912"/>
          </a:xfrm>
          <a:prstGeom prst="rect">
            <a:avLst/>
          </a:prstGeom>
        </p:spPr>
        <p:txBody>
          <a:bodyPr/>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algn="ctr"/>
            <a:r>
              <a:rPr lang="en-US" sz="1600" b="1" dirty="0">
                <a:solidFill>
                  <a:schemeClr val="accent5"/>
                </a:solidFill>
              </a:rPr>
              <a:t>Efficiently Share Patient Records</a:t>
            </a:r>
          </a:p>
        </p:txBody>
      </p:sp>
      <p:pic>
        <p:nvPicPr>
          <p:cNvPr id="13" name="Picture 2" descr="Just the Facts: 30 Telehealth Statistics for Doctors to Know | OrthoLive">
            <a:extLst>
              <a:ext uri="{FF2B5EF4-FFF2-40B4-BE49-F238E27FC236}">
                <a16:creationId xmlns:a16="http://schemas.microsoft.com/office/drawing/2014/main" id="{03DF2F16-31FF-EF32-7AB1-70E6B391359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409623" y="1974790"/>
            <a:ext cx="2059665" cy="1371600"/>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4" name="Picture 4" descr="The Future of Medicine: Remote Patient Monitoring - Kaiser Permanente  KPproud Mid-Atlantic States">
            <a:extLst>
              <a:ext uri="{FF2B5EF4-FFF2-40B4-BE49-F238E27FC236}">
                <a16:creationId xmlns:a16="http://schemas.microsoft.com/office/drawing/2014/main" id="{11E57D95-0E6D-B5FC-746B-A97D286D676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455729" y="1974790"/>
            <a:ext cx="2145866" cy="1371600"/>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032DC48-691C-8399-5810-C19317B41471}"/>
              </a:ext>
            </a:extLst>
          </p:cNvPr>
          <p:cNvPicPr preferRelativeResize="0">
            <a:picLocks/>
          </p:cNvPicPr>
          <p:nvPr/>
        </p:nvPicPr>
        <p:blipFill>
          <a:blip r:embed="rId5" cstate="print">
            <a:extLst>
              <a:ext uri="{28A0092B-C50C-407E-A947-70E740481C1C}">
                <a14:useLocalDpi xmlns:a14="http://schemas.microsoft.com/office/drawing/2010/main"/>
              </a:ext>
            </a:extLst>
          </a:blip>
          <a:stretch>
            <a:fillRect/>
          </a:stretch>
        </p:blipFill>
        <p:spPr>
          <a:xfrm>
            <a:off x="592866" y="1974790"/>
            <a:ext cx="2054835" cy="1371600"/>
          </a:xfrm>
          <a:prstGeom prst="rect">
            <a:avLst/>
          </a:prstGeom>
          <a:ln>
            <a:solidFill>
              <a:schemeClr val="tx1"/>
            </a:solidFill>
          </a:ln>
          <a:effectLst/>
        </p:spPr>
      </p:pic>
      <p:pic>
        <p:nvPicPr>
          <p:cNvPr id="17" name="Picture 12" descr="First Clinical Studies of High-Resolution Steady-State CBV Using  Ferumoxytol - AJNR News Digest">
            <a:extLst>
              <a:ext uri="{FF2B5EF4-FFF2-40B4-BE49-F238E27FC236}">
                <a16:creationId xmlns:a16="http://schemas.microsoft.com/office/drawing/2014/main" id="{B32B5409-C7F0-D255-7A4D-589E12226B3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77315" y="1974790"/>
            <a:ext cx="2286000" cy="1368458"/>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2B0322F-7404-EDAD-AC75-BAE6DD367718}"/>
              </a:ext>
            </a:extLst>
          </p:cNvPr>
          <p:cNvSpPr/>
          <p:nvPr/>
        </p:nvSpPr>
        <p:spPr>
          <a:xfrm>
            <a:off x="592866" y="4930734"/>
            <a:ext cx="11001003" cy="5486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400" b="1">
                <a:solidFill>
                  <a:schemeClr val="bg1"/>
                </a:solidFill>
              </a:rPr>
              <a:t>The Network is “Critical Component” of Virtual Care</a:t>
            </a:r>
          </a:p>
        </p:txBody>
      </p:sp>
    </p:spTree>
    <p:extLst>
      <p:ext uri="{BB962C8B-B14F-4D97-AF65-F5344CB8AC3E}">
        <p14:creationId xmlns:p14="http://schemas.microsoft.com/office/powerpoint/2010/main" val="227619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Freeform 687">
            <a:extLst>
              <a:ext uri="{FF2B5EF4-FFF2-40B4-BE49-F238E27FC236}">
                <a16:creationId xmlns:a16="http://schemas.microsoft.com/office/drawing/2014/main" id="{58F59F2B-9D18-36B3-4C22-E96AA7D44A61}"/>
              </a:ext>
            </a:extLst>
          </p:cNvPr>
          <p:cNvSpPr/>
          <p:nvPr/>
        </p:nvSpPr>
        <p:spPr>
          <a:xfrm flipH="1">
            <a:off x="2727992" y="2860538"/>
            <a:ext cx="1421940" cy="2852928"/>
          </a:xfrm>
          <a:custGeom>
            <a:avLst/>
            <a:gdLst>
              <a:gd name="connsiteX0" fmla="*/ 1949985 w 1972019"/>
              <a:gd name="connsiteY0" fmla="*/ 0 h 3205908"/>
              <a:gd name="connsiteX1" fmla="*/ 0 w 1972019"/>
              <a:gd name="connsiteY1" fmla="*/ 0 h 3205908"/>
              <a:gd name="connsiteX2" fmla="*/ 0 w 1972019"/>
              <a:gd name="connsiteY2" fmla="*/ 3205908 h 3205908"/>
              <a:gd name="connsiteX3" fmla="*/ 121185 w 1972019"/>
              <a:gd name="connsiteY3" fmla="*/ 3205908 h 3205908"/>
              <a:gd name="connsiteX4" fmla="*/ 1972019 w 1972019"/>
              <a:gd name="connsiteY4" fmla="*/ 3205908 h 3205908"/>
              <a:gd name="connsiteX5" fmla="*/ 1972019 w 1972019"/>
              <a:gd name="connsiteY5" fmla="*/ 3205908 h 320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019" h="3205908">
                <a:moveTo>
                  <a:pt x="1949985" y="0"/>
                </a:moveTo>
                <a:lnTo>
                  <a:pt x="0" y="0"/>
                </a:lnTo>
                <a:lnTo>
                  <a:pt x="0" y="3205908"/>
                </a:lnTo>
                <a:lnTo>
                  <a:pt x="121185" y="3205908"/>
                </a:lnTo>
                <a:lnTo>
                  <a:pt x="1972019" y="3205908"/>
                </a:lnTo>
                <a:lnTo>
                  <a:pt x="1972019" y="3205908"/>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40118DD-ACC2-D542-B4AC-D318191F85C1}"/>
              </a:ext>
            </a:extLst>
          </p:cNvPr>
          <p:cNvSpPr>
            <a:spLocks noGrp="1"/>
          </p:cNvSpPr>
          <p:nvPr>
            <p:ph type="title"/>
          </p:nvPr>
        </p:nvSpPr>
        <p:spPr/>
        <p:txBody>
          <a:bodyPr/>
          <a:lstStyle/>
          <a:p>
            <a:r>
              <a:rPr lang="en-US" dirty="0"/>
              <a:t>Work from Anywhere</a:t>
            </a:r>
          </a:p>
        </p:txBody>
      </p:sp>
      <p:grpSp>
        <p:nvGrpSpPr>
          <p:cNvPr id="266" name="Group 265">
            <a:extLst>
              <a:ext uri="{FF2B5EF4-FFF2-40B4-BE49-F238E27FC236}">
                <a16:creationId xmlns:a16="http://schemas.microsoft.com/office/drawing/2014/main" id="{14C849C4-5569-3248-89FE-57018870ABE5}"/>
              </a:ext>
            </a:extLst>
          </p:cNvPr>
          <p:cNvGrpSpPr/>
          <p:nvPr/>
        </p:nvGrpSpPr>
        <p:grpSpPr>
          <a:xfrm>
            <a:off x="3869571" y="1267196"/>
            <a:ext cx="4455887" cy="565520"/>
            <a:chOff x="3894146" y="1491449"/>
            <a:chExt cx="4455887" cy="565520"/>
          </a:xfrm>
        </p:grpSpPr>
        <p:cxnSp>
          <p:nvCxnSpPr>
            <p:cNvPr id="267" name="Straight Connector 266">
              <a:extLst>
                <a:ext uri="{FF2B5EF4-FFF2-40B4-BE49-F238E27FC236}">
                  <a16:creationId xmlns:a16="http://schemas.microsoft.com/office/drawing/2014/main" id="{E2F1AB96-E345-C44D-BBFC-F677FCD8C0A7}"/>
                </a:ext>
              </a:extLst>
            </p:cNvPr>
            <p:cNvCxnSpPr/>
            <p:nvPr/>
          </p:nvCxnSpPr>
          <p:spPr bwMode="gray">
            <a:xfrm>
              <a:off x="3894146" y="1491449"/>
              <a:ext cx="0" cy="565520"/>
            </a:xfrm>
            <a:prstGeom prst="line">
              <a:avLst/>
            </a:prstGeom>
            <a:ln w="1905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9A3233D-6DF9-3E45-98FA-85934F52B616}"/>
                </a:ext>
              </a:extLst>
            </p:cNvPr>
            <p:cNvCxnSpPr>
              <a:cxnSpLocks/>
            </p:cNvCxnSpPr>
            <p:nvPr/>
          </p:nvCxnSpPr>
          <p:spPr bwMode="gray">
            <a:xfrm>
              <a:off x="8350033" y="1491449"/>
              <a:ext cx="0" cy="565520"/>
            </a:xfrm>
            <a:prstGeom prst="line">
              <a:avLst/>
            </a:prstGeom>
            <a:ln w="1905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01BB368B-394D-F80D-BE4A-50BEC76599B8}"/>
              </a:ext>
            </a:extLst>
          </p:cNvPr>
          <p:cNvGrpSpPr/>
          <p:nvPr/>
        </p:nvGrpSpPr>
        <p:grpSpPr>
          <a:xfrm>
            <a:off x="0" y="1029527"/>
            <a:ext cx="12188825" cy="1050625"/>
            <a:chOff x="-1" y="1052748"/>
            <a:chExt cx="12188825" cy="1050625"/>
          </a:xfrm>
        </p:grpSpPr>
        <p:sp>
          <p:nvSpPr>
            <p:cNvPr id="265" name="Rectangle 264">
              <a:extLst>
                <a:ext uri="{FF2B5EF4-FFF2-40B4-BE49-F238E27FC236}">
                  <a16:creationId xmlns:a16="http://schemas.microsoft.com/office/drawing/2014/main" id="{F29168AE-742E-3249-A8E4-B92F3C18BDE5}"/>
                </a:ext>
              </a:extLst>
            </p:cNvPr>
            <p:cNvSpPr/>
            <p:nvPr/>
          </p:nvSpPr>
          <p:spPr>
            <a:xfrm>
              <a:off x="-1" y="1052748"/>
              <a:ext cx="12188825" cy="10506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69" name="TextBox 268">
              <a:extLst>
                <a:ext uri="{FF2B5EF4-FFF2-40B4-BE49-F238E27FC236}">
                  <a16:creationId xmlns:a16="http://schemas.microsoft.com/office/drawing/2014/main" id="{68852006-10F0-7F40-AB27-BA2A95D6BA78}"/>
                </a:ext>
              </a:extLst>
            </p:cNvPr>
            <p:cNvSpPr txBox="1"/>
            <p:nvPr/>
          </p:nvSpPr>
          <p:spPr>
            <a:xfrm>
              <a:off x="331045" y="1478836"/>
              <a:ext cx="3125705" cy="492443"/>
            </a:xfrm>
            <a:prstGeom prst="rect">
              <a:avLst/>
            </a:prstGeom>
            <a:noFill/>
          </p:spPr>
          <p:txBody>
            <a:bodyPr wrap="square" lIns="0" tIns="0" rIns="0" bIns="0" rtlCol="0" anchor="t">
              <a:spAutoFit/>
            </a:bodyPr>
            <a:lstStyle/>
            <a:p>
              <a:pPr algn="ctr"/>
              <a:r>
                <a:rPr lang="en-US" sz="1600" dirty="0">
                  <a:solidFill>
                    <a:schemeClr val="bg1"/>
                  </a:solidFill>
                </a:rPr>
                <a:t>Reliable VOIP, UC, Collaboration, and SaaS access   </a:t>
              </a:r>
            </a:p>
          </p:txBody>
        </p:sp>
        <p:sp>
          <p:nvSpPr>
            <p:cNvPr id="270" name="TextBox 269">
              <a:extLst>
                <a:ext uri="{FF2B5EF4-FFF2-40B4-BE49-F238E27FC236}">
                  <a16:creationId xmlns:a16="http://schemas.microsoft.com/office/drawing/2014/main" id="{D425735B-D2EB-8949-9630-80231EEC7111}"/>
                </a:ext>
              </a:extLst>
            </p:cNvPr>
            <p:cNvSpPr txBox="1"/>
            <p:nvPr/>
          </p:nvSpPr>
          <p:spPr>
            <a:xfrm>
              <a:off x="4170634" y="1478836"/>
              <a:ext cx="3846154" cy="492443"/>
            </a:xfrm>
            <a:prstGeom prst="rect">
              <a:avLst/>
            </a:prstGeom>
            <a:noFill/>
          </p:spPr>
          <p:txBody>
            <a:bodyPr wrap="square" lIns="0" tIns="0" rIns="0" bIns="0" rtlCol="0" anchor="t">
              <a:spAutoFit/>
            </a:bodyPr>
            <a:lstStyle/>
            <a:p>
              <a:pPr algn="ctr"/>
              <a:r>
                <a:rPr lang="en-US" sz="1600" dirty="0">
                  <a:solidFill>
                    <a:schemeClr val="bg1"/>
                  </a:solidFill>
                </a:rPr>
                <a:t>Improved user experience with an optimized last mile </a:t>
              </a:r>
            </a:p>
          </p:txBody>
        </p:sp>
        <p:sp>
          <p:nvSpPr>
            <p:cNvPr id="271" name="TextBox 270">
              <a:extLst>
                <a:ext uri="{FF2B5EF4-FFF2-40B4-BE49-F238E27FC236}">
                  <a16:creationId xmlns:a16="http://schemas.microsoft.com/office/drawing/2014/main" id="{D5885B2E-464C-534C-A3DE-715E564AD5A6}"/>
                </a:ext>
              </a:extLst>
            </p:cNvPr>
            <p:cNvSpPr txBox="1"/>
            <p:nvPr/>
          </p:nvSpPr>
          <p:spPr>
            <a:xfrm>
              <a:off x="8948663" y="1478836"/>
              <a:ext cx="2407409" cy="492443"/>
            </a:xfrm>
            <a:prstGeom prst="rect">
              <a:avLst/>
            </a:prstGeom>
            <a:noFill/>
          </p:spPr>
          <p:txBody>
            <a:bodyPr wrap="square" lIns="0" tIns="0" rIns="0" bIns="0" rtlCol="0" anchor="t">
              <a:spAutoFit/>
            </a:bodyPr>
            <a:lstStyle/>
            <a:p>
              <a:pPr algn="ctr"/>
              <a:r>
                <a:rPr lang="en-US" sz="1600" dirty="0">
                  <a:solidFill>
                    <a:schemeClr val="bg1"/>
                  </a:solidFill>
                </a:rPr>
                <a:t>Automated and Simplified operations  </a:t>
              </a:r>
            </a:p>
          </p:txBody>
        </p:sp>
        <p:grpSp>
          <p:nvGrpSpPr>
            <p:cNvPr id="272" name="Group 271">
              <a:extLst>
                <a:ext uri="{FF2B5EF4-FFF2-40B4-BE49-F238E27FC236}">
                  <a16:creationId xmlns:a16="http://schemas.microsoft.com/office/drawing/2014/main" id="{54BFE4F0-669B-564D-90C9-942C5E02DDF0}"/>
                </a:ext>
              </a:extLst>
            </p:cNvPr>
            <p:cNvGrpSpPr/>
            <p:nvPr/>
          </p:nvGrpSpPr>
          <p:grpSpPr>
            <a:xfrm>
              <a:off x="9968560" y="1169919"/>
              <a:ext cx="367615" cy="259404"/>
              <a:chOff x="9526001" y="1339625"/>
              <a:chExt cx="367615" cy="259404"/>
            </a:xfrm>
          </p:grpSpPr>
          <p:pic>
            <p:nvPicPr>
              <p:cNvPr id="273" name="Graphic 272">
                <a:extLst>
                  <a:ext uri="{FF2B5EF4-FFF2-40B4-BE49-F238E27FC236}">
                    <a16:creationId xmlns:a16="http://schemas.microsoft.com/office/drawing/2014/main" id="{08C3E3DB-C50B-8849-BEF9-A594B14C925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26001" y="1350197"/>
                <a:ext cx="367615" cy="210490"/>
              </a:xfrm>
              <a:prstGeom prst="rect">
                <a:avLst/>
              </a:prstGeom>
            </p:spPr>
          </p:pic>
          <p:cxnSp>
            <p:nvCxnSpPr>
              <p:cNvPr id="274" name="Straight Connector 273">
                <a:extLst>
                  <a:ext uri="{FF2B5EF4-FFF2-40B4-BE49-F238E27FC236}">
                    <a16:creationId xmlns:a16="http://schemas.microsoft.com/office/drawing/2014/main" id="{AED0C7E7-880E-9E44-B3C8-CB21294CEACB}"/>
                  </a:ext>
                </a:extLst>
              </p:cNvPr>
              <p:cNvCxnSpPr/>
              <p:nvPr/>
            </p:nvCxnSpPr>
            <p:spPr bwMode="gray">
              <a:xfrm flipH="1">
                <a:off x="9595648" y="1339625"/>
                <a:ext cx="259404" cy="259404"/>
              </a:xfrm>
              <a:prstGeom prst="line">
                <a:avLst/>
              </a:prstGeom>
              <a:ln w="127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grpSp>
        <p:pic>
          <p:nvPicPr>
            <p:cNvPr id="275" name="Graphic 274">
              <a:extLst>
                <a:ext uri="{FF2B5EF4-FFF2-40B4-BE49-F238E27FC236}">
                  <a16:creationId xmlns:a16="http://schemas.microsoft.com/office/drawing/2014/main" id="{73F7BD9E-6E3F-3549-980E-6D211798624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10966" y="1184009"/>
              <a:ext cx="180814" cy="261649"/>
            </a:xfrm>
            <a:prstGeom prst="rect">
              <a:avLst/>
            </a:prstGeom>
          </p:spPr>
        </p:pic>
        <p:pic>
          <p:nvPicPr>
            <p:cNvPr id="276" name="Graphic 275">
              <a:extLst>
                <a:ext uri="{FF2B5EF4-FFF2-40B4-BE49-F238E27FC236}">
                  <a16:creationId xmlns:a16="http://schemas.microsoft.com/office/drawing/2014/main" id="{8CB9F4DE-49BC-E14B-8143-A3CDC87F360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63359" y="1170404"/>
              <a:ext cx="287019" cy="282313"/>
            </a:xfrm>
            <a:prstGeom prst="rect">
              <a:avLst/>
            </a:prstGeom>
          </p:spPr>
        </p:pic>
      </p:grpSp>
      <p:cxnSp>
        <p:nvCxnSpPr>
          <p:cNvPr id="217" name="Straight Connector 216">
            <a:extLst>
              <a:ext uri="{FF2B5EF4-FFF2-40B4-BE49-F238E27FC236}">
                <a16:creationId xmlns:a16="http://schemas.microsoft.com/office/drawing/2014/main" id="{BB4B06BF-139B-AA45-9593-3F7C453B3B2A}"/>
              </a:ext>
            </a:extLst>
          </p:cNvPr>
          <p:cNvCxnSpPr>
            <a:cxnSpLocks/>
          </p:cNvCxnSpPr>
          <p:nvPr/>
        </p:nvCxnSpPr>
        <p:spPr bwMode="gray">
          <a:xfrm>
            <a:off x="2742664" y="4278377"/>
            <a:ext cx="3168317" cy="12067"/>
          </a:xfrm>
          <a:prstGeom prst="line">
            <a:avLst/>
          </a:prstGeom>
          <a:ln w="25400">
            <a:solidFill>
              <a:schemeClr val="accent1"/>
            </a:solidFill>
            <a:miter lim="800000"/>
            <a:tailEnd type="none"/>
          </a:ln>
          <a:effectLst/>
        </p:spPr>
        <p:style>
          <a:lnRef idx="1">
            <a:schemeClr val="accent1"/>
          </a:lnRef>
          <a:fillRef idx="0">
            <a:schemeClr val="accent1"/>
          </a:fillRef>
          <a:effectRef idx="0">
            <a:schemeClr val="accent1"/>
          </a:effectRef>
          <a:fontRef idx="minor">
            <a:schemeClr val="tx1"/>
          </a:fontRef>
        </p:style>
      </p:cxnSp>
      <p:sp>
        <p:nvSpPr>
          <p:cNvPr id="218" name="Rectangle 217">
            <a:extLst>
              <a:ext uri="{FF2B5EF4-FFF2-40B4-BE49-F238E27FC236}">
                <a16:creationId xmlns:a16="http://schemas.microsoft.com/office/drawing/2014/main" id="{4A819A01-657F-D645-92A5-7A2ECFD1E6FD}"/>
              </a:ext>
            </a:extLst>
          </p:cNvPr>
          <p:cNvSpPr/>
          <p:nvPr/>
        </p:nvSpPr>
        <p:spPr>
          <a:xfrm>
            <a:off x="1111575" y="2731892"/>
            <a:ext cx="5011222" cy="3429000"/>
          </a:xfrm>
          <a:prstGeom prst="rect">
            <a:avLst/>
          </a:prstGeom>
          <a:noFill/>
          <a:ln w="19050">
            <a:solidFill>
              <a:schemeClr val="bg1">
                <a:lumMod val="85000"/>
              </a:schemeClr>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600">
              <a:solidFill>
                <a:schemeClr val="bg1"/>
              </a:solidFill>
            </a:endParaRPr>
          </a:p>
        </p:txBody>
      </p:sp>
      <p:grpSp>
        <p:nvGrpSpPr>
          <p:cNvPr id="219" name="Group 218">
            <a:extLst>
              <a:ext uri="{FF2B5EF4-FFF2-40B4-BE49-F238E27FC236}">
                <a16:creationId xmlns:a16="http://schemas.microsoft.com/office/drawing/2014/main" id="{562A3FCD-1D16-6642-A8AC-A06D759B87AB}"/>
              </a:ext>
            </a:extLst>
          </p:cNvPr>
          <p:cNvGrpSpPr/>
          <p:nvPr/>
        </p:nvGrpSpPr>
        <p:grpSpPr>
          <a:xfrm>
            <a:off x="2315928" y="4239114"/>
            <a:ext cx="426736" cy="90592"/>
            <a:chOff x="2734850" y="5511012"/>
            <a:chExt cx="856585" cy="181845"/>
          </a:xfrm>
        </p:grpSpPr>
        <p:grpSp>
          <p:nvGrpSpPr>
            <p:cNvPr id="220" name="Group 219">
              <a:extLst>
                <a:ext uri="{FF2B5EF4-FFF2-40B4-BE49-F238E27FC236}">
                  <a16:creationId xmlns:a16="http://schemas.microsoft.com/office/drawing/2014/main" id="{37AF2709-8934-8344-8A3E-4D5896DDB2EF}"/>
                </a:ext>
              </a:extLst>
            </p:cNvPr>
            <p:cNvGrpSpPr/>
            <p:nvPr/>
          </p:nvGrpSpPr>
          <p:grpSpPr>
            <a:xfrm>
              <a:off x="2734850" y="5511253"/>
              <a:ext cx="753896" cy="180852"/>
              <a:chOff x="2566871" y="3561379"/>
              <a:chExt cx="761501" cy="182677"/>
            </a:xfrm>
          </p:grpSpPr>
          <p:grpSp>
            <p:nvGrpSpPr>
              <p:cNvPr id="222" name="Group 221">
                <a:extLst>
                  <a:ext uri="{FF2B5EF4-FFF2-40B4-BE49-F238E27FC236}">
                    <a16:creationId xmlns:a16="http://schemas.microsoft.com/office/drawing/2014/main" id="{82866DC7-8444-234E-9C40-3CBBC2DEC4A9}"/>
                  </a:ext>
                </a:extLst>
              </p:cNvPr>
              <p:cNvGrpSpPr/>
              <p:nvPr/>
            </p:nvGrpSpPr>
            <p:grpSpPr>
              <a:xfrm>
                <a:off x="2668315" y="3561379"/>
                <a:ext cx="577052" cy="182677"/>
                <a:chOff x="4337994" y="5777816"/>
                <a:chExt cx="3512836" cy="150607"/>
              </a:xfrm>
            </p:grpSpPr>
            <p:grpSp>
              <p:nvGrpSpPr>
                <p:cNvPr id="229" name="Group 228">
                  <a:extLst>
                    <a:ext uri="{FF2B5EF4-FFF2-40B4-BE49-F238E27FC236}">
                      <a16:creationId xmlns:a16="http://schemas.microsoft.com/office/drawing/2014/main" id="{0843FCA6-2436-DC49-BBCF-02B4EE20F67D}"/>
                    </a:ext>
                  </a:extLst>
                </p:cNvPr>
                <p:cNvGrpSpPr/>
                <p:nvPr/>
              </p:nvGrpSpPr>
              <p:grpSpPr>
                <a:xfrm>
                  <a:off x="4337994" y="5777816"/>
                  <a:ext cx="3512836" cy="0"/>
                  <a:chOff x="4337994" y="5777816"/>
                  <a:chExt cx="3512836" cy="0"/>
                </a:xfrm>
              </p:grpSpPr>
              <p:cxnSp>
                <p:nvCxnSpPr>
                  <p:cNvPr id="242" name="Straight Connector 241">
                    <a:extLst>
                      <a:ext uri="{FF2B5EF4-FFF2-40B4-BE49-F238E27FC236}">
                        <a16:creationId xmlns:a16="http://schemas.microsoft.com/office/drawing/2014/main" id="{EAD7E0E9-08E4-984D-B979-CAFB62B0DFA6}"/>
                      </a:ext>
                    </a:extLst>
                  </p:cNvPr>
                  <p:cNvCxnSpPr/>
                  <p:nvPr/>
                </p:nvCxnSpPr>
                <p:spPr bwMode="gray">
                  <a:xfrm>
                    <a:off x="4337994" y="5777816"/>
                    <a:ext cx="2467127"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791634-ECAB-8843-8BBA-6C1502C3626F}"/>
                      </a:ext>
                    </a:extLst>
                  </p:cNvPr>
                  <p:cNvCxnSpPr>
                    <a:cxnSpLocks/>
                  </p:cNvCxnSpPr>
                  <p:nvPr/>
                </p:nvCxnSpPr>
                <p:spPr bwMode="gray">
                  <a:xfrm>
                    <a:off x="6797675" y="5777816"/>
                    <a:ext cx="180975"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0330039D-5F15-AE4F-BC64-78B859BC7951}"/>
                      </a:ext>
                    </a:extLst>
                  </p:cNvPr>
                  <p:cNvCxnSpPr>
                    <a:cxnSpLocks/>
                  </p:cNvCxnSpPr>
                  <p:nvPr/>
                </p:nvCxnSpPr>
                <p:spPr bwMode="gray">
                  <a:xfrm>
                    <a:off x="6971104" y="5777816"/>
                    <a:ext cx="879726"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50F63717-7EE1-3149-B0EC-F6BBCFF63932}"/>
                    </a:ext>
                  </a:extLst>
                </p:cNvPr>
                <p:cNvGrpSpPr/>
                <p:nvPr/>
              </p:nvGrpSpPr>
              <p:grpSpPr>
                <a:xfrm>
                  <a:off x="4337994" y="5853119"/>
                  <a:ext cx="3512836" cy="0"/>
                  <a:chOff x="3525603" y="6569589"/>
                  <a:chExt cx="5070059" cy="0"/>
                </a:xfrm>
              </p:grpSpPr>
              <p:cxnSp>
                <p:nvCxnSpPr>
                  <p:cNvPr id="236" name="Straight Connector 235">
                    <a:extLst>
                      <a:ext uri="{FF2B5EF4-FFF2-40B4-BE49-F238E27FC236}">
                        <a16:creationId xmlns:a16="http://schemas.microsoft.com/office/drawing/2014/main" id="{E563161F-826D-3547-8A3D-60650334E6C6}"/>
                      </a:ext>
                    </a:extLst>
                  </p:cNvPr>
                  <p:cNvCxnSpPr>
                    <a:cxnSpLocks/>
                  </p:cNvCxnSpPr>
                  <p:nvPr/>
                </p:nvCxnSpPr>
                <p:spPr bwMode="gray">
                  <a:xfrm>
                    <a:off x="3525603" y="6569589"/>
                    <a:ext cx="53652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0BC625E-C3BF-5C4C-96D6-1B37D85239DB}"/>
                      </a:ext>
                    </a:extLst>
                  </p:cNvPr>
                  <p:cNvCxnSpPr>
                    <a:cxnSpLocks/>
                  </p:cNvCxnSpPr>
                  <p:nvPr/>
                </p:nvCxnSpPr>
                <p:spPr bwMode="gray">
                  <a:xfrm>
                    <a:off x="4060829" y="6569589"/>
                    <a:ext cx="1409912"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90CC7441-6844-464C-A170-47548D47AB92}"/>
                      </a:ext>
                    </a:extLst>
                  </p:cNvPr>
                  <p:cNvCxnSpPr>
                    <a:cxnSpLocks/>
                  </p:cNvCxnSpPr>
                  <p:nvPr/>
                </p:nvCxnSpPr>
                <p:spPr bwMode="gray">
                  <a:xfrm>
                    <a:off x="5469442" y="6569589"/>
                    <a:ext cx="785984" cy="0"/>
                  </a:xfrm>
                  <a:prstGeom prst="line">
                    <a:avLst/>
                  </a:prstGeom>
                  <a:ln w="28575">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C00CF681-DA73-7A45-8217-213953984362}"/>
                      </a:ext>
                    </a:extLst>
                  </p:cNvPr>
                  <p:cNvCxnSpPr>
                    <a:cxnSpLocks/>
                  </p:cNvCxnSpPr>
                  <p:nvPr/>
                </p:nvCxnSpPr>
                <p:spPr bwMode="gray">
                  <a:xfrm>
                    <a:off x="6254127" y="6569589"/>
                    <a:ext cx="116018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EA2BBA7D-3545-D848-9133-41043337D532}"/>
                      </a:ext>
                    </a:extLst>
                  </p:cNvPr>
                  <p:cNvCxnSpPr>
                    <a:cxnSpLocks/>
                  </p:cNvCxnSpPr>
                  <p:nvPr/>
                </p:nvCxnSpPr>
                <p:spPr bwMode="gray">
                  <a:xfrm>
                    <a:off x="7413009" y="6569589"/>
                    <a:ext cx="880845"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C0D5FDAC-87CA-374A-A2A0-1A9B2811EB4B}"/>
                      </a:ext>
                    </a:extLst>
                  </p:cNvPr>
                  <p:cNvCxnSpPr>
                    <a:cxnSpLocks/>
                  </p:cNvCxnSpPr>
                  <p:nvPr/>
                </p:nvCxnSpPr>
                <p:spPr bwMode="gray">
                  <a:xfrm>
                    <a:off x="8292554" y="6569589"/>
                    <a:ext cx="303108"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996D06B1-4320-144F-B9EF-B601EB8214D5}"/>
                    </a:ext>
                  </a:extLst>
                </p:cNvPr>
                <p:cNvGrpSpPr/>
                <p:nvPr/>
              </p:nvGrpSpPr>
              <p:grpSpPr>
                <a:xfrm>
                  <a:off x="4337994" y="5928423"/>
                  <a:ext cx="3512836" cy="0"/>
                  <a:chOff x="3525603" y="6644892"/>
                  <a:chExt cx="5070059" cy="0"/>
                </a:xfrm>
              </p:grpSpPr>
              <p:cxnSp>
                <p:nvCxnSpPr>
                  <p:cNvPr id="232" name="Straight Connector 231">
                    <a:extLst>
                      <a:ext uri="{FF2B5EF4-FFF2-40B4-BE49-F238E27FC236}">
                        <a16:creationId xmlns:a16="http://schemas.microsoft.com/office/drawing/2014/main" id="{1F69A878-C252-AE46-A7DE-A14CA9249C72}"/>
                      </a:ext>
                    </a:extLst>
                  </p:cNvPr>
                  <p:cNvCxnSpPr>
                    <a:cxnSpLocks/>
                  </p:cNvCxnSpPr>
                  <p:nvPr/>
                </p:nvCxnSpPr>
                <p:spPr bwMode="gray">
                  <a:xfrm>
                    <a:off x="3525603" y="6644892"/>
                    <a:ext cx="155516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001104CB-83F8-DD4A-B5A8-B2FD3ED4B4E8}"/>
                      </a:ext>
                    </a:extLst>
                  </p:cNvPr>
                  <p:cNvCxnSpPr>
                    <a:cxnSpLocks/>
                  </p:cNvCxnSpPr>
                  <p:nvPr/>
                </p:nvCxnSpPr>
                <p:spPr bwMode="gray">
                  <a:xfrm>
                    <a:off x="5073770" y="6644892"/>
                    <a:ext cx="1341547"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033E13A-694B-E343-B0EF-FFDBB098F9C5}"/>
                      </a:ext>
                    </a:extLst>
                  </p:cNvPr>
                  <p:cNvCxnSpPr>
                    <a:cxnSpLocks/>
                  </p:cNvCxnSpPr>
                  <p:nvPr/>
                </p:nvCxnSpPr>
                <p:spPr bwMode="gray">
                  <a:xfrm>
                    <a:off x="6408319" y="6644892"/>
                    <a:ext cx="140873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E568F74A-E5AE-5C4A-A9F5-BF5A51114427}"/>
                      </a:ext>
                    </a:extLst>
                  </p:cNvPr>
                  <p:cNvCxnSpPr>
                    <a:cxnSpLocks/>
                  </p:cNvCxnSpPr>
                  <p:nvPr/>
                </p:nvCxnSpPr>
                <p:spPr bwMode="gray">
                  <a:xfrm>
                    <a:off x="7810052" y="6644892"/>
                    <a:ext cx="785610"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grpSp>
          </p:grpSp>
          <p:cxnSp>
            <p:nvCxnSpPr>
              <p:cNvPr id="223" name="Straight Connector 222">
                <a:extLst>
                  <a:ext uri="{FF2B5EF4-FFF2-40B4-BE49-F238E27FC236}">
                    <a16:creationId xmlns:a16="http://schemas.microsoft.com/office/drawing/2014/main" id="{B2DD6AE9-11D7-6845-ADBD-D33556DFA529}"/>
                  </a:ext>
                </a:extLst>
              </p:cNvPr>
              <p:cNvCxnSpPr>
                <a:cxnSpLocks/>
              </p:cNvCxnSpPr>
              <p:nvPr/>
            </p:nvCxnSpPr>
            <p:spPr bwMode="gray">
              <a:xfrm>
                <a:off x="322811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2CED350D-2A24-4F4E-9983-63183BBBB6F3}"/>
                  </a:ext>
                </a:extLst>
              </p:cNvPr>
              <p:cNvCxnSpPr>
                <a:cxnSpLocks/>
              </p:cNvCxnSpPr>
              <p:nvPr/>
            </p:nvCxnSpPr>
            <p:spPr bwMode="gray">
              <a:xfrm>
                <a:off x="3228118" y="365240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D253B2FE-E071-FB4A-A0C8-15F8A9B41A23}"/>
                  </a:ext>
                </a:extLst>
              </p:cNvPr>
              <p:cNvCxnSpPr>
                <a:cxnSpLocks/>
              </p:cNvCxnSpPr>
              <p:nvPr/>
            </p:nvCxnSpPr>
            <p:spPr bwMode="gray">
              <a:xfrm>
                <a:off x="322811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D49DB71-C546-3B46-A7AD-ECACF35394CB}"/>
                  </a:ext>
                </a:extLst>
              </p:cNvPr>
              <p:cNvCxnSpPr>
                <a:cxnSpLocks/>
              </p:cNvCxnSpPr>
              <p:nvPr/>
            </p:nvCxnSpPr>
            <p:spPr bwMode="gray">
              <a:xfrm>
                <a:off x="261818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DEE6B11F-BFCC-D34C-BF0E-63C0BEEB39CA}"/>
                  </a:ext>
                </a:extLst>
              </p:cNvPr>
              <p:cNvCxnSpPr>
                <a:cxnSpLocks/>
              </p:cNvCxnSpPr>
              <p:nvPr/>
            </p:nvCxnSpPr>
            <p:spPr bwMode="gray">
              <a:xfrm>
                <a:off x="2566871" y="3652405"/>
                <a:ext cx="223392" cy="1"/>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CA389EB7-AF8B-E149-82CA-B0FEA832A448}"/>
                  </a:ext>
                </a:extLst>
              </p:cNvPr>
              <p:cNvCxnSpPr>
                <a:cxnSpLocks/>
              </p:cNvCxnSpPr>
              <p:nvPr/>
            </p:nvCxnSpPr>
            <p:spPr bwMode="gray">
              <a:xfrm>
                <a:off x="261818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221" name="Right Brace 220">
              <a:extLst>
                <a:ext uri="{FF2B5EF4-FFF2-40B4-BE49-F238E27FC236}">
                  <a16:creationId xmlns:a16="http://schemas.microsoft.com/office/drawing/2014/main" id="{F4797776-BADB-0C4C-AEB8-38E0C65C73DC}"/>
                </a:ext>
              </a:extLst>
            </p:cNvPr>
            <p:cNvSpPr/>
            <p:nvPr/>
          </p:nvSpPr>
          <p:spPr bwMode="gray">
            <a:xfrm>
              <a:off x="3487730" y="5511012"/>
              <a:ext cx="103705" cy="181845"/>
            </a:xfrm>
            <a:prstGeom prst="rightBrace">
              <a:avLst>
                <a:gd name="adj1" fmla="val 8747"/>
                <a:gd name="adj2" fmla="val 50000"/>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grpSp>
        <p:nvGrpSpPr>
          <p:cNvPr id="306" name="Group 305">
            <a:extLst>
              <a:ext uri="{FF2B5EF4-FFF2-40B4-BE49-F238E27FC236}">
                <a16:creationId xmlns:a16="http://schemas.microsoft.com/office/drawing/2014/main" id="{0BFADBCA-8DFC-7C4A-B15A-0F6AD7EEFE7E}"/>
              </a:ext>
            </a:extLst>
          </p:cNvPr>
          <p:cNvGrpSpPr>
            <a:grpSpLocks noChangeAspect="1"/>
          </p:cNvGrpSpPr>
          <p:nvPr/>
        </p:nvGrpSpPr>
        <p:grpSpPr>
          <a:xfrm>
            <a:off x="6175251" y="2896071"/>
            <a:ext cx="262983" cy="281720"/>
            <a:chOff x="4120137" y="4624228"/>
            <a:chExt cx="1308100" cy="1403351"/>
          </a:xfrm>
        </p:grpSpPr>
        <p:sp>
          <p:nvSpPr>
            <p:cNvPr id="307" name="Freeform 7">
              <a:extLst>
                <a:ext uri="{FF2B5EF4-FFF2-40B4-BE49-F238E27FC236}">
                  <a16:creationId xmlns:a16="http://schemas.microsoft.com/office/drawing/2014/main" id="{26E806E0-E0EF-7A42-A645-11BC8321203C}"/>
                </a:ext>
              </a:extLst>
            </p:cNvPr>
            <p:cNvSpPr>
              <a:spLocks noEditPoints="1"/>
            </p:cNvSpPr>
            <p:nvPr/>
          </p:nvSpPr>
          <p:spPr bwMode="auto">
            <a:xfrm>
              <a:off x="4296350" y="5075079"/>
              <a:ext cx="952500" cy="952500"/>
            </a:xfrm>
            <a:custGeom>
              <a:avLst/>
              <a:gdLst>
                <a:gd name="T0" fmla="*/ 127 w 254"/>
                <a:gd name="T1" fmla="*/ 254 h 254"/>
                <a:gd name="T2" fmla="*/ 0 w 254"/>
                <a:gd name="T3" fmla="*/ 127 h 254"/>
                <a:gd name="T4" fmla="*/ 127 w 254"/>
                <a:gd name="T5" fmla="*/ 0 h 254"/>
                <a:gd name="T6" fmla="*/ 254 w 254"/>
                <a:gd name="T7" fmla="*/ 127 h 254"/>
                <a:gd name="T8" fmla="*/ 127 w 254"/>
                <a:gd name="T9" fmla="*/ 254 h 254"/>
                <a:gd name="T10" fmla="*/ 127 w 254"/>
                <a:gd name="T11" fmla="*/ 14 h 254"/>
                <a:gd name="T12" fmla="*/ 14 w 254"/>
                <a:gd name="T13" fmla="*/ 127 h 254"/>
                <a:gd name="T14" fmla="*/ 127 w 254"/>
                <a:gd name="T15" fmla="*/ 240 h 254"/>
                <a:gd name="T16" fmla="*/ 240 w 254"/>
                <a:gd name="T17" fmla="*/ 127 h 254"/>
                <a:gd name="T18" fmla="*/ 127 w 254"/>
                <a:gd name="T19" fmla="*/ 1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54">
                  <a:moveTo>
                    <a:pt x="127" y="254"/>
                  </a:moveTo>
                  <a:cubicBezTo>
                    <a:pt x="57" y="254"/>
                    <a:pt x="0" y="197"/>
                    <a:pt x="0" y="127"/>
                  </a:cubicBezTo>
                  <a:cubicBezTo>
                    <a:pt x="0" y="57"/>
                    <a:pt x="57" y="0"/>
                    <a:pt x="127" y="0"/>
                  </a:cubicBezTo>
                  <a:cubicBezTo>
                    <a:pt x="197" y="0"/>
                    <a:pt x="254" y="57"/>
                    <a:pt x="254" y="127"/>
                  </a:cubicBezTo>
                  <a:cubicBezTo>
                    <a:pt x="254" y="197"/>
                    <a:pt x="197" y="254"/>
                    <a:pt x="127" y="254"/>
                  </a:cubicBezTo>
                  <a:close/>
                  <a:moveTo>
                    <a:pt x="127" y="14"/>
                  </a:moveTo>
                  <a:cubicBezTo>
                    <a:pt x="65" y="14"/>
                    <a:pt x="14" y="65"/>
                    <a:pt x="14" y="127"/>
                  </a:cubicBezTo>
                  <a:cubicBezTo>
                    <a:pt x="14" y="190"/>
                    <a:pt x="65" y="240"/>
                    <a:pt x="127" y="240"/>
                  </a:cubicBezTo>
                  <a:cubicBezTo>
                    <a:pt x="189" y="240"/>
                    <a:pt x="240" y="190"/>
                    <a:pt x="240" y="127"/>
                  </a:cubicBezTo>
                  <a:cubicBezTo>
                    <a:pt x="240" y="65"/>
                    <a:pt x="189" y="14"/>
                    <a:pt x="127"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08" name="Freeform 8">
              <a:extLst>
                <a:ext uri="{FF2B5EF4-FFF2-40B4-BE49-F238E27FC236}">
                  <a16:creationId xmlns:a16="http://schemas.microsoft.com/office/drawing/2014/main" id="{4EFA9720-0B2E-3D4A-8EC7-486CA656F381}"/>
                </a:ext>
              </a:extLst>
            </p:cNvPr>
            <p:cNvSpPr>
              <a:spLocks/>
            </p:cNvSpPr>
            <p:nvPr/>
          </p:nvSpPr>
          <p:spPr bwMode="auto">
            <a:xfrm>
              <a:off x="4397950" y="5416392"/>
              <a:ext cx="347663" cy="269875"/>
            </a:xfrm>
            <a:custGeom>
              <a:avLst/>
              <a:gdLst>
                <a:gd name="T0" fmla="*/ 87 w 219"/>
                <a:gd name="T1" fmla="*/ 170 h 170"/>
                <a:gd name="T2" fmla="*/ 87 w 219"/>
                <a:gd name="T3" fmla="*/ 125 h 170"/>
                <a:gd name="T4" fmla="*/ 219 w 219"/>
                <a:gd name="T5" fmla="*/ 125 h 170"/>
                <a:gd name="T6" fmla="*/ 219 w 219"/>
                <a:gd name="T7" fmla="*/ 47 h 170"/>
                <a:gd name="T8" fmla="*/ 87 w 219"/>
                <a:gd name="T9" fmla="*/ 47 h 170"/>
                <a:gd name="T10" fmla="*/ 87 w 219"/>
                <a:gd name="T11" fmla="*/ 0 h 170"/>
                <a:gd name="T12" fmla="*/ 0 w 219"/>
                <a:gd name="T13" fmla="*/ 85 h 170"/>
                <a:gd name="T14" fmla="*/ 87 w 219"/>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170">
                  <a:moveTo>
                    <a:pt x="87" y="170"/>
                  </a:moveTo>
                  <a:lnTo>
                    <a:pt x="87" y="125"/>
                  </a:lnTo>
                  <a:lnTo>
                    <a:pt x="219" y="125"/>
                  </a:lnTo>
                  <a:lnTo>
                    <a:pt x="219" y="47"/>
                  </a:lnTo>
                  <a:lnTo>
                    <a:pt x="87" y="47"/>
                  </a:lnTo>
                  <a:lnTo>
                    <a:pt x="87" y="0"/>
                  </a:lnTo>
                  <a:lnTo>
                    <a:pt x="0" y="85"/>
                  </a:lnTo>
                  <a:lnTo>
                    <a:pt x="87"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09" name="Freeform 9">
              <a:extLst>
                <a:ext uri="{FF2B5EF4-FFF2-40B4-BE49-F238E27FC236}">
                  <a16:creationId xmlns:a16="http://schemas.microsoft.com/office/drawing/2014/main" id="{0EE934C6-A563-6B44-9000-1D94FCF60D94}"/>
                </a:ext>
              </a:extLst>
            </p:cNvPr>
            <p:cNvSpPr>
              <a:spLocks/>
            </p:cNvSpPr>
            <p:nvPr/>
          </p:nvSpPr>
          <p:spPr bwMode="auto">
            <a:xfrm>
              <a:off x="4397950" y="5416392"/>
              <a:ext cx="347663" cy="269875"/>
            </a:xfrm>
            <a:custGeom>
              <a:avLst/>
              <a:gdLst>
                <a:gd name="T0" fmla="*/ 87 w 219"/>
                <a:gd name="T1" fmla="*/ 170 h 170"/>
                <a:gd name="T2" fmla="*/ 87 w 219"/>
                <a:gd name="T3" fmla="*/ 125 h 170"/>
                <a:gd name="T4" fmla="*/ 219 w 219"/>
                <a:gd name="T5" fmla="*/ 125 h 170"/>
                <a:gd name="T6" fmla="*/ 219 w 219"/>
                <a:gd name="T7" fmla="*/ 47 h 170"/>
                <a:gd name="T8" fmla="*/ 87 w 219"/>
                <a:gd name="T9" fmla="*/ 47 h 170"/>
                <a:gd name="T10" fmla="*/ 87 w 219"/>
                <a:gd name="T11" fmla="*/ 0 h 170"/>
                <a:gd name="T12" fmla="*/ 0 w 219"/>
                <a:gd name="T13" fmla="*/ 85 h 170"/>
                <a:gd name="T14" fmla="*/ 87 w 219"/>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170">
                  <a:moveTo>
                    <a:pt x="87" y="170"/>
                  </a:moveTo>
                  <a:lnTo>
                    <a:pt x="87" y="125"/>
                  </a:lnTo>
                  <a:lnTo>
                    <a:pt x="219" y="125"/>
                  </a:lnTo>
                  <a:lnTo>
                    <a:pt x="219" y="47"/>
                  </a:lnTo>
                  <a:lnTo>
                    <a:pt x="87" y="47"/>
                  </a:lnTo>
                  <a:lnTo>
                    <a:pt x="87" y="0"/>
                  </a:lnTo>
                  <a:lnTo>
                    <a:pt x="0" y="85"/>
                  </a:lnTo>
                  <a:lnTo>
                    <a:pt x="87" y="1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10" name="Freeform 10">
              <a:extLst>
                <a:ext uri="{FF2B5EF4-FFF2-40B4-BE49-F238E27FC236}">
                  <a16:creationId xmlns:a16="http://schemas.microsoft.com/office/drawing/2014/main" id="{6202B43A-C2F1-504A-9658-CF6467C47B9B}"/>
                </a:ext>
              </a:extLst>
            </p:cNvPr>
            <p:cNvSpPr>
              <a:spLocks/>
            </p:cNvSpPr>
            <p:nvPr/>
          </p:nvSpPr>
          <p:spPr bwMode="auto">
            <a:xfrm>
              <a:off x="4798000" y="5416393"/>
              <a:ext cx="349250" cy="269875"/>
            </a:xfrm>
            <a:custGeom>
              <a:avLst/>
              <a:gdLst>
                <a:gd name="T0" fmla="*/ 133 w 220"/>
                <a:gd name="T1" fmla="*/ 0 h 170"/>
                <a:gd name="T2" fmla="*/ 133 w 220"/>
                <a:gd name="T3" fmla="*/ 47 h 170"/>
                <a:gd name="T4" fmla="*/ 0 w 220"/>
                <a:gd name="T5" fmla="*/ 47 h 170"/>
                <a:gd name="T6" fmla="*/ 0 w 220"/>
                <a:gd name="T7" fmla="*/ 125 h 170"/>
                <a:gd name="T8" fmla="*/ 133 w 220"/>
                <a:gd name="T9" fmla="*/ 125 h 170"/>
                <a:gd name="T10" fmla="*/ 133 w 220"/>
                <a:gd name="T11" fmla="*/ 170 h 170"/>
                <a:gd name="T12" fmla="*/ 220 w 220"/>
                <a:gd name="T13" fmla="*/ 85 h 170"/>
                <a:gd name="T14" fmla="*/ 133 w 22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170">
                  <a:moveTo>
                    <a:pt x="133" y="0"/>
                  </a:moveTo>
                  <a:lnTo>
                    <a:pt x="133" y="47"/>
                  </a:lnTo>
                  <a:lnTo>
                    <a:pt x="0" y="47"/>
                  </a:lnTo>
                  <a:lnTo>
                    <a:pt x="0" y="125"/>
                  </a:lnTo>
                  <a:lnTo>
                    <a:pt x="133" y="125"/>
                  </a:lnTo>
                  <a:lnTo>
                    <a:pt x="133" y="170"/>
                  </a:lnTo>
                  <a:lnTo>
                    <a:pt x="220" y="85"/>
                  </a:lnTo>
                  <a:lnTo>
                    <a:pt x="1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11" name="Freeform 11">
              <a:extLst>
                <a:ext uri="{FF2B5EF4-FFF2-40B4-BE49-F238E27FC236}">
                  <a16:creationId xmlns:a16="http://schemas.microsoft.com/office/drawing/2014/main" id="{3083AB2F-776E-A24A-8B40-7F7AF1A67544}"/>
                </a:ext>
              </a:extLst>
            </p:cNvPr>
            <p:cNvSpPr>
              <a:spLocks/>
            </p:cNvSpPr>
            <p:nvPr/>
          </p:nvSpPr>
          <p:spPr bwMode="auto">
            <a:xfrm>
              <a:off x="4798000" y="5416392"/>
              <a:ext cx="349250" cy="269875"/>
            </a:xfrm>
            <a:custGeom>
              <a:avLst/>
              <a:gdLst>
                <a:gd name="T0" fmla="*/ 133 w 220"/>
                <a:gd name="T1" fmla="*/ 0 h 170"/>
                <a:gd name="T2" fmla="*/ 133 w 220"/>
                <a:gd name="T3" fmla="*/ 47 h 170"/>
                <a:gd name="T4" fmla="*/ 0 w 220"/>
                <a:gd name="T5" fmla="*/ 47 h 170"/>
                <a:gd name="T6" fmla="*/ 0 w 220"/>
                <a:gd name="T7" fmla="*/ 125 h 170"/>
                <a:gd name="T8" fmla="*/ 133 w 220"/>
                <a:gd name="T9" fmla="*/ 125 h 170"/>
                <a:gd name="T10" fmla="*/ 133 w 220"/>
                <a:gd name="T11" fmla="*/ 170 h 170"/>
                <a:gd name="T12" fmla="*/ 220 w 220"/>
                <a:gd name="T13" fmla="*/ 85 h 170"/>
                <a:gd name="T14" fmla="*/ 133 w 22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170">
                  <a:moveTo>
                    <a:pt x="133" y="0"/>
                  </a:moveTo>
                  <a:lnTo>
                    <a:pt x="133" y="47"/>
                  </a:lnTo>
                  <a:lnTo>
                    <a:pt x="0" y="47"/>
                  </a:lnTo>
                  <a:lnTo>
                    <a:pt x="0" y="125"/>
                  </a:lnTo>
                  <a:lnTo>
                    <a:pt x="133" y="125"/>
                  </a:lnTo>
                  <a:lnTo>
                    <a:pt x="133" y="170"/>
                  </a:lnTo>
                  <a:lnTo>
                    <a:pt x="220" y="85"/>
                  </a:lnTo>
                  <a:lnTo>
                    <a:pt x="1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12" name="Freeform 12">
              <a:extLst>
                <a:ext uri="{FF2B5EF4-FFF2-40B4-BE49-F238E27FC236}">
                  <a16:creationId xmlns:a16="http://schemas.microsoft.com/office/drawing/2014/main" id="{64F6E62C-6636-554C-B295-CADF1CA1C916}"/>
                </a:ext>
              </a:extLst>
            </p:cNvPr>
            <p:cNvSpPr>
              <a:spLocks/>
            </p:cNvSpPr>
            <p:nvPr/>
          </p:nvSpPr>
          <p:spPr bwMode="auto">
            <a:xfrm>
              <a:off x="4120137" y="4624228"/>
              <a:ext cx="1308100" cy="735013"/>
            </a:xfrm>
            <a:custGeom>
              <a:avLst/>
              <a:gdLst>
                <a:gd name="T0" fmla="*/ 348 w 349"/>
                <a:gd name="T1" fmla="*/ 136 h 196"/>
                <a:gd name="T2" fmla="*/ 301 w 349"/>
                <a:gd name="T3" fmla="*/ 71 h 196"/>
                <a:gd name="T4" fmla="*/ 275 w 349"/>
                <a:gd name="T5" fmla="*/ 22 h 196"/>
                <a:gd name="T6" fmla="*/ 225 w 349"/>
                <a:gd name="T7" fmla="*/ 1 h 196"/>
                <a:gd name="T8" fmla="*/ 152 w 349"/>
                <a:gd name="T9" fmla="*/ 46 h 196"/>
                <a:gd name="T10" fmla="*/ 132 w 349"/>
                <a:gd name="T11" fmla="*/ 42 h 196"/>
                <a:gd name="T12" fmla="*/ 65 w 349"/>
                <a:gd name="T13" fmla="*/ 89 h 196"/>
                <a:gd name="T14" fmla="*/ 57 w 349"/>
                <a:gd name="T15" fmla="*/ 88 h 196"/>
                <a:gd name="T16" fmla="*/ 0 w 349"/>
                <a:gd name="T17" fmla="*/ 142 h 196"/>
                <a:gd name="T18" fmla="*/ 43 w 349"/>
                <a:gd name="T19" fmla="*/ 196 h 196"/>
                <a:gd name="T20" fmla="*/ 49 w 349"/>
                <a:gd name="T21" fmla="*/ 182 h 196"/>
                <a:gd name="T22" fmla="*/ 15 w 349"/>
                <a:gd name="T23" fmla="*/ 142 h 196"/>
                <a:gd name="T24" fmla="*/ 57 w 349"/>
                <a:gd name="T25" fmla="*/ 102 h 196"/>
                <a:gd name="T26" fmla="*/ 67 w 349"/>
                <a:gd name="T27" fmla="*/ 104 h 196"/>
                <a:gd name="T28" fmla="*/ 75 w 349"/>
                <a:gd name="T29" fmla="*/ 106 h 196"/>
                <a:gd name="T30" fmla="*/ 76 w 349"/>
                <a:gd name="T31" fmla="*/ 99 h 196"/>
                <a:gd name="T32" fmla="*/ 131 w 349"/>
                <a:gd name="T33" fmla="*/ 57 h 196"/>
                <a:gd name="T34" fmla="*/ 153 w 349"/>
                <a:gd name="T35" fmla="*/ 62 h 196"/>
                <a:gd name="T36" fmla="*/ 160 w 349"/>
                <a:gd name="T37" fmla="*/ 65 h 196"/>
                <a:gd name="T38" fmla="*/ 162 w 349"/>
                <a:gd name="T39" fmla="*/ 58 h 196"/>
                <a:gd name="T40" fmla="*/ 223 w 349"/>
                <a:gd name="T41" fmla="*/ 15 h 196"/>
                <a:gd name="T42" fmla="*/ 224 w 349"/>
                <a:gd name="T43" fmla="*/ 15 h 196"/>
                <a:gd name="T44" fmla="*/ 287 w 349"/>
                <a:gd name="T45" fmla="*/ 78 h 196"/>
                <a:gd name="T46" fmla="*/ 288 w 349"/>
                <a:gd name="T47" fmla="*/ 84 h 196"/>
                <a:gd name="T48" fmla="*/ 294 w 349"/>
                <a:gd name="T49" fmla="*/ 84 h 196"/>
                <a:gd name="T50" fmla="*/ 333 w 349"/>
                <a:gd name="T51" fmla="*/ 136 h 196"/>
                <a:gd name="T52" fmla="*/ 317 w 349"/>
                <a:gd name="T53" fmla="*/ 173 h 196"/>
                <a:gd name="T54" fmla="*/ 300 w 349"/>
                <a:gd name="T55" fmla="*/ 183 h 196"/>
                <a:gd name="T56" fmla="*/ 306 w 349"/>
                <a:gd name="T57" fmla="*/ 196 h 196"/>
                <a:gd name="T58" fmla="*/ 327 w 349"/>
                <a:gd name="T59" fmla="*/ 184 h 196"/>
                <a:gd name="T60" fmla="*/ 348 w 349"/>
                <a:gd name="T61" fmla="*/ 13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9" h="196">
                  <a:moveTo>
                    <a:pt x="348" y="136"/>
                  </a:moveTo>
                  <a:cubicBezTo>
                    <a:pt x="349" y="104"/>
                    <a:pt x="329" y="76"/>
                    <a:pt x="301" y="71"/>
                  </a:cubicBezTo>
                  <a:cubicBezTo>
                    <a:pt x="298" y="51"/>
                    <a:pt x="288" y="34"/>
                    <a:pt x="275" y="22"/>
                  </a:cubicBezTo>
                  <a:cubicBezTo>
                    <a:pt x="261" y="9"/>
                    <a:pt x="244" y="1"/>
                    <a:pt x="225" y="1"/>
                  </a:cubicBezTo>
                  <a:cubicBezTo>
                    <a:pt x="194" y="0"/>
                    <a:pt x="166" y="17"/>
                    <a:pt x="152" y="46"/>
                  </a:cubicBezTo>
                  <a:cubicBezTo>
                    <a:pt x="145" y="44"/>
                    <a:pt x="139" y="42"/>
                    <a:pt x="132" y="42"/>
                  </a:cubicBezTo>
                  <a:cubicBezTo>
                    <a:pt x="101" y="41"/>
                    <a:pt x="74" y="60"/>
                    <a:pt x="65" y="89"/>
                  </a:cubicBezTo>
                  <a:cubicBezTo>
                    <a:pt x="62" y="88"/>
                    <a:pt x="60" y="88"/>
                    <a:pt x="57" y="88"/>
                  </a:cubicBezTo>
                  <a:cubicBezTo>
                    <a:pt x="27" y="87"/>
                    <a:pt x="1" y="111"/>
                    <a:pt x="0" y="142"/>
                  </a:cubicBezTo>
                  <a:cubicBezTo>
                    <a:pt x="0" y="167"/>
                    <a:pt x="18" y="189"/>
                    <a:pt x="43" y="196"/>
                  </a:cubicBezTo>
                  <a:cubicBezTo>
                    <a:pt x="45" y="191"/>
                    <a:pt x="47" y="187"/>
                    <a:pt x="49" y="182"/>
                  </a:cubicBezTo>
                  <a:cubicBezTo>
                    <a:pt x="29" y="179"/>
                    <a:pt x="14" y="162"/>
                    <a:pt x="15" y="142"/>
                  </a:cubicBezTo>
                  <a:cubicBezTo>
                    <a:pt x="16" y="119"/>
                    <a:pt x="35" y="102"/>
                    <a:pt x="57" y="102"/>
                  </a:cubicBezTo>
                  <a:cubicBezTo>
                    <a:pt x="61" y="102"/>
                    <a:pt x="65" y="103"/>
                    <a:pt x="67" y="104"/>
                  </a:cubicBezTo>
                  <a:cubicBezTo>
                    <a:pt x="67" y="104"/>
                    <a:pt x="67" y="104"/>
                    <a:pt x="75" y="106"/>
                  </a:cubicBezTo>
                  <a:cubicBezTo>
                    <a:pt x="75" y="106"/>
                    <a:pt x="75" y="106"/>
                    <a:pt x="76" y="99"/>
                  </a:cubicBezTo>
                  <a:cubicBezTo>
                    <a:pt x="82" y="74"/>
                    <a:pt x="105" y="56"/>
                    <a:pt x="131" y="57"/>
                  </a:cubicBezTo>
                  <a:cubicBezTo>
                    <a:pt x="139" y="57"/>
                    <a:pt x="146" y="59"/>
                    <a:pt x="153" y="62"/>
                  </a:cubicBezTo>
                  <a:cubicBezTo>
                    <a:pt x="153" y="62"/>
                    <a:pt x="153" y="62"/>
                    <a:pt x="160" y="65"/>
                  </a:cubicBezTo>
                  <a:cubicBezTo>
                    <a:pt x="160" y="65"/>
                    <a:pt x="160" y="65"/>
                    <a:pt x="162" y="58"/>
                  </a:cubicBezTo>
                  <a:cubicBezTo>
                    <a:pt x="173" y="32"/>
                    <a:pt x="197" y="15"/>
                    <a:pt x="223" y="15"/>
                  </a:cubicBezTo>
                  <a:cubicBezTo>
                    <a:pt x="224" y="15"/>
                    <a:pt x="224" y="15"/>
                    <a:pt x="224" y="15"/>
                  </a:cubicBezTo>
                  <a:cubicBezTo>
                    <a:pt x="256" y="16"/>
                    <a:pt x="284" y="43"/>
                    <a:pt x="287" y="78"/>
                  </a:cubicBezTo>
                  <a:cubicBezTo>
                    <a:pt x="287" y="78"/>
                    <a:pt x="287" y="78"/>
                    <a:pt x="288" y="84"/>
                  </a:cubicBezTo>
                  <a:cubicBezTo>
                    <a:pt x="288" y="84"/>
                    <a:pt x="288" y="84"/>
                    <a:pt x="294" y="84"/>
                  </a:cubicBezTo>
                  <a:cubicBezTo>
                    <a:pt x="317" y="86"/>
                    <a:pt x="334" y="109"/>
                    <a:pt x="333" y="136"/>
                  </a:cubicBezTo>
                  <a:cubicBezTo>
                    <a:pt x="333" y="151"/>
                    <a:pt x="327" y="164"/>
                    <a:pt x="317" y="173"/>
                  </a:cubicBezTo>
                  <a:cubicBezTo>
                    <a:pt x="312" y="178"/>
                    <a:pt x="306" y="182"/>
                    <a:pt x="300" y="183"/>
                  </a:cubicBezTo>
                  <a:cubicBezTo>
                    <a:pt x="302" y="188"/>
                    <a:pt x="304" y="192"/>
                    <a:pt x="306" y="196"/>
                  </a:cubicBezTo>
                  <a:cubicBezTo>
                    <a:pt x="313" y="194"/>
                    <a:pt x="321" y="190"/>
                    <a:pt x="327" y="184"/>
                  </a:cubicBezTo>
                  <a:cubicBezTo>
                    <a:pt x="340" y="172"/>
                    <a:pt x="347" y="154"/>
                    <a:pt x="348" y="1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grpSp>
      <p:sp>
        <p:nvSpPr>
          <p:cNvPr id="326" name="Text Placeholder 3">
            <a:extLst>
              <a:ext uri="{FF2B5EF4-FFF2-40B4-BE49-F238E27FC236}">
                <a16:creationId xmlns:a16="http://schemas.microsoft.com/office/drawing/2014/main" id="{7FD0EC80-5BC1-8344-AD01-5342753E821D}"/>
              </a:ext>
            </a:extLst>
          </p:cNvPr>
          <p:cNvSpPr txBox="1">
            <a:spLocks/>
          </p:cNvSpPr>
          <p:nvPr/>
        </p:nvSpPr>
        <p:spPr>
          <a:xfrm>
            <a:off x="9393858" y="5667120"/>
            <a:ext cx="2107752" cy="339784"/>
          </a:xfrm>
          <a:prstGeom prst="rect">
            <a:avLst/>
          </a:prstGeom>
        </p:spPr>
        <p:txBody>
          <a:bodyPr lIns="0" tIns="0" rIns="0" bIns="0"/>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0"/>
              </a:spcBef>
              <a:buNone/>
            </a:pPr>
            <a:r>
              <a:rPr lang="en-US" sz="1200" dirty="0">
                <a:solidFill>
                  <a:schemeClr val="accent1"/>
                </a:solidFill>
              </a:rPr>
              <a:t>Enterprise Data Center</a:t>
            </a:r>
            <a:endParaRPr lang="en-US" sz="1000" dirty="0">
              <a:solidFill>
                <a:schemeClr val="accent1"/>
              </a:solidFill>
            </a:endParaRPr>
          </a:p>
        </p:txBody>
      </p:sp>
      <p:grpSp>
        <p:nvGrpSpPr>
          <p:cNvPr id="331" name="Group 330">
            <a:extLst>
              <a:ext uri="{FF2B5EF4-FFF2-40B4-BE49-F238E27FC236}">
                <a16:creationId xmlns:a16="http://schemas.microsoft.com/office/drawing/2014/main" id="{835D21C9-50E9-EA4C-8B3C-BAA2818F1990}"/>
              </a:ext>
            </a:extLst>
          </p:cNvPr>
          <p:cNvGrpSpPr/>
          <p:nvPr/>
        </p:nvGrpSpPr>
        <p:grpSpPr>
          <a:xfrm>
            <a:off x="5997363" y="4010799"/>
            <a:ext cx="547223" cy="547223"/>
            <a:chOff x="6262606" y="4099779"/>
            <a:chExt cx="547223" cy="547223"/>
          </a:xfrm>
        </p:grpSpPr>
        <p:sp>
          <p:nvSpPr>
            <p:cNvPr id="332" name="Oval 331">
              <a:extLst>
                <a:ext uri="{FF2B5EF4-FFF2-40B4-BE49-F238E27FC236}">
                  <a16:creationId xmlns:a16="http://schemas.microsoft.com/office/drawing/2014/main" id="{6E6138CF-4A6D-144A-8D88-4A63A0A06FCA}"/>
                </a:ext>
              </a:extLst>
            </p:cNvPr>
            <p:cNvSpPr/>
            <p:nvPr/>
          </p:nvSpPr>
          <p:spPr>
            <a:xfrm>
              <a:off x="6262606" y="4099779"/>
              <a:ext cx="547223" cy="54722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333" name="Group 332">
              <a:extLst>
                <a:ext uri="{FF2B5EF4-FFF2-40B4-BE49-F238E27FC236}">
                  <a16:creationId xmlns:a16="http://schemas.microsoft.com/office/drawing/2014/main" id="{AC6E7012-F585-EE4A-8757-A14882224392}"/>
                </a:ext>
              </a:extLst>
            </p:cNvPr>
            <p:cNvGrpSpPr>
              <a:grpSpLocks noChangeAspect="1"/>
            </p:cNvGrpSpPr>
            <p:nvPr/>
          </p:nvGrpSpPr>
          <p:grpSpPr>
            <a:xfrm>
              <a:off x="6354198" y="4199419"/>
              <a:ext cx="349280" cy="374165"/>
              <a:chOff x="4120137" y="4624228"/>
              <a:chExt cx="1308100" cy="1403351"/>
            </a:xfrm>
          </p:grpSpPr>
          <p:sp>
            <p:nvSpPr>
              <p:cNvPr id="334" name="Freeform 7">
                <a:extLst>
                  <a:ext uri="{FF2B5EF4-FFF2-40B4-BE49-F238E27FC236}">
                    <a16:creationId xmlns:a16="http://schemas.microsoft.com/office/drawing/2014/main" id="{D2E09F66-AB29-6642-975A-C88D6862351E}"/>
                  </a:ext>
                </a:extLst>
              </p:cNvPr>
              <p:cNvSpPr>
                <a:spLocks noEditPoints="1"/>
              </p:cNvSpPr>
              <p:nvPr/>
            </p:nvSpPr>
            <p:spPr bwMode="auto">
              <a:xfrm>
                <a:off x="4296350" y="5075079"/>
                <a:ext cx="952500" cy="952500"/>
              </a:xfrm>
              <a:custGeom>
                <a:avLst/>
                <a:gdLst>
                  <a:gd name="T0" fmla="*/ 127 w 254"/>
                  <a:gd name="T1" fmla="*/ 254 h 254"/>
                  <a:gd name="T2" fmla="*/ 0 w 254"/>
                  <a:gd name="T3" fmla="*/ 127 h 254"/>
                  <a:gd name="T4" fmla="*/ 127 w 254"/>
                  <a:gd name="T5" fmla="*/ 0 h 254"/>
                  <a:gd name="T6" fmla="*/ 254 w 254"/>
                  <a:gd name="T7" fmla="*/ 127 h 254"/>
                  <a:gd name="T8" fmla="*/ 127 w 254"/>
                  <a:gd name="T9" fmla="*/ 254 h 254"/>
                  <a:gd name="T10" fmla="*/ 127 w 254"/>
                  <a:gd name="T11" fmla="*/ 14 h 254"/>
                  <a:gd name="T12" fmla="*/ 14 w 254"/>
                  <a:gd name="T13" fmla="*/ 127 h 254"/>
                  <a:gd name="T14" fmla="*/ 127 w 254"/>
                  <a:gd name="T15" fmla="*/ 240 h 254"/>
                  <a:gd name="T16" fmla="*/ 240 w 254"/>
                  <a:gd name="T17" fmla="*/ 127 h 254"/>
                  <a:gd name="T18" fmla="*/ 127 w 254"/>
                  <a:gd name="T19" fmla="*/ 1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54">
                    <a:moveTo>
                      <a:pt x="127" y="254"/>
                    </a:moveTo>
                    <a:cubicBezTo>
                      <a:pt x="57" y="254"/>
                      <a:pt x="0" y="197"/>
                      <a:pt x="0" y="127"/>
                    </a:cubicBezTo>
                    <a:cubicBezTo>
                      <a:pt x="0" y="57"/>
                      <a:pt x="57" y="0"/>
                      <a:pt x="127" y="0"/>
                    </a:cubicBezTo>
                    <a:cubicBezTo>
                      <a:pt x="197" y="0"/>
                      <a:pt x="254" y="57"/>
                      <a:pt x="254" y="127"/>
                    </a:cubicBezTo>
                    <a:cubicBezTo>
                      <a:pt x="254" y="197"/>
                      <a:pt x="197" y="254"/>
                      <a:pt x="127" y="254"/>
                    </a:cubicBezTo>
                    <a:close/>
                    <a:moveTo>
                      <a:pt x="127" y="14"/>
                    </a:moveTo>
                    <a:cubicBezTo>
                      <a:pt x="65" y="14"/>
                      <a:pt x="14" y="65"/>
                      <a:pt x="14" y="127"/>
                    </a:cubicBezTo>
                    <a:cubicBezTo>
                      <a:pt x="14" y="190"/>
                      <a:pt x="65" y="240"/>
                      <a:pt x="127" y="240"/>
                    </a:cubicBezTo>
                    <a:cubicBezTo>
                      <a:pt x="189" y="240"/>
                      <a:pt x="240" y="190"/>
                      <a:pt x="240" y="127"/>
                    </a:cubicBezTo>
                    <a:cubicBezTo>
                      <a:pt x="240" y="65"/>
                      <a:pt x="189" y="14"/>
                      <a:pt x="127"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35" name="Freeform 8">
                <a:extLst>
                  <a:ext uri="{FF2B5EF4-FFF2-40B4-BE49-F238E27FC236}">
                    <a16:creationId xmlns:a16="http://schemas.microsoft.com/office/drawing/2014/main" id="{B9E3E8B0-BBCF-5445-AA1C-CA2075EE7A69}"/>
                  </a:ext>
                </a:extLst>
              </p:cNvPr>
              <p:cNvSpPr>
                <a:spLocks/>
              </p:cNvSpPr>
              <p:nvPr/>
            </p:nvSpPr>
            <p:spPr bwMode="auto">
              <a:xfrm>
                <a:off x="4397950" y="5416392"/>
                <a:ext cx="347663" cy="269875"/>
              </a:xfrm>
              <a:custGeom>
                <a:avLst/>
                <a:gdLst>
                  <a:gd name="T0" fmla="*/ 87 w 219"/>
                  <a:gd name="T1" fmla="*/ 170 h 170"/>
                  <a:gd name="T2" fmla="*/ 87 w 219"/>
                  <a:gd name="T3" fmla="*/ 125 h 170"/>
                  <a:gd name="T4" fmla="*/ 219 w 219"/>
                  <a:gd name="T5" fmla="*/ 125 h 170"/>
                  <a:gd name="T6" fmla="*/ 219 w 219"/>
                  <a:gd name="T7" fmla="*/ 47 h 170"/>
                  <a:gd name="T8" fmla="*/ 87 w 219"/>
                  <a:gd name="T9" fmla="*/ 47 h 170"/>
                  <a:gd name="T10" fmla="*/ 87 w 219"/>
                  <a:gd name="T11" fmla="*/ 0 h 170"/>
                  <a:gd name="T12" fmla="*/ 0 w 219"/>
                  <a:gd name="T13" fmla="*/ 85 h 170"/>
                  <a:gd name="T14" fmla="*/ 87 w 219"/>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170">
                    <a:moveTo>
                      <a:pt x="87" y="170"/>
                    </a:moveTo>
                    <a:lnTo>
                      <a:pt x="87" y="125"/>
                    </a:lnTo>
                    <a:lnTo>
                      <a:pt x="219" y="125"/>
                    </a:lnTo>
                    <a:lnTo>
                      <a:pt x="219" y="47"/>
                    </a:lnTo>
                    <a:lnTo>
                      <a:pt x="87" y="47"/>
                    </a:lnTo>
                    <a:lnTo>
                      <a:pt x="87" y="0"/>
                    </a:lnTo>
                    <a:lnTo>
                      <a:pt x="0" y="85"/>
                    </a:lnTo>
                    <a:lnTo>
                      <a:pt x="87"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36" name="Freeform 9">
                <a:extLst>
                  <a:ext uri="{FF2B5EF4-FFF2-40B4-BE49-F238E27FC236}">
                    <a16:creationId xmlns:a16="http://schemas.microsoft.com/office/drawing/2014/main" id="{19AA9496-07CB-824D-B7C6-2C03DFB29671}"/>
                  </a:ext>
                </a:extLst>
              </p:cNvPr>
              <p:cNvSpPr>
                <a:spLocks/>
              </p:cNvSpPr>
              <p:nvPr/>
            </p:nvSpPr>
            <p:spPr bwMode="auto">
              <a:xfrm>
                <a:off x="4397950" y="5416392"/>
                <a:ext cx="347663" cy="269875"/>
              </a:xfrm>
              <a:custGeom>
                <a:avLst/>
                <a:gdLst>
                  <a:gd name="T0" fmla="*/ 87 w 219"/>
                  <a:gd name="T1" fmla="*/ 170 h 170"/>
                  <a:gd name="T2" fmla="*/ 87 w 219"/>
                  <a:gd name="T3" fmla="*/ 125 h 170"/>
                  <a:gd name="T4" fmla="*/ 219 w 219"/>
                  <a:gd name="T5" fmla="*/ 125 h 170"/>
                  <a:gd name="T6" fmla="*/ 219 w 219"/>
                  <a:gd name="T7" fmla="*/ 47 h 170"/>
                  <a:gd name="T8" fmla="*/ 87 w 219"/>
                  <a:gd name="T9" fmla="*/ 47 h 170"/>
                  <a:gd name="T10" fmla="*/ 87 w 219"/>
                  <a:gd name="T11" fmla="*/ 0 h 170"/>
                  <a:gd name="T12" fmla="*/ 0 w 219"/>
                  <a:gd name="T13" fmla="*/ 85 h 170"/>
                  <a:gd name="T14" fmla="*/ 87 w 219"/>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170">
                    <a:moveTo>
                      <a:pt x="87" y="170"/>
                    </a:moveTo>
                    <a:lnTo>
                      <a:pt x="87" y="125"/>
                    </a:lnTo>
                    <a:lnTo>
                      <a:pt x="219" y="125"/>
                    </a:lnTo>
                    <a:lnTo>
                      <a:pt x="219" y="47"/>
                    </a:lnTo>
                    <a:lnTo>
                      <a:pt x="87" y="47"/>
                    </a:lnTo>
                    <a:lnTo>
                      <a:pt x="87" y="0"/>
                    </a:lnTo>
                    <a:lnTo>
                      <a:pt x="0" y="85"/>
                    </a:lnTo>
                    <a:lnTo>
                      <a:pt x="87" y="1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37" name="Freeform 10">
                <a:extLst>
                  <a:ext uri="{FF2B5EF4-FFF2-40B4-BE49-F238E27FC236}">
                    <a16:creationId xmlns:a16="http://schemas.microsoft.com/office/drawing/2014/main" id="{AFDB6091-1135-6740-B703-07835CD99CF3}"/>
                  </a:ext>
                </a:extLst>
              </p:cNvPr>
              <p:cNvSpPr>
                <a:spLocks/>
              </p:cNvSpPr>
              <p:nvPr/>
            </p:nvSpPr>
            <p:spPr bwMode="auto">
              <a:xfrm>
                <a:off x="4798000" y="5416393"/>
                <a:ext cx="349250" cy="269875"/>
              </a:xfrm>
              <a:custGeom>
                <a:avLst/>
                <a:gdLst>
                  <a:gd name="T0" fmla="*/ 133 w 220"/>
                  <a:gd name="T1" fmla="*/ 0 h 170"/>
                  <a:gd name="T2" fmla="*/ 133 w 220"/>
                  <a:gd name="T3" fmla="*/ 47 h 170"/>
                  <a:gd name="T4" fmla="*/ 0 w 220"/>
                  <a:gd name="T5" fmla="*/ 47 h 170"/>
                  <a:gd name="T6" fmla="*/ 0 w 220"/>
                  <a:gd name="T7" fmla="*/ 125 h 170"/>
                  <a:gd name="T8" fmla="*/ 133 w 220"/>
                  <a:gd name="T9" fmla="*/ 125 h 170"/>
                  <a:gd name="T10" fmla="*/ 133 w 220"/>
                  <a:gd name="T11" fmla="*/ 170 h 170"/>
                  <a:gd name="T12" fmla="*/ 220 w 220"/>
                  <a:gd name="T13" fmla="*/ 85 h 170"/>
                  <a:gd name="T14" fmla="*/ 133 w 22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170">
                    <a:moveTo>
                      <a:pt x="133" y="0"/>
                    </a:moveTo>
                    <a:lnTo>
                      <a:pt x="133" y="47"/>
                    </a:lnTo>
                    <a:lnTo>
                      <a:pt x="0" y="47"/>
                    </a:lnTo>
                    <a:lnTo>
                      <a:pt x="0" y="125"/>
                    </a:lnTo>
                    <a:lnTo>
                      <a:pt x="133" y="125"/>
                    </a:lnTo>
                    <a:lnTo>
                      <a:pt x="133" y="170"/>
                    </a:lnTo>
                    <a:lnTo>
                      <a:pt x="220" y="85"/>
                    </a:lnTo>
                    <a:lnTo>
                      <a:pt x="1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38" name="Freeform 11">
                <a:extLst>
                  <a:ext uri="{FF2B5EF4-FFF2-40B4-BE49-F238E27FC236}">
                    <a16:creationId xmlns:a16="http://schemas.microsoft.com/office/drawing/2014/main" id="{A3DE1A5B-4D7D-C247-ADE5-61C56B4FAFE9}"/>
                  </a:ext>
                </a:extLst>
              </p:cNvPr>
              <p:cNvSpPr>
                <a:spLocks/>
              </p:cNvSpPr>
              <p:nvPr/>
            </p:nvSpPr>
            <p:spPr bwMode="auto">
              <a:xfrm>
                <a:off x="4798000" y="5416392"/>
                <a:ext cx="349250" cy="269875"/>
              </a:xfrm>
              <a:custGeom>
                <a:avLst/>
                <a:gdLst>
                  <a:gd name="T0" fmla="*/ 133 w 220"/>
                  <a:gd name="T1" fmla="*/ 0 h 170"/>
                  <a:gd name="T2" fmla="*/ 133 w 220"/>
                  <a:gd name="T3" fmla="*/ 47 h 170"/>
                  <a:gd name="T4" fmla="*/ 0 w 220"/>
                  <a:gd name="T5" fmla="*/ 47 h 170"/>
                  <a:gd name="T6" fmla="*/ 0 w 220"/>
                  <a:gd name="T7" fmla="*/ 125 h 170"/>
                  <a:gd name="T8" fmla="*/ 133 w 220"/>
                  <a:gd name="T9" fmla="*/ 125 h 170"/>
                  <a:gd name="T10" fmla="*/ 133 w 220"/>
                  <a:gd name="T11" fmla="*/ 170 h 170"/>
                  <a:gd name="T12" fmla="*/ 220 w 220"/>
                  <a:gd name="T13" fmla="*/ 85 h 170"/>
                  <a:gd name="T14" fmla="*/ 133 w 22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170">
                    <a:moveTo>
                      <a:pt x="133" y="0"/>
                    </a:moveTo>
                    <a:lnTo>
                      <a:pt x="133" y="47"/>
                    </a:lnTo>
                    <a:lnTo>
                      <a:pt x="0" y="47"/>
                    </a:lnTo>
                    <a:lnTo>
                      <a:pt x="0" y="125"/>
                    </a:lnTo>
                    <a:lnTo>
                      <a:pt x="133" y="125"/>
                    </a:lnTo>
                    <a:lnTo>
                      <a:pt x="133" y="170"/>
                    </a:lnTo>
                    <a:lnTo>
                      <a:pt x="220" y="85"/>
                    </a:lnTo>
                    <a:lnTo>
                      <a:pt x="1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39" name="Freeform 12">
                <a:extLst>
                  <a:ext uri="{FF2B5EF4-FFF2-40B4-BE49-F238E27FC236}">
                    <a16:creationId xmlns:a16="http://schemas.microsoft.com/office/drawing/2014/main" id="{50151471-3A16-194D-8199-8E80B202A741}"/>
                  </a:ext>
                </a:extLst>
              </p:cNvPr>
              <p:cNvSpPr>
                <a:spLocks/>
              </p:cNvSpPr>
              <p:nvPr/>
            </p:nvSpPr>
            <p:spPr bwMode="auto">
              <a:xfrm>
                <a:off x="4120137" y="4624228"/>
                <a:ext cx="1308100" cy="735013"/>
              </a:xfrm>
              <a:custGeom>
                <a:avLst/>
                <a:gdLst>
                  <a:gd name="T0" fmla="*/ 348 w 349"/>
                  <a:gd name="T1" fmla="*/ 136 h 196"/>
                  <a:gd name="T2" fmla="*/ 301 w 349"/>
                  <a:gd name="T3" fmla="*/ 71 h 196"/>
                  <a:gd name="T4" fmla="*/ 275 w 349"/>
                  <a:gd name="T5" fmla="*/ 22 h 196"/>
                  <a:gd name="T6" fmla="*/ 225 w 349"/>
                  <a:gd name="T7" fmla="*/ 1 h 196"/>
                  <a:gd name="T8" fmla="*/ 152 w 349"/>
                  <a:gd name="T9" fmla="*/ 46 h 196"/>
                  <a:gd name="T10" fmla="*/ 132 w 349"/>
                  <a:gd name="T11" fmla="*/ 42 h 196"/>
                  <a:gd name="T12" fmla="*/ 65 w 349"/>
                  <a:gd name="T13" fmla="*/ 89 h 196"/>
                  <a:gd name="T14" fmla="*/ 57 w 349"/>
                  <a:gd name="T15" fmla="*/ 88 h 196"/>
                  <a:gd name="T16" fmla="*/ 0 w 349"/>
                  <a:gd name="T17" fmla="*/ 142 h 196"/>
                  <a:gd name="T18" fmla="*/ 43 w 349"/>
                  <a:gd name="T19" fmla="*/ 196 h 196"/>
                  <a:gd name="T20" fmla="*/ 49 w 349"/>
                  <a:gd name="T21" fmla="*/ 182 h 196"/>
                  <a:gd name="T22" fmla="*/ 15 w 349"/>
                  <a:gd name="T23" fmla="*/ 142 h 196"/>
                  <a:gd name="T24" fmla="*/ 57 w 349"/>
                  <a:gd name="T25" fmla="*/ 102 h 196"/>
                  <a:gd name="T26" fmla="*/ 67 w 349"/>
                  <a:gd name="T27" fmla="*/ 104 h 196"/>
                  <a:gd name="T28" fmla="*/ 75 w 349"/>
                  <a:gd name="T29" fmla="*/ 106 h 196"/>
                  <a:gd name="T30" fmla="*/ 76 w 349"/>
                  <a:gd name="T31" fmla="*/ 99 h 196"/>
                  <a:gd name="T32" fmla="*/ 131 w 349"/>
                  <a:gd name="T33" fmla="*/ 57 h 196"/>
                  <a:gd name="T34" fmla="*/ 153 w 349"/>
                  <a:gd name="T35" fmla="*/ 62 h 196"/>
                  <a:gd name="T36" fmla="*/ 160 w 349"/>
                  <a:gd name="T37" fmla="*/ 65 h 196"/>
                  <a:gd name="T38" fmla="*/ 162 w 349"/>
                  <a:gd name="T39" fmla="*/ 58 h 196"/>
                  <a:gd name="T40" fmla="*/ 223 w 349"/>
                  <a:gd name="T41" fmla="*/ 15 h 196"/>
                  <a:gd name="T42" fmla="*/ 224 w 349"/>
                  <a:gd name="T43" fmla="*/ 15 h 196"/>
                  <a:gd name="T44" fmla="*/ 287 w 349"/>
                  <a:gd name="T45" fmla="*/ 78 h 196"/>
                  <a:gd name="T46" fmla="*/ 288 w 349"/>
                  <a:gd name="T47" fmla="*/ 84 h 196"/>
                  <a:gd name="T48" fmla="*/ 294 w 349"/>
                  <a:gd name="T49" fmla="*/ 84 h 196"/>
                  <a:gd name="T50" fmla="*/ 333 w 349"/>
                  <a:gd name="T51" fmla="*/ 136 h 196"/>
                  <a:gd name="T52" fmla="*/ 317 w 349"/>
                  <a:gd name="T53" fmla="*/ 173 h 196"/>
                  <a:gd name="T54" fmla="*/ 300 w 349"/>
                  <a:gd name="T55" fmla="*/ 183 h 196"/>
                  <a:gd name="T56" fmla="*/ 306 w 349"/>
                  <a:gd name="T57" fmla="*/ 196 h 196"/>
                  <a:gd name="T58" fmla="*/ 327 w 349"/>
                  <a:gd name="T59" fmla="*/ 184 h 196"/>
                  <a:gd name="T60" fmla="*/ 348 w 349"/>
                  <a:gd name="T61" fmla="*/ 13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9" h="196">
                    <a:moveTo>
                      <a:pt x="348" y="136"/>
                    </a:moveTo>
                    <a:cubicBezTo>
                      <a:pt x="349" y="104"/>
                      <a:pt x="329" y="76"/>
                      <a:pt x="301" y="71"/>
                    </a:cubicBezTo>
                    <a:cubicBezTo>
                      <a:pt x="298" y="51"/>
                      <a:pt x="288" y="34"/>
                      <a:pt x="275" y="22"/>
                    </a:cubicBezTo>
                    <a:cubicBezTo>
                      <a:pt x="261" y="9"/>
                      <a:pt x="244" y="1"/>
                      <a:pt x="225" y="1"/>
                    </a:cubicBezTo>
                    <a:cubicBezTo>
                      <a:pt x="194" y="0"/>
                      <a:pt x="166" y="17"/>
                      <a:pt x="152" y="46"/>
                    </a:cubicBezTo>
                    <a:cubicBezTo>
                      <a:pt x="145" y="44"/>
                      <a:pt x="139" y="42"/>
                      <a:pt x="132" y="42"/>
                    </a:cubicBezTo>
                    <a:cubicBezTo>
                      <a:pt x="101" y="41"/>
                      <a:pt x="74" y="60"/>
                      <a:pt x="65" y="89"/>
                    </a:cubicBezTo>
                    <a:cubicBezTo>
                      <a:pt x="62" y="88"/>
                      <a:pt x="60" y="88"/>
                      <a:pt x="57" y="88"/>
                    </a:cubicBezTo>
                    <a:cubicBezTo>
                      <a:pt x="27" y="87"/>
                      <a:pt x="1" y="111"/>
                      <a:pt x="0" y="142"/>
                    </a:cubicBezTo>
                    <a:cubicBezTo>
                      <a:pt x="0" y="167"/>
                      <a:pt x="18" y="189"/>
                      <a:pt x="43" y="196"/>
                    </a:cubicBezTo>
                    <a:cubicBezTo>
                      <a:pt x="45" y="191"/>
                      <a:pt x="47" y="187"/>
                      <a:pt x="49" y="182"/>
                    </a:cubicBezTo>
                    <a:cubicBezTo>
                      <a:pt x="29" y="179"/>
                      <a:pt x="14" y="162"/>
                      <a:pt x="15" y="142"/>
                    </a:cubicBezTo>
                    <a:cubicBezTo>
                      <a:pt x="16" y="119"/>
                      <a:pt x="35" y="102"/>
                      <a:pt x="57" y="102"/>
                    </a:cubicBezTo>
                    <a:cubicBezTo>
                      <a:pt x="61" y="102"/>
                      <a:pt x="65" y="103"/>
                      <a:pt x="67" y="104"/>
                    </a:cubicBezTo>
                    <a:cubicBezTo>
                      <a:pt x="67" y="104"/>
                      <a:pt x="67" y="104"/>
                      <a:pt x="75" y="106"/>
                    </a:cubicBezTo>
                    <a:cubicBezTo>
                      <a:pt x="75" y="106"/>
                      <a:pt x="75" y="106"/>
                      <a:pt x="76" y="99"/>
                    </a:cubicBezTo>
                    <a:cubicBezTo>
                      <a:pt x="82" y="74"/>
                      <a:pt x="105" y="56"/>
                      <a:pt x="131" y="57"/>
                    </a:cubicBezTo>
                    <a:cubicBezTo>
                      <a:pt x="139" y="57"/>
                      <a:pt x="146" y="59"/>
                      <a:pt x="153" y="62"/>
                    </a:cubicBezTo>
                    <a:cubicBezTo>
                      <a:pt x="153" y="62"/>
                      <a:pt x="153" y="62"/>
                      <a:pt x="160" y="65"/>
                    </a:cubicBezTo>
                    <a:cubicBezTo>
                      <a:pt x="160" y="65"/>
                      <a:pt x="160" y="65"/>
                      <a:pt x="162" y="58"/>
                    </a:cubicBezTo>
                    <a:cubicBezTo>
                      <a:pt x="173" y="32"/>
                      <a:pt x="197" y="15"/>
                      <a:pt x="223" y="15"/>
                    </a:cubicBezTo>
                    <a:cubicBezTo>
                      <a:pt x="224" y="15"/>
                      <a:pt x="224" y="15"/>
                      <a:pt x="224" y="15"/>
                    </a:cubicBezTo>
                    <a:cubicBezTo>
                      <a:pt x="256" y="16"/>
                      <a:pt x="284" y="43"/>
                      <a:pt x="287" y="78"/>
                    </a:cubicBezTo>
                    <a:cubicBezTo>
                      <a:pt x="287" y="78"/>
                      <a:pt x="287" y="78"/>
                      <a:pt x="288" y="84"/>
                    </a:cubicBezTo>
                    <a:cubicBezTo>
                      <a:pt x="288" y="84"/>
                      <a:pt x="288" y="84"/>
                      <a:pt x="294" y="84"/>
                    </a:cubicBezTo>
                    <a:cubicBezTo>
                      <a:pt x="317" y="86"/>
                      <a:pt x="334" y="109"/>
                      <a:pt x="333" y="136"/>
                    </a:cubicBezTo>
                    <a:cubicBezTo>
                      <a:pt x="333" y="151"/>
                      <a:pt x="327" y="164"/>
                      <a:pt x="317" y="173"/>
                    </a:cubicBezTo>
                    <a:cubicBezTo>
                      <a:pt x="312" y="178"/>
                      <a:pt x="306" y="182"/>
                      <a:pt x="300" y="183"/>
                    </a:cubicBezTo>
                    <a:cubicBezTo>
                      <a:pt x="302" y="188"/>
                      <a:pt x="304" y="192"/>
                      <a:pt x="306" y="196"/>
                    </a:cubicBezTo>
                    <a:cubicBezTo>
                      <a:pt x="313" y="194"/>
                      <a:pt x="321" y="190"/>
                      <a:pt x="327" y="184"/>
                    </a:cubicBezTo>
                    <a:cubicBezTo>
                      <a:pt x="340" y="172"/>
                      <a:pt x="347" y="154"/>
                      <a:pt x="348" y="1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grpSp>
      </p:grpSp>
      <p:sp>
        <p:nvSpPr>
          <p:cNvPr id="340" name="TextBox 339">
            <a:extLst>
              <a:ext uri="{FF2B5EF4-FFF2-40B4-BE49-F238E27FC236}">
                <a16:creationId xmlns:a16="http://schemas.microsoft.com/office/drawing/2014/main" id="{0A3877D8-2E99-EA48-9C97-000A40A40D59}"/>
              </a:ext>
            </a:extLst>
          </p:cNvPr>
          <p:cNvSpPr txBox="1"/>
          <p:nvPr/>
        </p:nvSpPr>
        <p:spPr>
          <a:xfrm>
            <a:off x="4577231" y="3636131"/>
            <a:ext cx="2085349" cy="235888"/>
          </a:xfrm>
          <a:prstGeom prst="rect">
            <a:avLst/>
          </a:prstGeom>
          <a:noFill/>
        </p:spPr>
        <p:txBody>
          <a:bodyPr wrap="none" lIns="0" tIns="0" rIns="0" bIns="0" rtlCol="0">
            <a:noAutofit/>
          </a:bodyPr>
          <a:lstStyle/>
          <a:p>
            <a:pPr algn="ctr"/>
            <a:r>
              <a:rPr lang="en-US" sz="1200" dirty="0" err="1">
                <a:solidFill>
                  <a:schemeClr val="accent1"/>
                </a:solidFill>
              </a:rPr>
              <a:t>UCaaS</a:t>
            </a:r>
            <a:r>
              <a:rPr lang="en-US" sz="1200" dirty="0">
                <a:solidFill>
                  <a:schemeClr val="accent1"/>
                </a:solidFill>
              </a:rPr>
              <a:t>/SaaS/IaaS via</a:t>
            </a:r>
          </a:p>
          <a:p>
            <a:pPr algn="ctr"/>
            <a:r>
              <a:rPr lang="en-US" sz="1200" dirty="0">
                <a:solidFill>
                  <a:schemeClr val="accent1"/>
                </a:solidFill>
              </a:rPr>
              <a:t>VMware SD-WAN </a:t>
            </a:r>
          </a:p>
          <a:p>
            <a:pPr algn="ctr"/>
            <a:r>
              <a:rPr lang="en-US" sz="1200" dirty="0">
                <a:solidFill>
                  <a:schemeClr val="accent1"/>
                </a:solidFill>
              </a:rPr>
              <a:t>Gateway</a:t>
            </a:r>
          </a:p>
        </p:txBody>
      </p:sp>
      <p:grpSp>
        <p:nvGrpSpPr>
          <p:cNvPr id="343" name="Group 342">
            <a:extLst>
              <a:ext uri="{FF2B5EF4-FFF2-40B4-BE49-F238E27FC236}">
                <a16:creationId xmlns:a16="http://schemas.microsoft.com/office/drawing/2014/main" id="{E924E2C0-3E6F-7147-B733-22EFC921849E}"/>
              </a:ext>
            </a:extLst>
          </p:cNvPr>
          <p:cNvGrpSpPr/>
          <p:nvPr/>
        </p:nvGrpSpPr>
        <p:grpSpPr>
          <a:xfrm flipH="1">
            <a:off x="5594074" y="4239114"/>
            <a:ext cx="426736" cy="90592"/>
            <a:chOff x="2734850" y="5511012"/>
            <a:chExt cx="856585" cy="181845"/>
          </a:xfrm>
        </p:grpSpPr>
        <p:grpSp>
          <p:nvGrpSpPr>
            <p:cNvPr id="344" name="Group 343">
              <a:extLst>
                <a:ext uri="{FF2B5EF4-FFF2-40B4-BE49-F238E27FC236}">
                  <a16:creationId xmlns:a16="http://schemas.microsoft.com/office/drawing/2014/main" id="{0AEF6520-584E-FA45-9A0A-EC2A9A98D562}"/>
                </a:ext>
              </a:extLst>
            </p:cNvPr>
            <p:cNvGrpSpPr/>
            <p:nvPr/>
          </p:nvGrpSpPr>
          <p:grpSpPr>
            <a:xfrm>
              <a:off x="2734850" y="5511253"/>
              <a:ext cx="753896" cy="180852"/>
              <a:chOff x="2566871" y="3561379"/>
              <a:chExt cx="761501" cy="182677"/>
            </a:xfrm>
          </p:grpSpPr>
          <p:grpSp>
            <p:nvGrpSpPr>
              <p:cNvPr id="346" name="Group 345">
                <a:extLst>
                  <a:ext uri="{FF2B5EF4-FFF2-40B4-BE49-F238E27FC236}">
                    <a16:creationId xmlns:a16="http://schemas.microsoft.com/office/drawing/2014/main" id="{ADCB8B32-01A1-A745-9490-4C7725701B7A}"/>
                  </a:ext>
                </a:extLst>
              </p:cNvPr>
              <p:cNvGrpSpPr/>
              <p:nvPr/>
            </p:nvGrpSpPr>
            <p:grpSpPr>
              <a:xfrm>
                <a:off x="2668315" y="3561379"/>
                <a:ext cx="577052" cy="182677"/>
                <a:chOff x="4337994" y="5777816"/>
                <a:chExt cx="3512836" cy="150607"/>
              </a:xfrm>
            </p:grpSpPr>
            <p:grpSp>
              <p:nvGrpSpPr>
                <p:cNvPr id="353" name="Group 352">
                  <a:extLst>
                    <a:ext uri="{FF2B5EF4-FFF2-40B4-BE49-F238E27FC236}">
                      <a16:creationId xmlns:a16="http://schemas.microsoft.com/office/drawing/2014/main" id="{F4631FF4-9775-734E-8E73-0AE4AE4DF312}"/>
                    </a:ext>
                  </a:extLst>
                </p:cNvPr>
                <p:cNvGrpSpPr/>
                <p:nvPr/>
              </p:nvGrpSpPr>
              <p:grpSpPr>
                <a:xfrm>
                  <a:off x="4337994" y="5777816"/>
                  <a:ext cx="3512836" cy="0"/>
                  <a:chOff x="4337994" y="5777816"/>
                  <a:chExt cx="3512836" cy="0"/>
                </a:xfrm>
              </p:grpSpPr>
              <p:cxnSp>
                <p:nvCxnSpPr>
                  <p:cNvPr id="366" name="Straight Connector 365">
                    <a:extLst>
                      <a:ext uri="{FF2B5EF4-FFF2-40B4-BE49-F238E27FC236}">
                        <a16:creationId xmlns:a16="http://schemas.microsoft.com/office/drawing/2014/main" id="{B1155CC0-ED16-CF4B-B403-6341B3DB82E9}"/>
                      </a:ext>
                    </a:extLst>
                  </p:cNvPr>
                  <p:cNvCxnSpPr/>
                  <p:nvPr/>
                </p:nvCxnSpPr>
                <p:spPr bwMode="gray">
                  <a:xfrm>
                    <a:off x="4337994" y="5777816"/>
                    <a:ext cx="2467127"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3B42DCDF-07F7-184E-838C-A05C4901C307}"/>
                      </a:ext>
                    </a:extLst>
                  </p:cNvPr>
                  <p:cNvCxnSpPr>
                    <a:cxnSpLocks/>
                  </p:cNvCxnSpPr>
                  <p:nvPr/>
                </p:nvCxnSpPr>
                <p:spPr bwMode="gray">
                  <a:xfrm>
                    <a:off x="6797675" y="5777816"/>
                    <a:ext cx="180975"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09163CCF-30FF-DA43-8E63-BBEED3C355FE}"/>
                      </a:ext>
                    </a:extLst>
                  </p:cNvPr>
                  <p:cNvCxnSpPr>
                    <a:cxnSpLocks/>
                  </p:cNvCxnSpPr>
                  <p:nvPr/>
                </p:nvCxnSpPr>
                <p:spPr bwMode="gray">
                  <a:xfrm>
                    <a:off x="6971104" y="5777816"/>
                    <a:ext cx="879726"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354" name="Group 353">
                  <a:extLst>
                    <a:ext uri="{FF2B5EF4-FFF2-40B4-BE49-F238E27FC236}">
                      <a16:creationId xmlns:a16="http://schemas.microsoft.com/office/drawing/2014/main" id="{2A3C8907-3C4D-4948-9485-C52D8905F91D}"/>
                    </a:ext>
                  </a:extLst>
                </p:cNvPr>
                <p:cNvGrpSpPr/>
                <p:nvPr/>
              </p:nvGrpSpPr>
              <p:grpSpPr>
                <a:xfrm>
                  <a:off x="4337994" y="5853119"/>
                  <a:ext cx="3512836" cy="0"/>
                  <a:chOff x="3525603" y="6569589"/>
                  <a:chExt cx="5070059" cy="0"/>
                </a:xfrm>
              </p:grpSpPr>
              <p:cxnSp>
                <p:nvCxnSpPr>
                  <p:cNvPr id="360" name="Straight Connector 359">
                    <a:extLst>
                      <a:ext uri="{FF2B5EF4-FFF2-40B4-BE49-F238E27FC236}">
                        <a16:creationId xmlns:a16="http://schemas.microsoft.com/office/drawing/2014/main" id="{FE2C4A4C-36FD-7641-9305-D46197A157C7}"/>
                      </a:ext>
                    </a:extLst>
                  </p:cNvPr>
                  <p:cNvCxnSpPr>
                    <a:cxnSpLocks/>
                  </p:cNvCxnSpPr>
                  <p:nvPr/>
                </p:nvCxnSpPr>
                <p:spPr bwMode="gray">
                  <a:xfrm>
                    <a:off x="3525603" y="6569589"/>
                    <a:ext cx="53652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619A5B82-1FBE-9A47-B87E-86EAADA2002A}"/>
                      </a:ext>
                    </a:extLst>
                  </p:cNvPr>
                  <p:cNvCxnSpPr>
                    <a:cxnSpLocks/>
                  </p:cNvCxnSpPr>
                  <p:nvPr/>
                </p:nvCxnSpPr>
                <p:spPr bwMode="gray">
                  <a:xfrm>
                    <a:off x="4060829" y="6569589"/>
                    <a:ext cx="1409912"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DBF5B35E-A6C0-7742-AF1D-045B6C25DD88}"/>
                      </a:ext>
                    </a:extLst>
                  </p:cNvPr>
                  <p:cNvCxnSpPr>
                    <a:cxnSpLocks/>
                  </p:cNvCxnSpPr>
                  <p:nvPr/>
                </p:nvCxnSpPr>
                <p:spPr bwMode="gray">
                  <a:xfrm>
                    <a:off x="5469442" y="6569589"/>
                    <a:ext cx="785984" cy="0"/>
                  </a:xfrm>
                  <a:prstGeom prst="line">
                    <a:avLst/>
                  </a:prstGeom>
                  <a:ln w="28575">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860FAD43-807E-F849-98BF-FDD7BE80854E}"/>
                      </a:ext>
                    </a:extLst>
                  </p:cNvPr>
                  <p:cNvCxnSpPr>
                    <a:cxnSpLocks/>
                  </p:cNvCxnSpPr>
                  <p:nvPr/>
                </p:nvCxnSpPr>
                <p:spPr bwMode="gray">
                  <a:xfrm>
                    <a:off x="6254127" y="6569589"/>
                    <a:ext cx="116018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2CFF471-F630-D941-8CB9-798481894FF4}"/>
                      </a:ext>
                    </a:extLst>
                  </p:cNvPr>
                  <p:cNvCxnSpPr>
                    <a:cxnSpLocks/>
                  </p:cNvCxnSpPr>
                  <p:nvPr/>
                </p:nvCxnSpPr>
                <p:spPr bwMode="gray">
                  <a:xfrm>
                    <a:off x="7413009" y="6569589"/>
                    <a:ext cx="880845"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CE9B6387-4919-D64B-9D27-11C6332A765D}"/>
                      </a:ext>
                    </a:extLst>
                  </p:cNvPr>
                  <p:cNvCxnSpPr>
                    <a:cxnSpLocks/>
                  </p:cNvCxnSpPr>
                  <p:nvPr/>
                </p:nvCxnSpPr>
                <p:spPr bwMode="gray">
                  <a:xfrm>
                    <a:off x="8292554" y="6569589"/>
                    <a:ext cx="303108"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355" name="Group 354">
                  <a:extLst>
                    <a:ext uri="{FF2B5EF4-FFF2-40B4-BE49-F238E27FC236}">
                      <a16:creationId xmlns:a16="http://schemas.microsoft.com/office/drawing/2014/main" id="{9039EA94-FA22-FE4D-B1E0-A3FCFB54838C}"/>
                    </a:ext>
                  </a:extLst>
                </p:cNvPr>
                <p:cNvGrpSpPr/>
                <p:nvPr/>
              </p:nvGrpSpPr>
              <p:grpSpPr>
                <a:xfrm>
                  <a:off x="4337994" y="5928423"/>
                  <a:ext cx="3512836" cy="0"/>
                  <a:chOff x="3525603" y="6644892"/>
                  <a:chExt cx="5070059" cy="0"/>
                </a:xfrm>
              </p:grpSpPr>
              <p:cxnSp>
                <p:nvCxnSpPr>
                  <p:cNvPr id="356" name="Straight Connector 355">
                    <a:extLst>
                      <a:ext uri="{FF2B5EF4-FFF2-40B4-BE49-F238E27FC236}">
                        <a16:creationId xmlns:a16="http://schemas.microsoft.com/office/drawing/2014/main" id="{9ABAED5B-D50D-BD40-A3D0-4D4F1C431A17}"/>
                      </a:ext>
                    </a:extLst>
                  </p:cNvPr>
                  <p:cNvCxnSpPr>
                    <a:cxnSpLocks/>
                  </p:cNvCxnSpPr>
                  <p:nvPr/>
                </p:nvCxnSpPr>
                <p:spPr bwMode="gray">
                  <a:xfrm>
                    <a:off x="3525603" y="6644892"/>
                    <a:ext cx="155516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66B22129-F230-2D4C-813F-E73DB3FEB916}"/>
                      </a:ext>
                    </a:extLst>
                  </p:cNvPr>
                  <p:cNvCxnSpPr>
                    <a:cxnSpLocks/>
                  </p:cNvCxnSpPr>
                  <p:nvPr/>
                </p:nvCxnSpPr>
                <p:spPr bwMode="gray">
                  <a:xfrm>
                    <a:off x="5073770" y="6644892"/>
                    <a:ext cx="1341547"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83BB029A-202F-5B40-8E3F-3D0244A35F70}"/>
                      </a:ext>
                    </a:extLst>
                  </p:cNvPr>
                  <p:cNvCxnSpPr>
                    <a:cxnSpLocks/>
                  </p:cNvCxnSpPr>
                  <p:nvPr/>
                </p:nvCxnSpPr>
                <p:spPr bwMode="gray">
                  <a:xfrm>
                    <a:off x="6408319" y="6644892"/>
                    <a:ext cx="140873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CEC211D7-C664-DE4A-AC06-9F6A955DC59B}"/>
                      </a:ext>
                    </a:extLst>
                  </p:cNvPr>
                  <p:cNvCxnSpPr>
                    <a:cxnSpLocks/>
                  </p:cNvCxnSpPr>
                  <p:nvPr/>
                </p:nvCxnSpPr>
                <p:spPr bwMode="gray">
                  <a:xfrm>
                    <a:off x="7810052" y="6644892"/>
                    <a:ext cx="785610"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grpSp>
          </p:grpSp>
          <p:cxnSp>
            <p:nvCxnSpPr>
              <p:cNvPr id="347" name="Straight Connector 346">
                <a:extLst>
                  <a:ext uri="{FF2B5EF4-FFF2-40B4-BE49-F238E27FC236}">
                    <a16:creationId xmlns:a16="http://schemas.microsoft.com/office/drawing/2014/main" id="{8BF6963B-7BDF-F34E-A191-8CACF563D60C}"/>
                  </a:ext>
                </a:extLst>
              </p:cNvPr>
              <p:cNvCxnSpPr>
                <a:cxnSpLocks/>
              </p:cNvCxnSpPr>
              <p:nvPr/>
            </p:nvCxnSpPr>
            <p:spPr bwMode="gray">
              <a:xfrm>
                <a:off x="322811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B652CBC0-285A-A541-8C2D-B4F1D3FB3933}"/>
                  </a:ext>
                </a:extLst>
              </p:cNvPr>
              <p:cNvCxnSpPr>
                <a:cxnSpLocks/>
              </p:cNvCxnSpPr>
              <p:nvPr/>
            </p:nvCxnSpPr>
            <p:spPr bwMode="gray">
              <a:xfrm>
                <a:off x="3228118" y="365240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38EEFEF4-9934-EE4D-8E8A-E04CA6988BA3}"/>
                  </a:ext>
                </a:extLst>
              </p:cNvPr>
              <p:cNvCxnSpPr>
                <a:cxnSpLocks/>
              </p:cNvCxnSpPr>
              <p:nvPr/>
            </p:nvCxnSpPr>
            <p:spPr bwMode="gray">
              <a:xfrm>
                <a:off x="322811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589195DD-4B83-F446-9708-76351CFCCEF7}"/>
                  </a:ext>
                </a:extLst>
              </p:cNvPr>
              <p:cNvCxnSpPr>
                <a:cxnSpLocks/>
              </p:cNvCxnSpPr>
              <p:nvPr/>
            </p:nvCxnSpPr>
            <p:spPr bwMode="gray">
              <a:xfrm>
                <a:off x="261818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622B0E70-CD83-6244-BB31-CFBEC534900A}"/>
                  </a:ext>
                </a:extLst>
              </p:cNvPr>
              <p:cNvCxnSpPr>
                <a:cxnSpLocks/>
              </p:cNvCxnSpPr>
              <p:nvPr/>
            </p:nvCxnSpPr>
            <p:spPr bwMode="gray">
              <a:xfrm>
                <a:off x="2566871" y="3652405"/>
                <a:ext cx="223392" cy="1"/>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0F0DB7A4-1EB6-EE4A-85C0-12D95AA0B91C}"/>
                  </a:ext>
                </a:extLst>
              </p:cNvPr>
              <p:cNvCxnSpPr>
                <a:cxnSpLocks/>
              </p:cNvCxnSpPr>
              <p:nvPr/>
            </p:nvCxnSpPr>
            <p:spPr bwMode="gray">
              <a:xfrm>
                <a:off x="261818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345" name="Right Brace 344">
              <a:extLst>
                <a:ext uri="{FF2B5EF4-FFF2-40B4-BE49-F238E27FC236}">
                  <a16:creationId xmlns:a16="http://schemas.microsoft.com/office/drawing/2014/main" id="{D91B2385-904D-B040-AED8-73402A445039}"/>
                </a:ext>
              </a:extLst>
            </p:cNvPr>
            <p:cNvSpPr/>
            <p:nvPr/>
          </p:nvSpPr>
          <p:spPr bwMode="gray">
            <a:xfrm>
              <a:off x="3487730" y="5511012"/>
              <a:ext cx="103705" cy="181845"/>
            </a:xfrm>
            <a:prstGeom prst="rightBrace">
              <a:avLst>
                <a:gd name="adj1" fmla="val 8747"/>
                <a:gd name="adj2" fmla="val 50000"/>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sp>
        <p:nvSpPr>
          <p:cNvPr id="369" name="TextBox 368">
            <a:extLst>
              <a:ext uri="{FF2B5EF4-FFF2-40B4-BE49-F238E27FC236}">
                <a16:creationId xmlns:a16="http://schemas.microsoft.com/office/drawing/2014/main" id="{FF60D5B4-B862-4144-849C-A9BAD5CDFD03}"/>
              </a:ext>
            </a:extLst>
          </p:cNvPr>
          <p:cNvSpPr txBox="1"/>
          <p:nvPr/>
        </p:nvSpPr>
        <p:spPr>
          <a:xfrm>
            <a:off x="8741737" y="2652435"/>
            <a:ext cx="890086" cy="334143"/>
          </a:xfrm>
          <a:prstGeom prst="rect">
            <a:avLst/>
          </a:prstGeom>
          <a:noFill/>
        </p:spPr>
        <p:txBody>
          <a:bodyPr wrap="none" lIns="0" tIns="0" rIns="0" bIns="0" rtlCol="0">
            <a:noAutofit/>
          </a:bodyPr>
          <a:lstStyle/>
          <a:p>
            <a:pPr algn="ctr"/>
            <a:endParaRPr lang="en-US" sz="1200">
              <a:solidFill>
                <a:schemeClr val="accent1"/>
              </a:solidFill>
            </a:endParaRPr>
          </a:p>
        </p:txBody>
      </p:sp>
      <p:grpSp>
        <p:nvGrpSpPr>
          <p:cNvPr id="379" name="Group 378">
            <a:extLst>
              <a:ext uri="{FF2B5EF4-FFF2-40B4-BE49-F238E27FC236}">
                <a16:creationId xmlns:a16="http://schemas.microsoft.com/office/drawing/2014/main" id="{FB473AC4-98E1-254F-A71A-99290CC514E3}"/>
              </a:ext>
            </a:extLst>
          </p:cNvPr>
          <p:cNvGrpSpPr/>
          <p:nvPr/>
        </p:nvGrpSpPr>
        <p:grpSpPr>
          <a:xfrm>
            <a:off x="1927675" y="4088496"/>
            <a:ext cx="391829" cy="391829"/>
            <a:chOff x="3324059" y="3193429"/>
            <a:chExt cx="391829" cy="391829"/>
          </a:xfrm>
        </p:grpSpPr>
        <p:sp>
          <p:nvSpPr>
            <p:cNvPr id="380" name="Oval 379">
              <a:extLst>
                <a:ext uri="{FF2B5EF4-FFF2-40B4-BE49-F238E27FC236}">
                  <a16:creationId xmlns:a16="http://schemas.microsoft.com/office/drawing/2014/main" id="{01F1AD98-0906-8148-A1E9-3BBA429F4973}"/>
                </a:ext>
              </a:extLst>
            </p:cNvPr>
            <p:cNvSpPr/>
            <p:nvPr/>
          </p:nvSpPr>
          <p:spPr>
            <a:xfrm>
              <a:off x="3324059" y="3193429"/>
              <a:ext cx="391829" cy="3918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381" name="Group 380">
              <a:extLst>
                <a:ext uri="{FF2B5EF4-FFF2-40B4-BE49-F238E27FC236}">
                  <a16:creationId xmlns:a16="http://schemas.microsoft.com/office/drawing/2014/main" id="{E8A83276-8776-9143-83C6-6709554782BE}"/>
                </a:ext>
              </a:extLst>
            </p:cNvPr>
            <p:cNvGrpSpPr/>
            <p:nvPr/>
          </p:nvGrpSpPr>
          <p:grpSpPr>
            <a:xfrm>
              <a:off x="3388189" y="3286886"/>
              <a:ext cx="263569" cy="204914"/>
              <a:chOff x="3404464" y="3294411"/>
              <a:chExt cx="234812" cy="182557"/>
            </a:xfrm>
          </p:grpSpPr>
          <p:sp>
            <p:nvSpPr>
              <p:cNvPr id="382" name="Freeform 7">
                <a:extLst>
                  <a:ext uri="{FF2B5EF4-FFF2-40B4-BE49-F238E27FC236}">
                    <a16:creationId xmlns:a16="http://schemas.microsoft.com/office/drawing/2014/main" id="{8CB87C8F-5BB2-9446-981E-2BC07FE6497A}"/>
                  </a:ext>
                </a:extLst>
              </p:cNvPr>
              <p:cNvSpPr>
                <a:spLocks/>
              </p:cNvSpPr>
              <p:nvPr/>
            </p:nvSpPr>
            <p:spPr bwMode="auto">
              <a:xfrm>
                <a:off x="3563946" y="3375170"/>
                <a:ext cx="46827" cy="28504"/>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sp>
            <p:nvSpPr>
              <p:cNvPr id="383" name="Freeform 8">
                <a:extLst>
                  <a:ext uri="{FF2B5EF4-FFF2-40B4-BE49-F238E27FC236}">
                    <a16:creationId xmlns:a16="http://schemas.microsoft.com/office/drawing/2014/main" id="{D384C5BD-7AF9-3A4F-A4A3-B396512DE144}"/>
                  </a:ext>
                </a:extLst>
              </p:cNvPr>
              <p:cNvSpPr>
                <a:spLocks noEditPoints="1"/>
              </p:cNvSpPr>
              <p:nvPr/>
            </p:nvSpPr>
            <p:spPr bwMode="auto">
              <a:xfrm>
                <a:off x="3404464" y="3294411"/>
                <a:ext cx="234812" cy="182557"/>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grpSp>
      </p:grpSp>
      <p:sp>
        <p:nvSpPr>
          <p:cNvPr id="393" name="TextBox 392">
            <a:extLst>
              <a:ext uri="{FF2B5EF4-FFF2-40B4-BE49-F238E27FC236}">
                <a16:creationId xmlns:a16="http://schemas.microsoft.com/office/drawing/2014/main" id="{C549E7F7-3FD5-2A46-80EB-9CBAA8673D53}"/>
              </a:ext>
            </a:extLst>
          </p:cNvPr>
          <p:cNvSpPr txBox="1"/>
          <p:nvPr/>
        </p:nvSpPr>
        <p:spPr>
          <a:xfrm>
            <a:off x="9094985" y="2460974"/>
            <a:ext cx="2085349" cy="235888"/>
          </a:xfrm>
          <a:prstGeom prst="rect">
            <a:avLst/>
          </a:prstGeom>
          <a:noFill/>
        </p:spPr>
        <p:txBody>
          <a:bodyPr wrap="none" lIns="0" tIns="0" rIns="0" bIns="0" rtlCol="0">
            <a:noAutofit/>
          </a:bodyPr>
          <a:lstStyle/>
          <a:p>
            <a:r>
              <a:rPr lang="en-US" sz="1200">
                <a:solidFill>
                  <a:schemeClr val="accent1"/>
                </a:solidFill>
              </a:rPr>
              <a:t>Non-Business Internet Traffic</a:t>
            </a:r>
          </a:p>
        </p:txBody>
      </p:sp>
      <p:grpSp>
        <p:nvGrpSpPr>
          <p:cNvPr id="5" name="Group 4">
            <a:extLst>
              <a:ext uri="{FF2B5EF4-FFF2-40B4-BE49-F238E27FC236}">
                <a16:creationId xmlns:a16="http://schemas.microsoft.com/office/drawing/2014/main" id="{04F44252-5CC0-6C4A-02FE-DC1ED59A8C1D}"/>
              </a:ext>
            </a:extLst>
          </p:cNvPr>
          <p:cNvGrpSpPr/>
          <p:nvPr/>
        </p:nvGrpSpPr>
        <p:grpSpPr>
          <a:xfrm>
            <a:off x="6132204" y="2343460"/>
            <a:ext cx="2872607" cy="502525"/>
            <a:chOff x="6375413" y="2476454"/>
            <a:chExt cx="2872607" cy="502525"/>
          </a:xfrm>
        </p:grpSpPr>
        <p:sp>
          <p:nvSpPr>
            <p:cNvPr id="511" name="Rectangle 510">
              <a:extLst>
                <a:ext uri="{FF2B5EF4-FFF2-40B4-BE49-F238E27FC236}">
                  <a16:creationId xmlns:a16="http://schemas.microsoft.com/office/drawing/2014/main" id="{75251BED-76B1-E496-6C6E-0BDB1953DD3A}"/>
                </a:ext>
              </a:extLst>
            </p:cNvPr>
            <p:cNvSpPr/>
            <p:nvPr/>
          </p:nvSpPr>
          <p:spPr>
            <a:xfrm>
              <a:off x="6375413" y="2487405"/>
              <a:ext cx="2872607" cy="490000"/>
            </a:xfrm>
            <a:prstGeom prst="rect">
              <a:avLst/>
            </a:prstGeom>
            <a:solidFill>
              <a:schemeClr val="bg1">
                <a:alpha val="0"/>
              </a:schemeClr>
            </a:solidFill>
            <a:ln w="19050">
              <a:solidFill>
                <a:schemeClr val="tx2">
                  <a:alpha val="98000"/>
                </a:schemeClr>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spcAft>
                  <a:spcPts val="720"/>
                </a:spcAft>
              </a:pPr>
              <a:endParaRPr lang="en-US" sz="1440">
                <a:solidFill>
                  <a:schemeClr val="bg1"/>
                </a:solidFill>
              </a:endParaRPr>
            </a:p>
          </p:txBody>
        </p:sp>
        <p:pic>
          <p:nvPicPr>
            <p:cNvPr id="390" name="Picture 389">
              <a:extLst>
                <a:ext uri="{FF2B5EF4-FFF2-40B4-BE49-F238E27FC236}">
                  <a16:creationId xmlns:a16="http://schemas.microsoft.com/office/drawing/2014/main" id="{D4D48D75-2CF5-0744-BBE0-4C82561C98E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65009" y="2514397"/>
              <a:ext cx="755110" cy="426638"/>
            </a:xfrm>
            <a:prstGeom prst="rect">
              <a:avLst/>
            </a:prstGeom>
          </p:spPr>
        </p:pic>
        <p:pic>
          <p:nvPicPr>
            <p:cNvPr id="391" name="Picture 390">
              <a:extLst>
                <a:ext uri="{FF2B5EF4-FFF2-40B4-BE49-F238E27FC236}">
                  <a16:creationId xmlns:a16="http://schemas.microsoft.com/office/drawing/2014/main" id="{FCE179DD-F823-5548-8CB6-1C12AEB3B22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59420" y="2476454"/>
              <a:ext cx="502525" cy="502525"/>
            </a:xfrm>
            <a:prstGeom prst="rect">
              <a:avLst/>
            </a:prstGeom>
          </p:spPr>
        </p:pic>
        <p:pic>
          <p:nvPicPr>
            <p:cNvPr id="392" name="Picture 391">
              <a:extLst>
                <a:ext uri="{FF2B5EF4-FFF2-40B4-BE49-F238E27FC236}">
                  <a16:creationId xmlns:a16="http://schemas.microsoft.com/office/drawing/2014/main" id="{61A6D425-8E49-D94F-987A-7ADA20223E2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523183" y="2607796"/>
              <a:ext cx="573335" cy="239841"/>
            </a:xfrm>
            <a:prstGeom prst="rect">
              <a:avLst/>
            </a:prstGeom>
          </p:spPr>
        </p:pic>
        <p:pic>
          <p:nvPicPr>
            <p:cNvPr id="394" name="Picture 393">
              <a:extLst>
                <a:ext uri="{FF2B5EF4-FFF2-40B4-BE49-F238E27FC236}">
                  <a16:creationId xmlns:a16="http://schemas.microsoft.com/office/drawing/2014/main" id="{D5ED4F32-191C-2E4A-AD72-D8EAB160C22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31884" y="2496864"/>
              <a:ext cx="824472" cy="461704"/>
            </a:xfrm>
            <a:prstGeom prst="rect">
              <a:avLst/>
            </a:prstGeom>
          </p:spPr>
        </p:pic>
      </p:grpSp>
      <p:sp>
        <p:nvSpPr>
          <p:cNvPr id="172" name="TextBox 171">
            <a:extLst>
              <a:ext uri="{FF2B5EF4-FFF2-40B4-BE49-F238E27FC236}">
                <a16:creationId xmlns:a16="http://schemas.microsoft.com/office/drawing/2014/main" id="{EA8906BB-6D7B-6C43-8EFB-2814B301BA56}"/>
              </a:ext>
            </a:extLst>
          </p:cNvPr>
          <p:cNvSpPr txBox="1">
            <a:spLocks noChangeAspect="1"/>
          </p:cNvSpPr>
          <p:nvPr/>
        </p:nvSpPr>
        <p:spPr>
          <a:xfrm>
            <a:off x="2465383" y="4549189"/>
            <a:ext cx="1864337" cy="138499"/>
          </a:xfrm>
          <a:prstGeom prst="rect">
            <a:avLst/>
          </a:prstGeom>
          <a:noFill/>
        </p:spPr>
        <p:txBody>
          <a:bodyPr wrap="square" lIns="0" tIns="0" rIns="0" bIns="0" rtlCol="0" anchor="t">
            <a:spAutoFit/>
          </a:bodyPr>
          <a:lstStyle/>
          <a:p>
            <a:pPr>
              <a:lnSpc>
                <a:spcPct val="90000"/>
              </a:lnSpc>
            </a:pPr>
            <a:r>
              <a:rPr lang="en-US" sz="1000">
                <a:solidFill>
                  <a:schemeClr val="bg1"/>
                </a:solidFill>
              </a:rPr>
              <a:t>VMware SD-WAN Edge</a:t>
            </a:r>
          </a:p>
        </p:txBody>
      </p:sp>
      <p:grpSp>
        <p:nvGrpSpPr>
          <p:cNvPr id="181" name="Group 180">
            <a:extLst>
              <a:ext uri="{FF2B5EF4-FFF2-40B4-BE49-F238E27FC236}">
                <a16:creationId xmlns:a16="http://schemas.microsoft.com/office/drawing/2014/main" id="{2A535CF3-7A5D-4845-8F24-C58ECF4AC11C}"/>
              </a:ext>
            </a:extLst>
          </p:cNvPr>
          <p:cNvGrpSpPr/>
          <p:nvPr/>
        </p:nvGrpSpPr>
        <p:grpSpPr>
          <a:xfrm>
            <a:off x="1927675" y="5524936"/>
            <a:ext cx="391829" cy="391829"/>
            <a:chOff x="3324059" y="3193429"/>
            <a:chExt cx="391829" cy="391829"/>
          </a:xfrm>
        </p:grpSpPr>
        <p:sp>
          <p:nvSpPr>
            <p:cNvPr id="182" name="Oval 181">
              <a:extLst>
                <a:ext uri="{FF2B5EF4-FFF2-40B4-BE49-F238E27FC236}">
                  <a16:creationId xmlns:a16="http://schemas.microsoft.com/office/drawing/2014/main" id="{CC18B973-828C-0640-8523-EE7CE6B94E64}"/>
                </a:ext>
              </a:extLst>
            </p:cNvPr>
            <p:cNvSpPr/>
            <p:nvPr/>
          </p:nvSpPr>
          <p:spPr>
            <a:xfrm>
              <a:off x="3324059" y="3193429"/>
              <a:ext cx="391829" cy="3918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183" name="Group 182">
              <a:extLst>
                <a:ext uri="{FF2B5EF4-FFF2-40B4-BE49-F238E27FC236}">
                  <a16:creationId xmlns:a16="http://schemas.microsoft.com/office/drawing/2014/main" id="{1CA0600C-AD93-4F4C-A8CF-F7D76F775FA0}"/>
                </a:ext>
              </a:extLst>
            </p:cNvPr>
            <p:cNvGrpSpPr/>
            <p:nvPr/>
          </p:nvGrpSpPr>
          <p:grpSpPr>
            <a:xfrm>
              <a:off x="3388189" y="3286886"/>
              <a:ext cx="263569" cy="204914"/>
              <a:chOff x="3404464" y="3294411"/>
              <a:chExt cx="234812" cy="182557"/>
            </a:xfrm>
          </p:grpSpPr>
          <p:sp>
            <p:nvSpPr>
              <p:cNvPr id="184" name="Freeform 7">
                <a:extLst>
                  <a:ext uri="{FF2B5EF4-FFF2-40B4-BE49-F238E27FC236}">
                    <a16:creationId xmlns:a16="http://schemas.microsoft.com/office/drawing/2014/main" id="{A42DBCDB-8F49-E640-9089-80834E954A1D}"/>
                  </a:ext>
                </a:extLst>
              </p:cNvPr>
              <p:cNvSpPr>
                <a:spLocks/>
              </p:cNvSpPr>
              <p:nvPr/>
            </p:nvSpPr>
            <p:spPr bwMode="auto">
              <a:xfrm>
                <a:off x="3563946" y="3375170"/>
                <a:ext cx="46827" cy="28504"/>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sp>
            <p:nvSpPr>
              <p:cNvPr id="185" name="Freeform 8">
                <a:extLst>
                  <a:ext uri="{FF2B5EF4-FFF2-40B4-BE49-F238E27FC236}">
                    <a16:creationId xmlns:a16="http://schemas.microsoft.com/office/drawing/2014/main" id="{DD32A8A9-868A-7E4A-B52E-BF24F5322DE7}"/>
                  </a:ext>
                </a:extLst>
              </p:cNvPr>
              <p:cNvSpPr>
                <a:spLocks noEditPoints="1"/>
              </p:cNvSpPr>
              <p:nvPr/>
            </p:nvSpPr>
            <p:spPr bwMode="auto">
              <a:xfrm>
                <a:off x="3404464" y="3294411"/>
                <a:ext cx="234812" cy="182557"/>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grpSp>
      </p:grpSp>
      <p:grpSp>
        <p:nvGrpSpPr>
          <p:cNvPr id="197" name="Group 196">
            <a:extLst>
              <a:ext uri="{FF2B5EF4-FFF2-40B4-BE49-F238E27FC236}">
                <a16:creationId xmlns:a16="http://schemas.microsoft.com/office/drawing/2014/main" id="{F868C523-F612-A144-87A9-DE443E43CE80}"/>
              </a:ext>
            </a:extLst>
          </p:cNvPr>
          <p:cNvGrpSpPr/>
          <p:nvPr/>
        </p:nvGrpSpPr>
        <p:grpSpPr>
          <a:xfrm>
            <a:off x="1927675" y="2695004"/>
            <a:ext cx="391829" cy="391829"/>
            <a:chOff x="3324059" y="3193429"/>
            <a:chExt cx="391829" cy="391829"/>
          </a:xfrm>
        </p:grpSpPr>
        <p:sp>
          <p:nvSpPr>
            <p:cNvPr id="198" name="Oval 197">
              <a:extLst>
                <a:ext uri="{FF2B5EF4-FFF2-40B4-BE49-F238E27FC236}">
                  <a16:creationId xmlns:a16="http://schemas.microsoft.com/office/drawing/2014/main" id="{439775F8-CB0B-1D45-ACE9-954FDBA6F68F}"/>
                </a:ext>
              </a:extLst>
            </p:cNvPr>
            <p:cNvSpPr/>
            <p:nvPr/>
          </p:nvSpPr>
          <p:spPr>
            <a:xfrm>
              <a:off x="3324059" y="3193429"/>
              <a:ext cx="391829" cy="3918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199" name="Group 198">
              <a:extLst>
                <a:ext uri="{FF2B5EF4-FFF2-40B4-BE49-F238E27FC236}">
                  <a16:creationId xmlns:a16="http://schemas.microsoft.com/office/drawing/2014/main" id="{84AF5779-69EC-1C4F-A295-1618002B39D3}"/>
                </a:ext>
              </a:extLst>
            </p:cNvPr>
            <p:cNvGrpSpPr/>
            <p:nvPr/>
          </p:nvGrpSpPr>
          <p:grpSpPr>
            <a:xfrm>
              <a:off x="3388189" y="3286886"/>
              <a:ext cx="263569" cy="204914"/>
              <a:chOff x="3404464" y="3294411"/>
              <a:chExt cx="234812" cy="182557"/>
            </a:xfrm>
          </p:grpSpPr>
          <p:sp>
            <p:nvSpPr>
              <p:cNvPr id="200" name="Freeform 7">
                <a:extLst>
                  <a:ext uri="{FF2B5EF4-FFF2-40B4-BE49-F238E27FC236}">
                    <a16:creationId xmlns:a16="http://schemas.microsoft.com/office/drawing/2014/main" id="{AD6D76E0-96A6-0D47-9F37-F8F58F31F7E0}"/>
                  </a:ext>
                </a:extLst>
              </p:cNvPr>
              <p:cNvSpPr>
                <a:spLocks/>
              </p:cNvSpPr>
              <p:nvPr/>
            </p:nvSpPr>
            <p:spPr bwMode="auto">
              <a:xfrm>
                <a:off x="3563946" y="3375170"/>
                <a:ext cx="46827" cy="28504"/>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sp>
            <p:nvSpPr>
              <p:cNvPr id="201" name="Freeform 8">
                <a:extLst>
                  <a:ext uri="{FF2B5EF4-FFF2-40B4-BE49-F238E27FC236}">
                    <a16:creationId xmlns:a16="http://schemas.microsoft.com/office/drawing/2014/main" id="{ABF1C345-B83D-D34B-9229-ED9751E5A8BE}"/>
                  </a:ext>
                </a:extLst>
              </p:cNvPr>
              <p:cNvSpPr>
                <a:spLocks noEditPoints="1"/>
              </p:cNvSpPr>
              <p:nvPr/>
            </p:nvSpPr>
            <p:spPr bwMode="auto">
              <a:xfrm>
                <a:off x="3404464" y="3294411"/>
                <a:ext cx="234812" cy="182557"/>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grpSp>
      </p:grpSp>
      <p:grpSp>
        <p:nvGrpSpPr>
          <p:cNvPr id="4" name="Group 3">
            <a:extLst>
              <a:ext uri="{FF2B5EF4-FFF2-40B4-BE49-F238E27FC236}">
                <a16:creationId xmlns:a16="http://schemas.microsoft.com/office/drawing/2014/main" id="{67C8C769-34E0-EE52-92D5-E5942779C460}"/>
              </a:ext>
            </a:extLst>
          </p:cNvPr>
          <p:cNvGrpSpPr/>
          <p:nvPr/>
        </p:nvGrpSpPr>
        <p:grpSpPr>
          <a:xfrm>
            <a:off x="6433370" y="5251784"/>
            <a:ext cx="2872607" cy="998510"/>
            <a:chOff x="6698613" y="5501682"/>
            <a:chExt cx="2872607" cy="998510"/>
          </a:xfrm>
        </p:grpSpPr>
        <p:sp>
          <p:nvSpPr>
            <p:cNvPr id="176" name="Rectangle 175">
              <a:extLst>
                <a:ext uri="{FF2B5EF4-FFF2-40B4-BE49-F238E27FC236}">
                  <a16:creationId xmlns:a16="http://schemas.microsoft.com/office/drawing/2014/main" id="{8ED1553C-7CE2-9242-8D71-CD9CC8DCCE37}"/>
                </a:ext>
              </a:extLst>
            </p:cNvPr>
            <p:cNvSpPr/>
            <p:nvPr/>
          </p:nvSpPr>
          <p:spPr>
            <a:xfrm>
              <a:off x="6698613" y="5501682"/>
              <a:ext cx="2872607" cy="998510"/>
            </a:xfrm>
            <a:prstGeom prst="rect">
              <a:avLst/>
            </a:prstGeom>
            <a:solidFill>
              <a:schemeClr val="bg1">
                <a:alpha val="0"/>
              </a:schemeClr>
            </a:solidFill>
            <a:ln w="19050">
              <a:solidFill>
                <a:schemeClr val="tx2">
                  <a:alpha val="98000"/>
                </a:schemeClr>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spcAft>
                  <a:spcPts val="720"/>
                </a:spcAft>
              </a:pPr>
              <a:endParaRPr lang="en-US" sz="1440">
                <a:solidFill>
                  <a:schemeClr val="bg1"/>
                </a:solidFill>
              </a:endParaRPr>
            </a:p>
          </p:txBody>
        </p:sp>
        <p:sp>
          <p:nvSpPr>
            <p:cNvPr id="328" name="Freeform 5">
              <a:extLst>
                <a:ext uri="{FF2B5EF4-FFF2-40B4-BE49-F238E27FC236}">
                  <a16:creationId xmlns:a16="http://schemas.microsoft.com/office/drawing/2014/main" id="{9749EEBF-0247-F14A-A686-C86893F27CE0}"/>
                </a:ext>
              </a:extLst>
            </p:cNvPr>
            <p:cNvSpPr>
              <a:spLocks noEditPoints="1"/>
            </p:cNvSpPr>
            <p:nvPr/>
          </p:nvSpPr>
          <p:spPr bwMode="auto">
            <a:xfrm>
              <a:off x="9136334" y="5627724"/>
              <a:ext cx="288530" cy="323521"/>
            </a:xfrm>
            <a:custGeom>
              <a:avLst/>
              <a:gdLst>
                <a:gd name="T0" fmla="*/ 194 w 449"/>
                <a:gd name="T1" fmla="*/ 0 h 473"/>
                <a:gd name="T2" fmla="*/ 0 w 449"/>
                <a:gd name="T3" fmla="*/ 85 h 473"/>
                <a:gd name="T4" fmla="*/ 194 w 449"/>
                <a:gd name="T5" fmla="*/ 170 h 473"/>
                <a:gd name="T6" fmla="*/ 388 w 449"/>
                <a:gd name="T7" fmla="*/ 85 h 473"/>
                <a:gd name="T8" fmla="*/ 194 w 449"/>
                <a:gd name="T9" fmla="*/ 0 h 473"/>
                <a:gd name="T10" fmla="*/ 0 w 449"/>
                <a:gd name="T11" fmla="*/ 144 h 473"/>
                <a:gd name="T12" fmla="*/ 0 w 449"/>
                <a:gd name="T13" fmla="*/ 194 h 473"/>
                <a:gd name="T14" fmla="*/ 49 w 449"/>
                <a:gd name="T15" fmla="*/ 229 h 473"/>
                <a:gd name="T16" fmla="*/ 194 w 449"/>
                <a:gd name="T17" fmla="*/ 255 h 473"/>
                <a:gd name="T18" fmla="*/ 340 w 449"/>
                <a:gd name="T19" fmla="*/ 229 h 473"/>
                <a:gd name="T20" fmla="*/ 388 w 449"/>
                <a:gd name="T21" fmla="*/ 194 h 473"/>
                <a:gd name="T22" fmla="*/ 388 w 449"/>
                <a:gd name="T23" fmla="*/ 144 h 473"/>
                <a:gd name="T24" fmla="*/ 349 w 449"/>
                <a:gd name="T25" fmla="*/ 167 h 473"/>
                <a:gd name="T26" fmla="*/ 194 w 449"/>
                <a:gd name="T27" fmla="*/ 194 h 473"/>
                <a:gd name="T28" fmla="*/ 39 w 449"/>
                <a:gd name="T29" fmla="*/ 167 h 473"/>
                <a:gd name="T30" fmla="*/ 0 w 449"/>
                <a:gd name="T31" fmla="*/ 144 h 473"/>
                <a:gd name="T32" fmla="*/ 0 w 449"/>
                <a:gd name="T33" fmla="*/ 229 h 473"/>
                <a:gd name="T34" fmla="*/ 0 w 449"/>
                <a:gd name="T35" fmla="*/ 279 h 473"/>
                <a:gd name="T36" fmla="*/ 49 w 449"/>
                <a:gd name="T37" fmla="*/ 314 h 473"/>
                <a:gd name="T38" fmla="*/ 194 w 449"/>
                <a:gd name="T39" fmla="*/ 340 h 473"/>
                <a:gd name="T40" fmla="*/ 298 w 449"/>
                <a:gd name="T41" fmla="*/ 328 h 473"/>
                <a:gd name="T42" fmla="*/ 319 w 449"/>
                <a:gd name="T43" fmla="*/ 280 h 473"/>
                <a:gd name="T44" fmla="*/ 370 w 449"/>
                <a:gd name="T45" fmla="*/ 261 h 473"/>
                <a:gd name="T46" fmla="*/ 388 w 449"/>
                <a:gd name="T47" fmla="*/ 263 h 473"/>
                <a:gd name="T48" fmla="*/ 388 w 449"/>
                <a:gd name="T49" fmla="*/ 229 h 473"/>
                <a:gd name="T50" fmla="*/ 349 w 449"/>
                <a:gd name="T51" fmla="*/ 251 h 473"/>
                <a:gd name="T52" fmla="*/ 194 w 449"/>
                <a:gd name="T53" fmla="*/ 279 h 473"/>
                <a:gd name="T54" fmla="*/ 39 w 449"/>
                <a:gd name="T55" fmla="*/ 251 h 473"/>
                <a:gd name="T56" fmla="*/ 0 w 449"/>
                <a:gd name="T57" fmla="*/ 229 h 473"/>
                <a:gd name="T58" fmla="*/ 370 w 449"/>
                <a:gd name="T59" fmla="*/ 279 h 473"/>
                <a:gd name="T60" fmla="*/ 332 w 449"/>
                <a:gd name="T61" fmla="*/ 294 h 473"/>
                <a:gd name="T62" fmla="*/ 315 w 449"/>
                <a:gd name="T63" fmla="*/ 334 h 473"/>
                <a:gd name="T64" fmla="*/ 315 w 449"/>
                <a:gd name="T65" fmla="*/ 352 h 473"/>
                <a:gd name="T66" fmla="*/ 291 w 449"/>
                <a:gd name="T67" fmla="*/ 352 h 473"/>
                <a:gd name="T68" fmla="*/ 291 w 449"/>
                <a:gd name="T69" fmla="*/ 473 h 473"/>
                <a:gd name="T70" fmla="*/ 449 w 449"/>
                <a:gd name="T71" fmla="*/ 473 h 473"/>
                <a:gd name="T72" fmla="*/ 449 w 449"/>
                <a:gd name="T73" fmla="*/ 352 h 473"/>
                <a:gd name="T74" fmla="*/ 425 w 449"/>
                <a:gd name="T75" fmla="*/ 352 h 473"/>
                <a:gd name="T76" fmla="*/ 425 w 449"/>
                <a:gd name="T77" fmla="*/ 334 h 473"/>
                <a:gd name="T78" fmla="*/ 409 w 449"/>
                <a:gd name="T79" fmla="*/ 294 h 473"/>
                <a:gd name="T80" fmla="*/ 370 w 449"/>
                <a:gd name="T81" fmla="*/ 279 h 473"/>
                <a:gd name="T82" fmla="*/ 370 w 449"/>
                <a:gd name="T83" fmla="*/ 303 h 473"/>
                <a:gd name="T84" fmla="*/ 392 w 449"/>
                <a:gd name="T85" fmla="*/ 311 h 473"/>
                <a:gd name="T86" fmla="*/ 400 w 449"/>
                <a:gd name="T87" fmla="*/ 334 h 473"/>
                <a:gd name="T88" fmla="*/ 400 w 449"/>
                <a:gd name="T89" fmla="*/ 352 h 473"/>
                <a:gd name="T90" fmla="*/ 340 w 449"/>
                <a:gd name="T91" fmla="*/ 352 h 473"/>
                <a:gd name="T92" fmla="*/ 340 w 449"/>
                <a:gd name="T93" fmla="*/ 334 h 473"/>
                <a:gd name="T94" fmla="*/ 348 w 449"/>
                <a:gd name="T95" fmla="*/ 311 h 473"/>
                <a:gd name="T96" fmla="*/ 370 w 449"/>
                <a:gd name="T97" fmla="*/ 303 h 473"/>
                <a:gd name="T98" fmla="*/ 0 w 449"/>
                <a:gd name="T99" fmla="*/ 314 h 473"/>
                <a:gd name="T100" fmla="*/ 0 w 449"/>
                <a:gd name="T101" fmla="*/ 340 h 473"/>
                <a:gd name="T102" fmla="*/ 194 w 449"/>
                <a:gd name="T103" fmla="*/ 425 h 473"/>
                <a:gd name="T104" fmla="*/ 273 w 449"/>
                <a:gd name="T105" fmla="*/ 417 h 473"/>
                <a:gd name="T106" fmla="*/ 273 w 449"/>
                <a:gd name="T107" fmla="*/ 358 h 473"/>
                <a:gd name="T108" fmla="*/ 194 w 449"/>
                <a:gd name="T109" fmla="*/ 364 h 473"/>
                <a:gd name="T110" fmla="*/ 39 w 449"/>
                <a:gd name="T111" fmla="*/ 336 h 473"/>
                <a:gd name="T112" fmla="*/ 0 w 449"/>
                <a:gd name="T113" fmla="*/ 31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9" h="473">
                  <a:moveTo>
                    <a:pt x="194" y="0"/>
                  </a:moveTo>
                  <a:cubicBezTo>
                    <a:pt x="87" y="0"/>
                    <a:pt x="0" y="38"/>
                    <a:pt x="0" y="85"/>
                  </a:cubicBezTo>
                  <a:cubicBezTo>
                    <a:pt x="0" y="132"/>
                    <a:pt x="87" y="170"/>
                    <a:pt x="194" y="170"/>
                  </a:cubicBezTo>
                  <a:cubicBezTo>
                    <a:pt x="301" y="170"/>
                    <a:pt x="388" y="132"/>
                    <a:pt x="388" y="85"/>
                  </a:cubicBezTo>
                  <a:cubicBezTo>
                    <a:pt x="388" y="38"/>
                    <a:pt x="301" y="0"/>
                    <a:pt x="194" y="0"/>
                  </a:cubicBezTo>
                  <a:close/>
                  <a:moveTo>
                    <a:pt x="0" y="144"/>
                  </a:moveTo>
                  <a:cubicBezTo>
                    <a:pt x="0" y="194"/>
                    <a:pt x="0" y="194"/>
                    <a:pt x="0" y="194"/>
                  </a:cubicBezTo>
                  <a:cubicBezTo>
                    <a:pt x="11" y="210"/>
                    <a:pt x="33" y="222"/>
                    <a:pt x="49" y="229"/>
                  </a:cubicBezTo>
                  <a:cubicBezTo>
                    <a:pt x="85" y="245"/>
                    <a:pt x="137" y="255"/>
                    <a:pt x="194" y="255"/>
                  </a:cubicBezTo>
                  <a:cubicBezTo>
                    <a:pt x="251" y="255"/>
                    <a:pt x="303" y="245"/>
                    <a:pt x="340" y="229"/>
                  </a:cubicBezTo>
                  <a:cubicBezTo>
                    <a:pt x="356" y="222"/>
                    <a:pt x="378" y="211"/>
                    <a:pt x="388" y="194"/>
                  </a:cubicBezTo>
                  <a:cubicBezTo>
                    <a:pt x="388" y="144"/>
                    <a:pt x="388" y="144"/>
                    <a:pt x="388" y="144"/>
                  </a:cubicBezTo>
                  <a:cubicBezTo>
                    <a:pt x="377" y="153"/>
                    <a:pt x="364" y="160"/>
                    <a:pt x="349" y="167"/>
                  </a:cubicBezTo>
                  <a:cubicBezTo>
                    <a:pt x="309" y="184"/>
                    <a:pt x="254" y="194"/>
                    <a:pt x="194" y="194"/>
                  </a:cubicBezTo>
                  <a:cubicBezTo>
                    <a:pt x="134" y="194"/>
                    <a:pt x="80" y="184"/>
                    <a:pt x="39" y="167"/>
                  </a:cubicBezTo>
                  <a:cubicBezTo>
                    <a:pt x="24" y="160"/>
                    <a:pt x="11" y="153"/>
                    <a:pt x="0" y="144"/>
                  </a:cubicBezTo>
                  <a:close/>
                  <a:moveTo>
                    <a:pt x="0" y="229"/>
                  </a:moveTo>
                  <a:cubicBezTo>
                    <a:pt x="0" y="279"/>
                    <a:pt x="0" y="279"/>
                    <a:pt x="0" y="279"/>
                  </a:cubicBezTo>
                  <a:cubicBezTo>
                    <a:pt x="11" y="295"/>
                    <a:pt x="33" y="307"/>
                    <a:pt x="49" y="314"/>
                  </a:cubicBezTo>
                  <a:cubicBezTo>
                    <a:pt x="85" y="330"/>
                    <a:pt x="137" y="340"/>
                    <a:pt x="194" y="340"/>
                  </a:cubicBezTo>
                  <a:cubicBezTo>
                    <a:pt x="232" y="340"/>
                    <a:pt x="267" y="335"/>
                    <a:pt x="298" y="328"/>
                  </a:cubicBezTo>
                  <a:cubicBezTo>
                    <a:pt x="299" y="309"/>
                    <a:pt x="306" y="292"/>
                    <a:pt x="319" y="280"/>
                  </a:cubicBezTo>
                  <a:cubicBezTo>
                    <a:pt x="332" y="267"/>
                    <a:pt x="351" y="261"/>
                    <a:pt x="370" y="261"/>
                  </a:cubicBezTo>
                  <a:cubicBezTo>
                    <a:pt x="376" y="261"/>
                    <a:pt x="382" y="262"/>
                    <a:pt x="388" y="263"/>
                  </a:cubicBezTo>
                  <a:cubicBezTo>
                    <a:pt x="388" y="229"/>
                    <a:pt x="388" y="229"/>
                    <a:pt x="388" y="229"/>
                  </a:cubicBezTo>
                  <a:cubicBezTo>
                    <a:pt x="377" y="237"/>
                    <a:pt x="364" y="245"/>
                    <a:pt x="349" y="251"/>
                  </a:cubicBezTo>
                  <a:cubicBezTo>
                    <a:pt x="309" y="269"/>
                    <a:pt x="254" y="279"/>
                    <a:pt x="194" y="279"/>
                  </a:cubicBezTo>
                  <a:cubicBezTo>
                    <a:pt x="134" y="279"/>
                    <a:pt x="80" y="269"/>
                    <a:pt x="39" y="251"/>
                  </a:cubicBezTo>
                  <a:cubicBezTo>
                    <a:pt x="24" y="245"/>
                    <a:pt x="11" y="237"/>
                    <a:pt x="0" y="229"/>
                  </a:cubicBezTo>
                  <a:close/>
                  <a:moveTo>
                    <a:pt x="370" y="279"/>
                  </a:moveTo>
                  <a:cubicBezTo>
                    <a:pt x="356" y="279"/>
                    <a:pt x="342" y="284"/>
                    <a:pt x="332" y="294"/>
                  </a:cubicBezTo>
                  <a:cubicBezTo>
                    <a:pt x="321" y="303"/>
                    <a:pt x="315" y="317"/>
                    <a:pt x="315" y="334"/>
                  </a:cubicBezTo>
                  <a:cubicBezTo>
                    <a:pt x="315" y="352"/>
                    <a:pt x="315" y="352"/>
                    <a:pt x="315" y="352"/>
                  </a:cubicBezTo>
                  <a:cubicBezTo>
                    <a:pt x="291" y="352"/>
                    <a:pt x="291" y="352"/>
                    <a:pt x="291" y="352"/>
                  </a:cubicBezTo>
                  <a:cubicBezTo>
                    <a:pt x="291" y="473"/>
                    <a:pt x="291" y="473"/>
                    <a:pt x="291" y="473"/>
                  </a:cubicBezTo>
                  <a:cubicBezTo>
                    <a:pt x="449" y="473"/>
                    <a:pt x="449" y="473"/>
                    <a:pt x="449" y="473"/>
                  </a:cubicBezTo>
                  <a:cubicBezTo>
                    <a:pt x="449" y="352"/>
                    <a:pt x="449" y="352"/>
                    <a:pt x="449" y="352"/>
                  </a:cubicBezTo>
                  <a:cubicBezTo>
                    <a:pt x="425" y="352"/>
                    <a:pt x="425" y="352"/>
                    <a:pt x="425" y="352"/>
                  </a:cubicBezTo>
                  <a:cubicBezTo>
                    <a:pt x="425" y="334"/>
                    <a:pt x="425" y="334"/>
                    <a:pt x="425" y="334"/>
                  </a:cubicBezTo>
                  <a:cubicBezTo>
                    <a:pt x="425" y="317"/>
                    <a:pt x="419" y="303"/>
                    <a:pt x="409" y="294"/>
                  </a:cubicBezTo>
                  <a:cubicBezTo>
                    <a:pt x="398" y="284"/>
                    <a:pt x="385" y="279"/>
                    <a:pt x="370" y="279"/>
                  </a:cubicBezTo>
                  <a:close/>
                  <a:moveTo>
                    <a:pt x="370" y="303"/>
                  </a:moveTo>
                  <a:cubicBezTo>
                    <a:pt x="379" y="303"/>
                    <a:pt x="387" y="306"/>
                    <a:pt x="392" y="311"/>
                  </a:cubicBezTo>
                  <a:cubicBezTo>
                    <a:pt x="397" y="316"/>
                    <a:pt x="400" y="323"/>
                    <a:pt x="400" y="334"/>
                  </a:cubicBezTo>
                  <a:cubicBezTo>
                    <a:pt x="400" y="352"/>
                    <a:pt x="400" y="352"/>
                    <a:pt x="400" y="352"/>
                  </a:cubicBezTo>
                  <a:cubicBezTo>
                    <a:pt x="340" y="352"/>
                    <a:pt x="340" y="352"/>
                    <a:pt x="340" y="352"/>
                  </a:cubicBezTo>
                  <a:cubicBezTo>
                    <a:pt x="340" y="334"/>
                    <a:pt x="340" y="334"/>
                    <a:pt x="340" y="334"/>
                  </a:cubicBezTo>
                  <a:cubicBezTo>
                    <a:pt x="340" y="323"/>
                    <a:pt x="343" y="316"/>
                    <a:pt x="348" y="311"/>
                  </a:cubicBezTo>
                  <a:cubicBezTo>
                    <a:pt x="353" y="306"/>
                    <a:pt x="361" y="303"/>
                    <a:pt x="370" y="303"/>
                  </a:cubicBezTo>
                  <a:close/>
                  <a:moveTo>
                    <a:pt x="0" y="314"/>
                  </a:moveTo>
                  <a:cubicBezTo>
                    <a:pt x="0" y="340"/>
                    <a:pt x="0" y="340"/>
                    <a:pt x="0" y="340"/>
                  </a:cubicBezTo>
                  <a:cubicBezTo>
                    <a:pt x="0" y="387"/>
                    <a:pt x="87" y="425"/>
                    <a:pt x="194" y="425"/>
                  </a:cubicBezTo>
                  <a:cubicBezTo>
                    <a:pt x="222" y="425"/>
                    <a:pt x="249" y="422"/>
                    <a:pt x="273" y="417"/>
                  </a:cubicBezTo>
                  <a:cubicBezTo>
                    <a:pt x="273" y="358"/>
                    <a:pt x="273" y="358"/>
                    <a:pt x="273" y="358"/>
                  </a:cubicBezTo>
                  <a:cubicBezTo>
                    <a:pt x="248" y="362"/>
                    <a:pt x="222" y="364"/>
                    <a:pt x="194" y="364"/>
                  </a:cubicBezTo>
                  <a:cubicBezTo>
                    <a:pt x="134" y="364"/>
                    <a:pt x="80" y="354"/>
                    <a:pt x="39" y="336"/>
                  </a:cubicBezTo>
                  <a:cubicBezTo>
                    <a:pt x="24" y="330"/>
                    <a:pt x="11" y="322"/>
                    <a:pt x="0" y="3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Arial"/>
                <a:ea typeface="+mn-ea"/>
                <a:cs typeface="+mn-cs"/>
              </a:endParaRPr>
            </a:p>
          </p:txBody>
        </p:sp>
        <p:pic>
          <p:nvPicPr>
            <p:cNvPr id="386" name="Picture 385">
              <a:extLst>
                <a:ext uri="{FF2B5EF4-FFF2-40B4-BE49-F238E27FC236}">
                  <a16:creationId xmlns:a16="http://schemas.microsoft.com/office/drawing/2014/main" id="{60D629D6-FF7A-8943-8FE1-03C0F7DCB6F9}"/>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263455" y="6000176"/>
              <a:ext cx="925292" cy="445073"/>
            </a:xfrm>
            <a:prstGeom prst="rect">
              <a:avLst/>
            </a:prstGeom>
          </p:spPr>
        </p:pic>
        <p:pic>
          <p:nvPicPr>
            <p:cNvPr id="210" name="Picture 209" descr="A picture containing drawing&#10;&#10;Description automatically generated">
              <a:extLst>
                <a:ext uri="{FF2B5EF4-FFF2-40B4-BE49-F238E27FC236}">
                  <a16:creationId xmlns:a16="http://schemas.microsoft.com/office/drawing/2014/main" id="{A61093B1-0D6D-714F-8F88-5427EEDBF2C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090652" y="5976985"/>
              <a:ext cx="900194" cy="500108"/>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CC6B83CD-C645-9746-8E5C-35166C9EB04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114597" y="5624879"/>
              <a:ext cx="828668" cy="275131"/>
            </a:xfrm>
            <a:prstGeom prst="rect">
              <a:avLst/>
            </a:prstGeom>
          </p:spPr>
        </p:pic>
        <p:pic>
          <p:nvPicPr>
            <p:cNvPr id="243" name="Picture 242" descr="A drawing of a face&#10;&#10;Description automatically generated">
              <a:extLst>
                <a:ext uri="{FF2B5EF4-FFF2-40B4-BE49-F238E27FC236}">
                  <a16:creationId xmlns:a16="http://schemas.microsoft.com/office/drawing/2014/main" id="{D4EA9745-9EBF-3F4B-AD56-821F1528960C}"/>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870845" y="5585397"/>
              <a:ext cx="1123012" cy="419217"/>
            </a:xfrm>
            <a:prstGeom prst="rect">
              <a:avLst/>
            </a:prstGeom>
          </p:spPr>
        </p:pic>
      </p:grpSp>
      <p:grpSp>
        <p:nvGrpSpPr>
          <p:cNvPr id="435" name="Group 434">
            <a:extLst>
              <a:ext uri="{FF2B5EF4-FFF2-40B4-BE49-F238E27FC236}">
                <a16:creationId xmlns:a16="http://schemas.microsoft.com/office/drawing/2014/main" id="{6458ED28-194D-0047-9EAF-E7729D46A718}"/>
              </a:ext>
            </a:extLst>
          </p:cNvPr>
          <p:cNvGrpSpPr/>
          <p:nvPr/>
        </p:nvGrpSpPr>
        <p:grpSpPr>
          <a:xfrm>
            <a:off x="2315928" y="5656491"/>
            <a:ext cx="426736" cy="90592"/>
            <a:chOff x="2734850" y="5511012"/>
            <a:chExt cx="856585" cy="181845"/>
          </a:xfrm>
        </p:grpSpPr>
        <p:grpSp>
          <p:nvGrpSpPr>
            <p:cNvPr id="436" name="Group 435">
              <a:extLst>
                <a:ext uri="{FF2B5EF4-FFF2-40B4-BE49-F238E27FC236}">
                  <a16:creationId xmlns:a16="http://schemas.microsoft.com/office/drawing/2014/main" id="{15237F79-C7F5-F649-8CFD-9C64A43F38AC}"/>
                </a:ext>
              </a:extLst>
            </p:cNvPr>
            <p:cNvGrpSpPr/>
            <p:nvPr/>
          </p:nvGrpSpPr>
          <p:grpSpPr>
            <a:xfrm>
              <a:off x="2734850" y="5511253"/>
              <a:ext cx="753896" cy="180852"/>
              <a:chOff x="2566871" y="3561379"/>
              <a:chExt cx="761501" cy="182677"/>
            </a:xfrm>
          </p:grpSpPr>
          <p:grpSp>
            <p:nvGrpSpPr>
              <p:cNvPr id="438" name="Group 437">
                <a:extLst>
                  <a:ext uri="{FF2B5EF4-FFF2-40B4-BE49-F238E27FC236}">
                    <a16:creationId xmlns:a16="http://schemas.microsoft.com/office/drawing/2014/main" id="{D4A74089-71A3-374C-8FB1-E3E47C356F76}"/>
                  </a:ext>
                </a:extLst>
              </p:cNvPr>
              <p:cNvGrpSpPr/>
              <p:nvPr/>
            </p:nvGrpSpPr>
            <p:grpSpPr>
              <a:xfrm>
                <a:off x="2668315" y="3561379"/>
                <a:ext cx="577052" cy="182677"/>
                <a:chOff x="4337994" y="5777816"/>
                <a:chExt cx="3512836" cy="150607"/>
              </a:xfrm>
            </p:grpSpPr>
            <p:grpSp>
              <p:nvGrpSpPr>
                <p:cNvPr id="445" name="Group 444">
                  <a:extLst>
                    <a:ext uri="{FF2B5EF4-FFF2-40B4-BE49-F238E27FC236}">
                      <a16:creationId xmlns:a16="http://schemas.microsoft.com/office/drawing/2014/main" id="{F60180DC-5A83-A548-A1C3-AB24C0AC58CB}"/>
                    </a:ext>
                  </a:extLst>
                </p:cNvPr>
                <p:cNvGrpSpPr/>
                <p:nvPr/>
              </p:nvGrpSpPr>
              <p:grpSpPr>
                <a:xfrm>
                  <a:off x="4337994" y="5777816"/>
                  <a:ext cx="3512836" cy="0"/>
                  <a:chOff x="4337994" y="5777816"/>
                  <a:chExt cx="3512836" cy="0"/>
                </a:xfrm>
              </p:grpSpPr>
              <p:cxnSp>
                <p:nvCxnSpPr>
                  <p:cNvPr id="458" name="Straight Connector 457">
                    <a:extLst>
                      <a:ext uri="{FF2B5EF4-FFF2-40B4-BE49-F238E27FC236}">
                        <a16:creationId xmlns:a16="http://schemas.microsoft.com/office/drawing/2014/main" id="{C857E7B4-A818-8242-B168-E156CAF929D2}"/>
                      </a:ext>
                    </a:extLst>
                  </p:cNvPr>
                  <p:cNvCxnSpPr/>
                  <p:nvPr/>
                </p:nvCxnSpPr>
                <p:spPr bwMode="gray">
                  <a:xfrm>
                    <a:off x="4337994" y="5777816"/>
                    <a:ext cx="2467127"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295352F4-6923-6340-80FF-472CD20EC3CF}"/>
                      </a:ext>
                    </a:extLst>
                  </p:cNvPr>
                  <p:cNvCxnSpPr>
                    <a:cxnSpLocks/>
                  </p:cNvCxnSpPr>
                  <p:nvPr/>
                </p:nvCxnSpPr>
                <p:spPr bwMode="gray">
                  <a:xfrm>
                    <a:off x="6797675" y="5777816"/>
                    <a:ext cx="180975"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A047DE22-D776-B243-8BEB-527AF393A65A}"/>
                      </a:ext>
                    </a:extLst>
                  </p:cNvPr>
                  <p:cNvCxnSpPr>
                    <a:cxnSpLocks/>
                  </p:cNvCxnSpPr>
                  <p:nvPr/>
                </p:nvCxnSpPr>
                <p:spPr bwMode="gray">
                  <a:xfrm>
                    <a:off x="6971104" y="5777816"/>
                    <a:ext cx="879726"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6D230C7B-183C-4841-B643-E10D2E762D9A}"/>
                    </a:ext>
                  </a:extLst>
                </p:cNvPr>
                <p:cNvGrpSpPr/>
                <p:nvPr/>
              </p:nvGrpSpPr>
              <p:grpSpPr>
                <a:xfrm>
                  <a:off x="4337994" y="5853119"/>
                  <a:ext cx="3512836" cy="0"/>
                  <a:chOff x="3525603" y="6569589"/>
                  <a:chExt cx="5070059" cy="0"/>
                </a:xfrm>
              </p:grpSpPr>
              <p:cxnSp>
                <p:nvCxnSpPr>
                  <p:cNvPr id="452" name="Straight Connector 451">
                    <a:extLst>
                      <a:ext uri="{FF2B5EF4-FFF2-40B4-BE49-F238E27FC236}">
                        <a16:creationId xmlns:a16="http://schemas.microsoft.com/office/drawing/2014/main" id="{B81D3FA4-75B7-CA4D-921B-87A1E7672FAA}"/>
                      </a:ext>
                    </a:extLst>
                  </p:cNvPr>
                  <p:cNvCxnSpPr>
                    <a:cxnSpLocks/>
                  </p:cNvCxnSpPr>
                  <p:nvPr/>
                </p:nvCxnSpPr>
                <p:spPr bwMode="gray">
                  <a:xfrm>
                    <a:off x="3525603" y="6569589"/>
                    <a:ext cx="53652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12618C25-C5E6-5F43-AF12-35CA66E0796D}"/>
                      </a:ext>
                    </a:extLst>
                  </p:cNvPr>
                  <p:cNvCxnSpPr>
                    <a:cxnSpLocks/>
                  </p:cNvCxnSpPr>
                  <p:nvPr/>
                </p:nvCxnSpPr>
                <p:spPr bwMode="gray">
                  <a:xfrm>
                    <a:off x="4060829" y="6569589"/>
                    <a:ext cx="1409912"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A11E29C0-D018-D547-9166-E923610F7800}"/>
                      </a:ext>
                    </a:extLst>
                  </p:cNvPr>
                  <p:cNvCxnSpPr>
                    <a:cxnSpLocks/>
                  </p:cNvCxnSpPr>
                  <p:nvPr/>
                </p:nvCxnSpPr>
                <p:spPr bwMode="gray">
                  <a:xfrm>
                    <a:off x="5469442" y="6569589"/>
                    <a:ext cx="785984" cy="0"/>
                  </a:xfrm>
                  <a:prstGeom prst="line">
                    <a:avLst/>
                  </a:prstGeom>
                  <a:ln w="28575">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14AFE40C-CC22-8946-833B-600521136098}"/>
                      </a:ext>
                    </a:extLst>
                  </p:cNvPr>
                  <p:cNvCxnSpPr>
                    <a:cxnSpLocks/>
                  </p:cNvCxnSpPr>
                  <p:nvPr/>
                </p:nvCxnSpPr>
                <p:spPr bwMode="gray">
                  <a:xfrm>
                    <a:off x="6254127" y="6569589"/>
                    <a:ext cx="116018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C84A7BB7-B0E1-F640-89B9-12477BCFC1A4}"/>
                      </a:ext>
                    </a:extLst>
                  </p:cNvPr>
                  <p:cNvCxnSpPr>
                    <a:cxnSpLocks/>
                  </p:cNvCxnSpPr>
                  <p:nvPr/>
                </p:nvCxnSpPr>
                <p:spPr bwMode="gray">
                  <a:xfrm>
                    <a:off x="7413009" y="6569589"/>
                    <a:ext cx="880845"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438EBB1D-33CF-E94C-9F35-3E7080050070}"/>
                      </a:ext>
                    </a:extLst>
                  </p:cNvPr>
                  <p:cNvCxnSpPr>
                    <a:cxnSpLocks/>
                  </p:cNvCxnSpPr>
                  <p:nvPr/>
                </p:nvCxnSpPr>
                <p:spPr bwMode="gray">
                  <a:xfrm>
                    <a:off x="8292554" y="6569589"/>
                    <a:ext cx="303108"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447" name="Group 446">
                  <a:extLst>
                    <a:ext uri="{FF2B5EF4-FFF2-40B4-BE49-F238E27FC236}">
                      <a16:creationId xmlns:a16="http://schemas.microsoft.com/office/drawing/2014/main" id="{D6686DA1-C37B-5D4A-BAEA-97AB1F8E99E9}"/>
                    </a:ext>
                  </a:extLst>
                </p:cNvPr>
                <p:cNvGrpSpPr/>
                <p:nvPr/>
              </p:nvGrpSpPr>
              <p:grpSpPr>
                <a:xfrm>
                  <a:off x="4337994" y="5928423"/>
                  <a:ext cx="3512836" cy="0"/>
                  <a:chOff x="3525603" y="6644892"/>
                  <a:chExt cx="5070059" cy="0"/>
                </a:xfrm>
              </p:grpSpPr>
              <p:cxnSp>
                <p:nvCxnSpPr>
                  <p:cNvPr id="448" name="Straight Connector 447">
                    <a:extLst>
                      <a:ext uri="{FF2B5EF4-FFF2-40B4-BE49-F238E27FC236}">
                        <a16:creationId xmlns:a16="http://schemas.microsoft.com/office/drawing/2014/main" id="{281A0D9B-6607-C74F-A168-D42C3329647A}"/>
                      </a:ext>
                    </a:extLst>
                  </p:cNvPr>
                  <p:cNvCxnSpPr>
                    <a:cxnSpLocks/>
                  </p:cNvCxnSpPr>
                  <p:nvPr/>
                </p:nvCxnSpPr>
                <p:spPr bwMode="gray">
                  <a:xfrm>
                    <a:off x="3525603" y="6644892"/>
                    <a:ext cx="155516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449EE8AC-EEAD-CB48-BCD8-273A4D89E998}"/>
                      </a:ext>
                    </a:extLst>
                  </p:cNvPr>
                  <p:cNvCxnSpPr>
                    <a:cxnSpLocks/>
                  </p:cNvCxnSpPr>
                  <p:nvPr/>
                </p:nvCxnSpPr>
                <p:spPr bwMode="gray">
                  <a:xfrm>
                    <a:off x="5073770" y="6644892"/>
                    <a:ext cx="1341547"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D593152E-E70F-0946-8DAF-48B3ECEFC154}"/>
                      </a:ext>
                    </a:extLst>
                  </p:cNvPr>
                  <p:cNvCxnSpPr>
                    <a:cxnSpLocks/>
                  </p:cNvCxnSpPr>
                  <p:nvPr/>
                </p:nvCxnSpPr>
                <p:spPr bwMode="gray">
                  <a:xfrm>
                    <a:off x="6408319" y="6644892"/>
                    <a:ext cx="140873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D8A5F15E-2D22-224B-B909-99F08659C2A2}"/>
                      </a:ext>
                    </a:extLst>
                  </p:cNvPr>
                  <p:cNvCxnSpPr>
                    <a:cxnSpLocks/>
                  </p:cNvCxnSpPr>
                  <p:nvPr/>
                </p:nvCxnSpPr>
                <p:spPr bwMode="gray">
                  <a:xfrm>
                    <a:off x="7810052" y="6644892"/>
                    <a:ext cx="785610"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grpSp>
          </p:grpSp>
          <p:cxnSp>
            <p:nvCxnSpPr>
              <p:cNvPr id="439" name="Straight Connector 438">
                <a:extLst>
                  <a:ext uri="{FF2B5EF4-FFF2-40B4-BE49-F238E27FC236}">
                    <a16:creationId xmlns:a16="http://schemas.microsoft.com/office/drawing/2014/main" id="{26268BB5-B352-DF4D-AD00-F2EDCB6F9112}"/>
                  </a:ext>
                </a:extLst>
              </p:cNvPr>
              <p:cNvCxnSpPr>
                <a:cxnSpLocks/>
              </p:cNvCxnSpPr>
              <p:nvPr/>
            </p:nvCxnSpPr>
            <p:spPr bwMode="gray">
              <a:xfrm>
                <a:off x="322811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9FAEF1AA-0A72-E246-A25C-B4323EB89EA3}"/>
                  </a:ext>
                </a:extLst>
              </p:cNvPr>
              <p:cNvCxnSpPr>
                <a:cxnSpLocks/>
              </p:cNvCxnSpPr>
              <p:nvPr/>
            </p:nvCxnSpPr>
            <p:spPr bwMode="gray">
              <a:xfrm>
                <a:off x="3228118" y="365240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CFB5C979-690F-2F4C-B7DC-6B492F3BDFC5}"/>
                  </a:ext>
                </a:extLst>
              </p:cNvPr>
              <p:cNvCxnSpPr>
                <a:cxnSpLocks/>
              </p:cNvCxnSpPr>
              <p:nvPr/>
            </p:nvCxnSpPr>
            <p:spPr bwMode="gray">
              <a:xfrm>
                <a:off x="322811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2EB46303-04C0-E14F-A289-45B44094EEF4}"/>
                  </a:ext>
                </a:extLst>
              </p:cNvPr>
              <p:cNvCxnSpPr>
                <a:cxnSpLocks/>
              </p:cNvCxnSpPr>
              <p:nvPr/>
            </p:nvCxnSpPr>
            <p:spPr bwMode="gray">
              <a:xfrm>
                <a:off x="261818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633869BB-E358-6043-8B6B-E1723B8B0ABB}"/>
                  </a:ext>
                </a:extLst>
              </p:cNvPr>
              <p:cNvCxnSpPr>
                <a:cxnSpLocks/>
              </p:cNvCxnSpPr>
              <p:nvPr/>
            </p:nvCxnSpPr>
            <p:spPr bwMode="gray">
              <a:xfrm>
                <a:off x="2566871" y="3652405"/>
                <a:ext cx="223392" cy="1"/>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4FA57FCD-1DF8-EE46-BEBB-34F3926BCE4F}"/>
                  </a:ext>
                </a:extLst>
              </p:cNvPr>
              <p:cNvCxnSpPr>
                <a:cxnSpLocks/>
              </p:cNvCxnSpPr>
              <p:nvPr/>
            </p:nvCxnSpPr>
            <p:spPr bwMode="gray">
              <a:xfrm>
                <a:off x="261818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437" name="Right Brace 436">
              <a:extLst>
                <a:ext uri="{FF2B5EF4-FFF2-40B4-BE49-F238E27FC236}">
                  <a16:creationId xmlns:a16="http://schemas.microsoft.com/office/drawing/2014/main" id="{8FFEFCC5-FFC4-E145-9FF3-B277A9CA5B6F}"/>
                </a:ext>
              </a:extLst>
            </p:cNvPr>
            <p:cNvSpPr/>
            <p:nvPr/>
          </p:nvSpPr>
          <p:spPr bwMode="gray">
            <a:xfrm>
              <a:off x="3487730" y="5511012"/>
              <a:ext cx="103705" cy="181845"/>
            </a:xfrm>
            <a:prstGeom prst="rightBrace">
              <a:avLst>
                <a:gd name="adj1" fmla="val 8747"/>
                <a:gd name="adj2" fmla="val 50000"/>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grpSp>
        <p:nvGrpSpPr>
          <p:cNvPr id="461" name="Group 460">
            <a:extLst>
              <a:ext uri="{FF2B5EF4-FFF2-40B4-BE49-F238E27FC236}">
                <a16:creationId xmlns:a16="http://schemas.microsoft.com/office/drawing/2014/main" id="{F6655563-AB21-084E-BA4F-41E8EE065902}"/>
              </a:ext>
            </a:extLst>
          </p:cNvPr>
          <p:cNvGrpSpPr/>
          <p:nvPr/>
        </p:nvGrpSpPr>
        <p:grpSpPr>
          <a:xfrm>
            <a:off x="2315928" y="2804179"/>
            <a:ext cx="426736" cy="90592"/>
            <a:chOff x="2734850" y="5511012"/>
            <a:chExt cx="856585" cy="181845"/>
          </a:xfrm>
        </p:grpSpPr>
        <p:grpSp>
          <p:nvGrpSpPr>
            <p:cNvPr id="462" name="Group 461">
              <a:extLst>
                <a:ext uri="{FF2B5EF4-FFF2-40B4-BE49-F238E27FC236}">
                  <a16:creationId xmlns:a16="http://schemas.microsoft.com/office/drawing/2014/main" id="{A676E2CA-8E9E-4140-98D0-C4BE0DA76A23}"/>
                </a:ext>
              </a:extLst>
            </p:cNvPr>
            <p:cNvGrpSpPr/>
            <p:nvPr/>
          </p:nvGrpSpPr>
          <p:grpSpPr>
            <a:xfrm>
              <a:off x="2734850" y="5511253"/>
              <a:ext cx="753896" cy="180852"/>
              <a:chOff x="2566871" y="3561379"/>
              <a:chExt cx="761501" cy="182677"/>
            </a:xfrm>
          </p:grpSpPr>
          <p:grpSp>
            <p:nvGrpSpPr>
              <p:cNvPr id="464" name="Group 463">
                <a:extLst>
                  <a:ext uri="{FF2B5EF4-FFF2-40B4-BE49-F238E27FC236}">
                    <a16:creationId xmlns:a16="http://schemas.microsoft.com/office/drawing/2014/main" id="{156DC302-B3DF-694E-B067-E9BBA788F83B}"/>
                  </a:ext>
                </a:extLst>
              </p:cNvPr>
              <p:cNvGrpSpPr/>
              <p:nvPr/>
            </p:nvGrpSpPr>
            <p:grpSpPr>
              <a:xfrm>
                <a:off x="2668315" y="3561379"/>
                <a:ext cx="577052" cy="182677"/>
                <a:chOff x="4337994" y="5777816"/>
                <a:chExt cx="3512836" cy="150607"/>
              </a:xfrm>
            </p:grpSpPr>
            <p:grpSp>
              <p:nvGrpSpPr>
                <p:cNvPr id="471" name="Group 470">
                  <a:extLst>
                    <a:ext uri="{FF2B5EF4-FFF2-40B4-BE49-F238E27FC236}">
                      <a16:creationId xmlns:a16="http://schemas.microsoft.com/office/drawing/2014/main" id="{9146D6FA-6B4B-EE46-8BE7-F1E80330791D}"/>
                    </a:ext>
                  </a:extLst>
                </p:cNvPr>
                <p:cNvGrpSpPr/>
                <p:nvPr/>
              </p:nvGrpSpPr>
              <p:grpSpPr>
                <a:xfrm>
                  <a:off x="4337994" y="5777816"/>
                  <a:ext cx="3512836" cy="0"/>
                  <a:chOff x="4337994" y="5777816"/>
                  <a:chExt cx="3512836" cy="0"/>
                </a:xfrm>
              </p:grpSpPr>
              <p:cxnSp>
                <p:nvCxnSpPr>
                  <p:cNvPr id="484" name="Straight Connector 483">
                    <a:extLst>
                      <a:ext uri="{FF2B5EF4-FFF2-40B4-BE49-F238E27FC236}">
                        <a16:creationId xmlns:a16="http://schemas.microsoft.com/office/drawing/2014/main" id="{566DA096-A427-754C-A09D-51420628D363}"/>
                      </a:ext>
                    </a:extLst>
                  </p:cNvPr>
                  <p:cNvCxnSpPr/>
                  <p:nvPr/>
                </p:nvCxnSpPr>
                <p:spPr bwMode="gray">
                  <a:xfrm>
                    <a:off x="4337994" y="5777816"/>
                    <a:ext cx="2467127"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129F8D1A-C516-A443-A4B9-651FB171D39A}"/>
                      </a:ext>
                    </a:extLst>
                  </p:cNvPr>
                  <p:cNvCxnSpPr>
                    <a:cxnSpLocks/>
                  </p:cNvCxnSpPr>
                  <p:nvPr/>
                </p:nvCxnSpPr>
                <p:spPr bwMode="gray">
                  <a:xfrm>
                    <a:off x="6797675" y="5777816"/>
                    <a:ext cx="180975"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7AF123AE-54A8-0D49-A524-3732A3FA90C3}"/>
                      </a:ext>
                    </a:extLst>
                  </p:cNvPr>
                  <p:cNvCxnSpPr>
                    <a:cxnSpLocks/>
                  </p:cNvCxnSpPr>
                  <p:nvPr/>
                </p:nvCxnSpPr>
                <p:spPr bwMode="gray">
                  <a:xfrm>
                    <a:off x="6971104" y="5777816"/>
                    <a:ext cx="879726"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472" name="Group 471">
                  <a:extLst>
                    <a:ext uri="{FF2B5EF4-FFF2-40B4-BE49-F238E27FC236}">
                      <a16:creationId xmlns:a16="http://schemas.microsoft.com/office/drawing/2014/main" id="{38A7632C-5453-9443-A6DF-5F838E1A3118}"/>
                    </a:ext>
                  </a:extLst>
                </p:cNvPr>
                <p:cNvGrpSpPr/>
                <p:nvPr/>
              </p:nvGrpSpPr>
              <p:grpSpPr>
                <a:xfrm>
                  <a:off x="4337994" y="5853119"/>
                  <a:ext cx="3512836" cy="0"/>
                  <a:chOff x="3525603" y="6569589"/>
                  <a:chExt cx="5070059" cy="0"/>
                </a:xfrm>
              </p:grpSpPr>
              <p:cxnSp>
                <p:nvCxnSpPr>
                  <p:cNvPr id="478" name="Straight Connector 477">
                    <a:extLst>
                      <a:ext uri="{FF2B5EF4-FFF2-40B4-BE49-F238E27FC236}">
                        <a16:creationId xmlns:a16="http://schemas.microsoft.com/office/drawing/2014/main" id="{CBC962B1-C93E-794F-9877-E575F79BF2F3}"/>
                      </a:ext>
                    </a:extLst>
                  </p:cNvPr>
                  <p:cNvCxnSpPr>
                    <a:cxnSpLocks/>
                  </p:cNvCxnSpPr>
                  <p:nvPr/>
                </p:nvCxnSpPr>
                <p:spPr bwMode="gray">
                  <a:xfrm>
                    <a:off x="3525603" y="6569589"/>
                    <a:ext cx="53652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85E6807A-D3BF-C64E-AA3B-F55BE4CB07D5}"/>
                      </a:ext>
                    </a:extLst>
                  </p:cNvPr>
                  <p:cNvCxnSpPr>
                    <a:cxnSpLocks/>
                  </p:cNvCxnSpPr>
                  <p:nvPr/>
                </p:nvCxnSpPr>
                <p:spPr bwMode="gray">
                  <a:xfrm>
                    <a:off x="4060829" y="6569589"/>
                    <a:ext cx="1409912"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11E80F0C-8D74-9E48-B154-7E1D913DCEA2}"/>
                      </a:ext>
                    </a:extLst>
                  </p:cNvPr>
                  <p:cNvCxnSpPr>
                    <a:cxnSpLocks/>
                  </p:cNvCxnSpPr>
                  <p:nvPr/>
                </p:nvCxnSpPr>
                <p:spPr bwMode="gray">
                  <a:xfrm>
                    <a:off x="5469442" y="6569589"/>
                    <a:ext cx="785984" cy="0"/>
                  </a:xfrm>
                  <a:prstGeom prst="line">
                    <a:avLst/>
                  </a:prstGeom>
                  <a:ln w="28575">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1133D71C-5851-3D4C-A576-03BC2B90C103}"/>
                      </a:ext>
                    </a:extLst>
                  </p:cNvPr>
                  <p:cNvCxnSpPr>
                    <a:cxnSpLocks/>
                  </p:cNvCxnSpPr>
                  <p:nvPr/>
                </p:nvCxnSpPr>
                <p:spPr bwMode="gray">
                  <a:xfrm>
                    <a:off x="6254127" y="6569589"/>
                    <a:ext cx="116018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77C3CF1B-BED5-D747-A6BE-92745BB51E74}"/>
                      </a:ext>
                    </a:extLst>
                  </p:cNvPr>
                  <p:cNvCxnSpPr>
                    <a:cxnSpLocks/>
                  </p:cNvCxnSpPr>
                  <p:nvPr/>
                </p:nvCxnSpPr>
                <p:spPr bwMode="gray">
                  <a:xfrm>
                    <a:off x="7413009" y="6569589"/>
                    <a:ext cx="880845"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F4D6F6A6-9E12-4242-9C90-D3F250FA27F8}"/>
                      </a:ext>
                    </a:extLst>
                  </p:cNvPr>
                  <p:cNvCxnSpPr>
                    <a:cxnSpLocks/>
                  </p:cNvCxnSpPr>
                  <p:nvPr/>
                </p:nvCxnSpPr>
                <p:spPr bwMode="gray">
                  <a:xfrm>
                    <a:off x="8292554" y="6569589"/>
                    <a:ext cx="303108"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473" name="Group 472">
                  <a:extLst>
                    <a:ext uri="{FF2B5EF4-FFF2-40B4-BE49-F238E27FC236}">
                      <a16:creationId xmlns:a16="http://schemas.microsoft.com/office/drawing/2014/main" id="{BD08A705-4E18-F243-B8EA-310201609A2F}"/>
                    </a:ext>
                  </a:extLst>
                </p:cNvPr>
                <p:cNvGrpSpPr/>
                <p:nvPr/>
              </p:nvGrpSpPr>
              <p:grpSpPr>
                <a:xfrm>
                  <a:off x="4337994" y="5928423"/>
                  <a:ext cx="3512836" cy="0"/>
                  <a:chOff x="3525603" y="6644892"/>
                  <a:chExt cx="5070059" cy="0"/>
                </a:xfrm>
              </p:grpSpPr>
              <p:cxnSp>
                <p:nvCxnSpPr>
                  <p:cNvPr id="474" name="Straight Connector 473">
                    <a:extLst>
                      <a:ext uri="{FF2B5EF4-FFF2-40B4-BE49-F238E27FC236}">
                        <a16:creationId xmlns:a16="http://schemas.microsoft.com/office/drawing/2014/main" id="{76B6C559-9CBD-DE4F-B4F5-94AEEC4423BD}"/>
                      </a:ext>
                    </a:extLst>
                  </p:cNvPr>
                  <p:cNvCxnSpPr>
                    <a:cxnSpLocks/>
                  </p:cNvCxnSpPr>
                  <p:nvPr/>
                </p:nvCxnSpPr>
                <p:spPr bwMode="gray">
                  <a:xfrm>
                    <a:off x="3525603" y="6644892"/>
                    <a:ext cx="155516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221E8DC2-CEAF-D943-AA5A-3EAD1CA2D774}"/>
                      </a:ext>
                    </a:extLst>
                  </p:cNvPr>
                  <p:cNvCxnSpPr>
                    <a:cxnSpLocks/>
                  </p:cNvCxnSpPr>
                  <p:nvPr/>
                </p:nvCxnSpPr>
                <p:spPr bwMode="gray">
                  <a:xfrm>
                    <a:off x="5073770" y="6644892"/>
                    <a:ext cx="1341547"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D820AACD-A194-A943-BE9E-B7E6A4AFDECC}"/>
                      </a:ext>
                    </a:extLst>
                  </p:cNvPr>
                  <p:cNvCxnSpPr>
                    <a:cxnSpLocks/>
                  </p:cNvCxnSpPr>
                  <p:nvPr/>
                </p:nvCxnSpPr>
                <p:spPr bwMode="gray">
                  <a:xfrm>
                    <a:off x="6408319" y="6644892"/>
                    <a:ext cx="140873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1D7537EA-8A39-E541-AD02-277B1305477F}"/>
                      </a:ext>
                    </a:extLst>
                  </p:cNvPr>
                  <p:cNvCxnSpPr>
                    <a:cxnSpLocks/>
                  </p:cNvCxnSpPr>
                  <p:nvPr/>
                </p:nvCxnSpPr>
                <p:spPr bwMode="gray">
                  <a:xfrm>
                    <a:off x="7810052" y="6644892"/>
                    <a:ext cx="785610"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grpSp>
          </p:grpSp>
          <p:cxnSp>
            <p:nvCxnSpPr>
              <p:cNvPr id="465" name="Straight Connector 464">
                <a:extLst>
                  <a:ext uri="{FF2B5EF4-FFF2-40B4-BE49-F238E27FC236}">
                    <a16:creationId xmlns:a16="http://schemas.microsoft.com/office/drawing/2014/main" id="{1FC8FAD6-DCB3-1D44-8CC6-1D413BC8D88E}"/>
                  </a:ext>
                </a:extLst>
              </p:cNvPr>
              <p:cNvCxnSpPr>
                <a:cxnSpLocks/>
              </p:cNvCxnSpPr>
              <p:nvPr/>
            </p:nvCxnSpPr>
            <p:spPr bwMode="gray">
              <a:xfrm>
                <a:off x="322811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479FDD89-937E-C045-9960-BA963C88C05F}"/>
                  </a:ext>
                </a:extLst>
              </p:cNvPr>
              <p:cNvCxnSpPr>
                <a:cxnSpLocks/>
              </p:cNvCxnSpPr>
              <p:nvPr/>
            </p:nvCxnSpPr>
            <p:spPr bwMode="gray">
              <a:xfrm>
                <a:off x="3228118" y="365240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9A01B2C-6CAF-6E4E-8C66-64DFF209E249}"/>
                  </a:ext>
                </a:extLst>
              </p:cNvPr>
              <p:cNvCxnSpPr>
                <a:cxnSpLocks/>
              </p:cNvCxnSpPr>
              <p:nvPr/>
            </p:nvCxnSpPr>
            <p:spPr bwMode="gray">
              <a:xfrm>
                <a:off x="322811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F3CF5B42-AF60-104E-BC42-E96B92FDB041}"/>
                  </a:ext>
                </a:extLst>
              </p:cNvPr>
              <p:cNvCxnSpPr>
                <a:cxnSpLocks/>
              </p:cNvCxnSpPr>
              <p:nvPr/>
            </p:nvCxnSpPr>
            <p:spPr bwMode="gray">
              <a:xfrm>
                <a:off x="261818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D820484D-E678-B844-8998-AF0D9CB385C9}"/>
                  </a:ext>
                </a:extLst>
              </p:cNvPr>
              <p:cNvCxnSpPr>
                <a:cxnSpLocks/>
              </p:cNvCxnSpPr>
              <p:nvPr/>
            </p:nvCxnSpPr>
            <p:spPr bwMode="gray">
              <a:xfrm>
                <a:off x="2566871" y="3652405"/>
                <a:ext cx="223392" cy="1"/>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AC84B317-5F18-974E-9C92-A361BF20F958}"/>
                  </a:ext>
                </a:extLst>
              </p:cNvPr>
              <p:cNvCxnSpPr>
                <a:cxnSpLocks/>
              </p:cNvCxnSpPr>
              <p:nvPr/>
            </p:nvCxnSpPr>
            <p:spPr bwMode="gray">
              <a:xfrm>
                <a:off x="261818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463" name="Right Brace 462">
              <a:extLst>
                <a:ext uri="{FF2B5EF4-FFF2-40B4-BE49-F238E27FC236}">
                  <a16:creationId xmlns:a16="http://schemas.microsoft.com/office/drawing/2014/main" id="{22145C9F-C650-6645-8ADE-0CDD2ACBA493}"/>
                </a:ext>
              </a:extLst>
            </p:cNvPr>
            <p:cNvSpPr/>
            <p:nvPr/>
          </p:nvSpPr>
          <p:spPr bwMode="gray">
            <a:xfrm>
              <a:off x="3487730" y="5511012"/>
              <a:ext cx="103705" cy="181845"/>
            </a:xfrm>
            <a:prstGeom prst="rightBrace">
              <a:avLst>
                <a:gd name="adj1" fmla="val 8747"/>
                <a:gd name="adj2" fmla="val 50000"/>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grpSp>
        <p:nvGrpSpPr>
          <p:cNvPr id="371" name="Group 370">
            <a:extLst>
              <a:ext uri="{FF2B5EF4-FFF2-40B4-BE49-F238E27FC236}">
                <a16:creationId xmlns:a16="http://schemas.microsoft.com/office/drawing/2014/main" id="{8CF88361-FE5F-28E7-35BA-2075F276CA15}"/>
              </a:ext>
            </a:extLst>
          </p:cNvPr>
          <p:cNvGrpSpPr/>
          <p:nvPr/>
        </p:nvGrpSpPr>
        <p:grpSpPr>
          <a:xfrm>
            <a:off x="6537106" y="2769977"/>
            <a:ext cx="4744176" cy="2352039"/>
            <a:chOff x="6491570" y="2988255"/>
            <a:chExt cx="4744176" cy="2352039"/>
          </a:xfrm>
        </p:grpSpPr>
        <p:pic>
          <p:nvPicPr>
            <p:cNvPr id="376" name="Graphic 375">
              <a:extLst>
                <a:ext uri="{FF2B5EF4-FFF2-40B4-BE49-F238E27FC236}">
                  <a16:creationId xmlns:a16="http://schemas.microsoft.com/office/drawing/2014/main" id="{6CF40263-A249-2C2D-84C8-6E5F22D8368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91570" y="2988255"/>
              <a:ext cx="4744176" cy="2352039"/>
            </a:xfrm>
            <a:prstGeom prst="rect">
              <a:avLst/>
            </a:prstGeom>
          </p:spPr>
        </p:pic>
        <p:pic>
          <p:nvPicPr>
            <p:cNvPr id="385" name="Picture 384">
              <a:extLst>
                <a:ext uri="{FF2B5EF4-FFF2-40B4-BE49-F238E27FC236}">
                  <a16:creationId xmlns:a16="http://schemas.microsoft.com/office/drawing/2014/main" id="{D89E5A07-98CC-2FDE-F8D2-2C3D774679DF}"/>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8403601" y="4229077"/>
              <a:ext cx="925292" cy="500015"/>
            </a:xfrm>
            <a:prstGeom prst="rect">
              <a:avLst/>
            </a:prstGeom>
          </p:spPr>
        </p:pic>
        <p:pic>
          <p:nvPicPr>
            <p:cNvPr id="387" name="Picture 386">
              <a:extLst>
                <a:ext uri="{FF2B5EF4-FFF2-40B4-BE49-F238E27FC236}">
                  <a16:creationId xmlns:a16="http://schemas.microsoft.com/office/drawing/2014/main" id="{33D71972-E1E8-CBD4-BC07-C3E05D34D97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192239" y="3320290"/>
              <a:ext cx="761937" cy="353539"/>
            </a:xfrm>
            <a:prstGeom prst="rect">
              <a:avLst/>
            </a:prstGeom>
          </p:spPr>
        </p:pic>
        <p:pic>
          <p:nvPicPr>
            <p:cNvPr id="388" name="Picture 387">
              <a:extLst>
                <a:ext uri="{FF2B5EF4-FFF2-40B4-BE49-F238E27FC236}">
                  <a16:creationId xmlns:a16="http://schemas.microsoft.com/office/drawing/2014/main" id="{0E9C6860-5BED-3BD8-22CC-24AB3C9AD615}"/>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8083698" y="4911424"/>
              <a:ext cx="903642" cy="206261"/>
            </a:xfrm>
            <a:prstGeom prst="rect">
              <a:avLst/>
            </a:prstGeom>
          </p:spPr>
        </p:pic>
        <p:pic>
          <p:nvPicPr>
            <p:cNvPr id="389" name="Picture 388">
              <a:extLst>
                <a:ext uri="{FF2B5EF4-FFF2-40B4-BE49-F238E27FC236}">
                  <a16:creationId xmlns:a16="http://schemas.microsoft.com/office/drawing/2014/main" id="{07CE09E9-9A92-A370-8775-E7A8C4F0866E}"/>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9623741" y="4358152"/>
              <a:ext cx="525635" cy="245585"/>
            </a:xfrm>
            <a:prstGeom prst="rect">
              <a:avLst/>
            </a:prstGeom>
          </p:spPr>
        </p:pic>
        <p:pic>
          <p:nvPicPr>
            <p:cNvPr id="505" name="Picture 504" descr="A picture containing drawing&#10;&#10;Description automatically generated">
              <a:extLst>
                <a:ext uri="{FF2B5EF4-FFF2-40B4-BE49-F238E27FC236}">
                  <a16:creationId xmlns:a16="http://schemas.microsoft.com/office/drawing/2014/main" id="{F91BC275-2ED8-9205-4079-1B1C09966468}"/>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6934147" y="4800447"/>
              <a:ext cx="900194" cy="235284"/>
            </a:xfrm>
            <a:prstGeom prst="rect">
              <a:avLst/>
            </a:prstGeom>
          </p:spPr>
        </p:pic>
        <p:pic>
          <p:nvPicPr>
            <p:cNvPr id="506" name="Picture 505" descr="A close up of a logo&#10;&#10;Description automatically generated">
              <a:extLst>
                <a:ext uri="{FF2B5EF4-FFF2-40B4-BE49-F238E27FC236}">
                  <a16:creationId xmlns:a16="http://schemas.microsoft.com/office/drawing/2014/main" id="{D618C7A1-4C08-14AF-D61E-E2D5BA8941A4}"/>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824137" y="3788151"/>
              <a:ext cx="821912" cy="328764"/>
            </a:xfrm>
            <a:prstGeom prst="rect">
              <a:avLst/>
            </a:prstGeom>
          </p:spPr>
        </p:pic>
        <p:pic>
          <p:nvPicPr>
            <p:cNvPr id="507" name="Picture 506" descr="A picture containing drawing&#10;&#10;Description automatically generated">
              <a:extLst>
                <a:ext uri="{FF2B5EF4-FFF2-40B4-BE49-F238E27FC236}">
                  <a16:creationId xmlns:a16="http://schemas.microsoft.com/office/drawing/2014/main" id="{B447D5A7-0D6F-839B-DFC5-22D47F850A48}"/>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9202705" y="3878545"/>
              <a:ext cx="1012909" cy="265452"/>
            </a:xfrm>
            <a:prstGeom prst="rect">
              <a:avLst/>
            </a:prstGeom>
          </p:spPr>
        </p:pic>
        <p:pic>
          <p:nvPicPr>
            <p:cNvPr id="508" name="Picture 507" descr="A picture containing drawing&#10;&#10;Description automatically generated">
              <a:extLst>
                <a:ext uri="{FF2B5EF4-FFF2-40B4-BE49-F238E27FC236}">
                  <a16:creationId xmlns:a16="http://schemas.microsoft.com/office/drawing/2014/main" id="{C218163A-32AF-F094-C812-EC8E89A7D353}"/>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9391117" y="4795519"/>
              <a:ext cx="678211" cy="333723"/>
            </a:xfrm>
            <a:prstGeom prst="rect">
              <a:avLst/>
            </a:prstGeom>
          </p:spPr>
        </p:pic>
        <p:pic>
          <p:nvPicPr>
            <p:cNvPr id="509" name="Picture 508" descr="A picture containing drawing&#10;&#10;Description automatically generated">
              <a:extLst>
                <a:ext uri="{FF2B5EF4-FFF2-40B4-BE49-F238E27FC236}">
                  <a16:creationId xmlns:a16="http://schemas.microsoft.com/office/drawing/2014/main" id="{02347692-824C-FED6-7FB3-ED572441D2FB}"/>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7153819" y="4299414"/>
              <a:ext cx="1107441" cy="290766"/>
            </a:xfrm>
            <a:prstGeom prst="rect">
              <a:avLst/>
            </a:prstGeom>
          </p:spPr>
        </p:pic>
        <p:pic>
          <p:nvPicPr>
            <p:cNvPr id="510" name="Picture 509" descr="A picture containing drawing, game&#10;&#10;Description automatically generated">
              <a:extLst>
                <a:ext uri="{FF2B5EF4-FFF2-40B4-BE49-F238E27FC236}">
                  <a16:creationId xmlns:a16="http://schemas.microsoft.com/office/drawing/2014/main" id="{D4228CEC-34C9-4C52-DDA2-80BD5D601AC0}"/>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0318798" y="4270178"/>
              <a:ext cx="618421" cy="618421"/>
            </a:xfrm>
            <a:prstGeom prst="rect">
              <a:avLst/>
            </a:prstGeom>
          </p:spPr>
        </p:pic>
      </p:grpSp>
      <p:grpSp>
        <p:nvGrpSpPr>
          <p:cNvPr id="612" name="Group 611">
            <a:extLst>
              <a:ext uri="{FF2B5EF4-FFF2-40B4-BE49-F238E27FC236}">
                <a16:creationId xmlns:a16="http://schemas.microsoft.com/office/drawing/2014/main" id="{E32769C9-F0ED-3122-AAF5-C798BA56FA8B}"/>
              </a:ext>
            </a:extLst>
          </p:cNvPr>
          <p:cNvGrpSpPr/>
          <p:nvPr/>
        </p:nvGrpSpPr>
        <p:grpSpPr>
          <a:xfrm>
            <a:off x="1417777" y="4008876"/>
            <a:ext cx="548640" cy="548640"/>
            <a:chOff x="1417777" y="2720694"/>
            <a:chExt cx="548640" cy="548640"/>
          </a:xfrm>
        </p:grpSpPr>
        <p:grpSp>
          <p:nvGrpSpPr>
            <p:cNvPr id="619" name="Group 618">
              <a:extLst>
                <a:ext uri="{FF2B5EF4-FFF2-40B4-BE49-F238E27FC236}">
                  <a16:creationId xmlns:a16="http://schemas.microsoft.com/office/drawing/2014/main" id="{F161D5DA-FC72-B31C-7AFB-D7C7423093D5}"/>
                </a:ext>
              </a:extLst>
            </p:cNvPr>
            <p:cNvGrpSpPr/>
            <p:nvPr/>
          </p:nvGrpSpPr>
          <p:grpSpPr>
            <a:xfrm>
              <a:off x="1417777" y="2720694"/>
              <a:ext cx="548640" cy="548640"/>
              <a:chOff x="142824" y="2111504"/>
              <a:chExt cx="548640" cy="548640"/>
            </a:xfrm>
          </p:grpSpPr>
          <p:sp>
            <p:nvSpPr>
              <p:cNvPr id="621" name="Oval 620">
                <a:extLst>
                  <a:ext uri="{FF2B5EF4-FFF2-40B4-BE49-F238E27FC236}">
                    <a16:creationId xmlns:a16="http://schemas.microsoft.com/office/drawing/2014/main" id="{38DDB16A-521F-7A1E-8968-CE3EA9E0CF1A}"/>
                  </a:ext>
                </a:extLst>
              </p:cNvPr>
              <p:cNvSpPr>
                <a:spLocks noChangeAspect="1"/>
              </p:cNvSpPr>
              <p:nvPr/>
            </p:nvSpPr>
            <p:spPr>
              <a:xfrm>
                <a:off x="142824" y="2111504"/>
                <a:ext cx="548640" cy="548640"/>
              </a:xfrm>
              <a:prstGeom prst="ellipse">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nvGrpSpPr>
              <p:cNvPr id="622" name="Group 621">
                <a:extLst>
                  <a:ext uri="{FF2B5EF4-FFF2-40B4-BE49-F238E27FC236}">
                    <a16:creationId xmlns:a16="http://schemas.microsoft.com/office/drawing/2014/main" id="{85466A79-C668-6550-124E-0CA0B2AD37E3}"/>
                  </a:ext>
                </a:extLst>
              </p:cNvPr>
              <p:cNvGrpSpPr/>
              <p:nvPr/>
            </p:nvGrpSpPr>
            <p:grpSpPr>
              <a:xfrm>
                <a:off x="259705" y="2227419"/>
                <a:ext cx="327486" cy="297832"/>
                <a:chOff x="34416" y="2196209"/>
                <a:chExt cx="600141" cy="545796"/>
              </a:xfrm>
            </p:grpSpPr>
            <p:sp>
              <p:nvSpPr>
                <p:cNvPr id="623" name="Picture Placeholder 75">
                  <a:extLst>
                    <a:ext uri="{FF2B5EF4-FFF2-40B4-BE49-F238E27FC236}">
                      <a16:creationId xmlns:a16="http://schemas.microsoft.com/office/drawing/2014/main" id="{F688C87E-95FE-DE7F-AF05-2C1C51648D5D}"/>
                    </a:ext>
                  </a:extLst>
                </p:cNvPr>
                <p:cNvSpPr/>
                <p:nvPr/>
              </p:nvSpPr>
              <p:spPr>
                <a:xfrm>
                  <a:off x="124921" y="2436919"/>
                  <a:ext cx="420586" cy="293398"/>
                </a:xfrm>
                <a:custGeom>
                  <a:avLst/>
                  <a:gdLst>
                    <a:gd name="connsiteX0" fmla="*/ 404774 w 420585"/>
                    <a:gd name="connsiteY0" fmla="*/ 277587 h 293398"/>
                    <a:gd name="connsiteX1" fmla="*/ 15812 w 420585"/>
                    <a:gd name="connsiteY1" fmla="*/ 277587 h 293398"/>
                    <a:gd name="connsiteX2" fmla="*/ 15812 w 420585"/>
                    <a:gd name="connsiteY2" fmla="*/ 0 h 293398"/>
                    <a:gd name="connsiteX3" fmla="*/ 0 w 420585"/>
                    <a:gd name="connsiteY3" fmla="*/ 0 h 293398"/>
                    <a:gd name="connsiteX4" fmla="*/ 0 w 420585"/>
                    <a:gd name="connsiteY4" fmla="*/ 285492 h 293398"/>
                    <a:gd name="connsiteX5" fmla="*/ 7906 w 420585"/>
                    <a:gd name="connsiteY5" fmla="*/ 293398 h 293398"/>
                    <a:gd name="connsiteX6" fmla="*/ 412680 w 420585"/>
                    <a:gd name="connsiteY6" fmla="*/ 293398 h 293398"/>
                    <a:gd name="connsiteX7" fmla="*/ 420586 w 420585"/>
                    <a:gd name="connsiteY7" fmla="*/ 285492 h 293398"/>
                    <a:gd name="connsiteX8" fmla="*/ 420586 w 420585"/>
                    <a:gd name="connsiteY8" fmla="*/ 0 h 293398"/>
                    <a:gd name="connsiteX9" fmla="*/ 404774 w 420585"/>
                    <a:gd name="connsiteY9" fmla="*/ 0 h 29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585" h="293398">
                      <a:moveTo>
                        <a:pt x="404774" y="277587"/>
                      </a:moveTo>
                      <a:lnTo>
                        <a:pt x="15812" y="277587"/>
                      </a:lnTo>
                      <a:lnTo>
                        <a:pt x="15812" y="0"/>
                      </a:lnTo>
                      <a:lnTo>
                        <a:pt x="0" y="0"/>
                      </a:lnTo>
                      <a:lnTo>
                        <a:pt x="0" y="285492"/>
                      </a:lnTo>
                      <a:cubicBezTo>
                        <a:pt x="0" y="289856"/>
                        <a:pt x="3539" y="293398"/>
                        <a:pt x="7906" y="293398"/>
                      </a:cubicBezTo>
                      <a:lnTo>
                        <a:pt x="412680" y="293398"/>
                      </a:lnTo>
                      <a:cubicBezTo>
                        <a:pt x="417047" y="293398"/>
                        <a:pt x="420586" y="289856"/>
                        <a:pt x="420586" y="285492"/>
                      </a:cubicBezTo>
                      <a:lnTo>
                        <a:pt x="420586" y="0"/>
                      </a:lnTo>
                      <a:lnTo>
                        <a:pt x="404774" y="0"/>
                      </a:lnTo>
                      <a:close/>
                    </a:path>
                  </a:pathLst>
                </a:custGeom>
                <a:solidFill>
                  <a:schemeClr val="accent6"/>
                </a:solidFill>
                <a:ln w="6271" cap="flat">
                  <a:solidFill>
                    <a:schemeClr val="accent6"/>
                  </a:solidFill>
                  <a:prstDash val="solid"/>
                  <a:miter/>
                </a:ln>
              </p:spPr>
              <p:txBody>
                <a:bodyPr rtlCol="0" anchor="ctr"/>
                <a:lstStyle/>
                <a:p>
                  <a:endParaRPr lang="en-US"/>
                </a:p>
              </p:txBody>
            </p:sp>
            <p:sp>
              <p:nvSpPr>
                <p:cNvPr id="624" name="Picture Placeholder 75">
                  <a:extLst>
                    <a:ext uri="{FF2B5EF4-FFF2-40B4-BE49-F238E27FC236}">
                      <a16:creationId xmlns:a16="http://schemas.microsoft.com/office/drawing/2014/main" id="{34AA734C-DD52-1753-D5B5-832B5779A3A7}"/>
                    </a:ext>
                  </a:extLst>
                </p:cNvPr>
                <p:cNvSpPr/>
                <p:nvPr/>
              </p:nvSpPr>
              <p:spPr>
                <a:xfrm>
                  <a:off x="34416" y="2196209"/>
                  <a:ext cx="600141" cy="266892"/>
                </a:xfrm>
                <a:custGeom>
                  <a:avLst/>
                  <a:gdLst>
                    <a:gd name="connsiteX0" fmla="*/ 306111 w 600141"/>
                    <a:gd name="connsiteY0" fmla="*/ 1892 h 266892"/>
                    <a:gd name="connsiteX1" fmla="*/ 295802 w 600141"/>
                    <a:gd name="connsiteY1" fmla="*/ 1892 h 266892"/>
                    <a:gd name="connsiteX2" fmla="*/ 0 w 600141"/>
                    <a:gd name="connsiteY2" fmla="*/ 254876 h 266892"/>
                    <a:gd name="connsiteX3" fmla="*/ 10309 w 600141"/>
                    <a:gd name="connsiteY3" fmla="*/ 266892 h 266892"/>
                    <a:gd name="connsiteX4" fmla="*/ 300798 w 600141"/>
                    <a:gd name="connsiteY4" fmla="*/ 18272 h 266892"/>
                    <a:gd name="connsiteX5" fmla="*/ 589832 w 600141"/>
                    <a:gd name="connsiteY5" fmla="*/ 265375 h 266892"/>
                    <a:gd name="connsiteX6" fmla="*/ 600141 w 600141"/>
                    <a:gd name="connsiteY6" fmla="*/ 253358 h 26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41" h="266892">
                      <a:moveTo>
                        <a:pt x="306111" y="1892"/>
                      </a:moveTo>
                      <a:cubicBezTo>
                        <a:pt x="303137" y="-631"/>
                        <a:pt x="298775" y="-631"/>
                        <a:pt x="295802" y="1892"/>
                      </a:cubicBezTo>
                      <a:lnTo>
                        <a:pt x="0" y="254876"/>
                      </a:lnTo>
                      <a:lnTo>
                        <a:pt x="10309" y="266892"/>
                      </a:lnTo>
                      <a:lnTo>
                        <a:pt x="300798" y="18272"/>
                      </a:lnTo>
                      <a:lnTo>
                        <a:pt x="589832" y="265375"/>
                      </a:lnTo>
                      <a:lnTo>
                        <a:pt x="600141" y="253358"/>
                      </a:lnTo>
                      <a:close/>
                    </a:path>
                  </a:pathLst>
                </a:custGeom>
                <a:solidFill>
                  <a:schemeClr val="accent6"/>
                </a:solidFill>
                <a:ln w="6271" cap="flat">
                  <a:solidFill>
                    <a:schemeClr val="accent6"/>
                  </a:solidFill>
                  <a:prstDash val="solid"/>
                  <a:miter/>
                </a:ln>
              </p:spPr>
              <p:txBody>
                <a:bodyPr rtlCol="0" anchor="ctr"/>
                <a:lstStyle/>
                <a:p>
                  <a:endParaRPr lang="en-US"/>
                </a:p>
              </p:txBody>
            </p:sp>
            <p:sp>
              <p:nvSpPr>
                <p:cNvPr id="625" name="Freeform 624">
                  <a:extLst>
                    <a:ext uri="{FF2B5EF4-FFF2-40B4-BE49-F238E27FC236}">
                      <a16:creationId xmlns:a16="http://schemas.microsoft.com/office/drawing/2014/main" id="{D0F08162-227E-5AC4-1011-0A5281993148}"/>
                    </a:ext>
                  </a:extLst>
                </p:cNvPr>
                <p:cNvSpPr/>
                <p:nvPr/>
              </p:nvSpPr>
              <p:spPr>
                <a:xfrm>
                  <a:off x="259807" y="2490651"/>
                  <a:ext cx="150813" cy="251354"/>
                </a:xfrm>
                <a:custGeom>
                  <a:avLst/>
                  <a:gdLst>
                    <a:gd name="connsiteX0" fmla="*/ 0 w 123825"/>
                    <a:gd name="connsiteY0" fmla="*/ 219075 h 219075"/>
                    <a:gd name="connsiteX1" fmla="*/ 0 w 123825"/>
                    <a:gd name="connsiteY1" fmla="*/ 0 h 219075"/>
                    <a:gd name="connsiteX2" fmla="*/ 123825 w 123825"/>
                    <a:gd name="connsiteY2" fmla="*/ 0 h 219075"/>
                    <a:gd name="connsiteX3" fmla="*/ 123825 w 12382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23825" h="219075">
                      <a:moveTo>
                        <a:pt x="0" y="219075"/>
                      </a:moveTo>
                      <a:lnTo>
                        <a:pt x="0" y="0"/>
                      </a:lnTo>
                      <a:lnTo>
                        <a:pt x="123825" y="0"/>
                      </a:lnTo>
                      <a:lnTo>
                        <a:pt x="123825" y="219075"/>
                      </a:lnTo>
                    </a:path>
                  </a:pathLst>
                </a:custGeom>
                <a:solidFill>
                  <a:schemeClr val="bg1"/>
                </a:solidFill>
                <a:ln w="12700" cap="sq">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620" name="Straight Connector 619">
              <a:extLst>
                <a:ext uri="{FF2B5EF4-FFF2-40B4-BE49-F238E27FC236}">
                  <a16:creationId xmlns:a16="http://schemas.microsoft.com/office/drawing/2014/main" id="{AFCBDC83-4580-5D71-339C-76CFA8D1A427}"/>
                </a:ext>
              </a:extLst>
            </p:cNvPr>
            <p:cNvCxnSpPr>
              <a:cxnSpLocks/>
            </p:cNvCxnSpPr>
            <p:nvPr/>
          </p:nvCxnSpPr>
          <p:spPr bwMode="gray">
            <a:xfrm>
              <a:off x="1557882" y="3143763"/>
              <a:ext cx="274320" cy="0"/>
            </a:xfrm>
            <a:prstGeom prst="line">
              <a:avLst/>
            </a:prstGeom>
            <a:ln w="254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613" name="Group 612">
            <a:extLst>
              <a:ext uri="{FF2B5EF4-FFF2-40B4-BE49-F238E27FC236}">
                <a16:creationId xmlns:a16="http://schemas.microsoft.com/office/drawing/2014/main" id="{ED0510F2-1717-AEA9-80D3-A51AEB15A3D1}"/>
              </a:ext>
            </a:extLst>
          </p:cNvPr>
          <p:cNvGrpSpPr>
            <a:grpSpLocks noChangeAspect="1"/>
          </p:cNvGrpSpPr>
          <p:nvPr/>
        </p:nvGrpSpPr>
        <p:grpSpPr>
          <a:xfrm>
            <a:off x="1292294" y="3833795"/>
            <a:ext cx="274320" cy="339130"/>
            <a:chOff x="21823" y="2243292"/>
            <a:chExt cx="320040" cy="395652"/>
          </a:xfrm>
        </p:grpSpPr>
        <p:sp>
          <p:nvSpPr>
            <p:cNvPr id="614" name="Snip Same Side Corner Rectangle 613">
              <a:extLst>
                <a:ext uri="{FF2B5EF4-FFF2-40B4-BE49-F238E27FC236}">
                  <a16:creationId xmlns:a16="http://schemas.microsoft.com/office/drawing/2014/main" id="{C1228B78-B4F2-B8EC-412C-BFD51EED3C0D}"/>
                </a:ext>
              </a:extLst>
            </p:cNvPr>
            <p:cNvSpPr/>
            <p:nvPr/>
          </p:nvSpPr>
          <p:spPr>
            <a:xfrm>
              <a:off x="21823" y="2467137"/>
              <a:ext cx="320040" cy="164592"/>
            </a:xfrm>
            <a:prstGeom prst="snip2SameRect">
              <a:avLst>
                <a:gd name="adj1" fmla="val 5000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15" name="Oval 614">
              <a:extLst>
                <a:ext uri="{FF2B5EF4-FFF2-40B4-BE49-F238E27FC236}">
                  <a16:creationId xmlns:a16="http://schemas.microsoft.com/office/drawing/2014/main" id="{130B44C5-6301-F5C8-C339-AD6E229FC59E}"/>
                </a:ext>
              </a:extLst>
            </p:cNvPr>
            <p:cNvSpPr/>
            <p:nvPr/>
          </p:nvSpPr>
          <p:spPr>
            <a:xfrm>
              <a:off x="99547" y="2272966"/>
              <a:ext cx="164592" cy="16459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16" name="Picture Placeholder 173">
              <a:extLst>
                <a:ext uri="{FF2B5EF4-FFF2-40B4-BE49-F238E27FC236}">
                  <a16:creationId xmlns:a16="http://schemas.microsoft.com/office/drawing/2014/main" id="{E430580A-A658-8940-5746-8AAB10A1BB0D}"/>
                </a:ext>
              </a:extLst>
            </p:cNvPr>
            <p:cNvSpPr/>
            <p:nvPr/>
          </p:nvSpPr>
          <p:spPr>
            <a:xfrm>
              <a:off x="21823" y="2457595"/>
              <a:ext cx="320040" cy="181349"/>
            </a:xfrm>
            <a:custGeom>
              <a:avLst/>
              <a:gdLst>
                <a:gd name="connsiteX0" fmla="*/ 243003 w 485627"/>
                <a:gd name="connsiteY0" fmla="*/ 15938 h 274614"/>
                <a:gd name="connsiteX1" fmla="*/ 463858 w 485627"/>
                <a:gd name="connsiteY1" fmla="*/ 115867 h 274614"/>
                <a:gd name="connsiteX2" fmla="*/ 469804 w 485627"/>
                <a:gd name="connsiteY2" fmla="*/ 132311 h 274614"/>
                <a:gd name="connsiteX3" fmla="*/ 469804 w 485627"/>
                <a:gd name="connsiteY3" fmla="*/ 235465 h 274614"/>
                <a:gd name="connsiteX4" fmla="*/ 448300 w 485627"/>
                <a:gd name="connsiteY4" fmla="*/ 258929 h 274614"/>
                <a:gd name="connsiteX5" fmla="*/ 37644 w 485627"/>
                <a:gd name="connsiteY5" fmla="*/ 258929 h 274614"/>
                <a:gd name="connsiteX6" fmla="*/ 16140 w 485627"/>
                <a:gd name="connsiteY6" fmla="*/ 235465 h 274614"/>
                <a:gd name="connsiteX7" fmla="*/ 16140 w 485627"/>
                <a:gd name="connsiteY7" fmla="*/ 132247 h 274614"/>
                <a:gd name="connsiteX8" fmla="*/ 22148 w 485627"/>
                <a:gd name="connsiteY8" fmla="*/ 115993 h 274614"/>
                <a:gd name="connsiteX9" fmla="*/ 34102 w 485627"/>
                <a:gd name="connsiteY9" fmla="*/ 103344 h 274614"/>
                <a:gd name="connsiteX10" fmla="*/ 242814 w 485627"/>
                <a:gd name="connsiteY10" fmla="*/ 15812 h 274614"/>
                <a:gd name="connsiteX11" fmla="*/ 242814 w 485627"/>
                <a:gd name="connsiteY11" fmla="*/ 0 h 274614"/>
                <a:gd name="connsiteX12" fmla="*/ 22718 w 485627"/>
                <a:gd name="connsiteY12" fmla="*/ 92086 h 274614"/>
                <a:gd name="connsiteX13" fmla="*/ 10068 w 485627"/>
                <a:gd name="connsiteY13" fmla="*/ 105305 h 274614"/>
                <a:gd name="connsiteX14" fmla="*/ 12 w 485627"/>
                <a:gd name="connsiteY14" fmla="*/ 132184 h 274614"/>
                <a:gd name="connsiteX15" fmla="*/ 12 w 485627"/>
                <a:gd name="connsiteY15" fmla="*/ 235338 h 274614"/>
                <a:gd name="connsiteX16" fmla="*/ 37327 w 485627"/>
                <a:gd name="connsiteY16" fmla="*/ 274614 h 274614"/>
                <a:gd name="connsiteX17" fmla="*/ 448300 w 485627"/>
                <a:gd name="connsiteY17" fmla="*/ 274614 h 274614"/>
                <a:gd name="connsiteX18" fmla="*/ 485615 w 485627"/>
                <a:gd name="connsiteY18" fmla="*/ 235338 h 274614"/>
                <a:gd name="connsiteX19" fmla="*/ 485615 w 485627"/>
                <a:gd name="connsiteY19" fmla="*/ 132311 h 274614"/>
                <a:gd name="connsiteX20" fmla="*/ 475749 w 485627"/>
                <a:gd name="connsiteY20" fmla="*/ 105431 h 274614"/>
                <a:gd name="connsiteX21" fmla="*/ 243003 w 485627"/>
                <a:gd name="connsiteY21" fmla="*/ 443 h 27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5627" h="274614">
                  <a:moveTo>
                    <a:pt x="243003" y="15938"/>
                  </a:moveTo>
                  <a:cubicBezTo>
                    <a:pt x="327552" y="16004"/>
                    <a:pt x="407995" y="52402"/>
                    <a:pt x="463858" y="115867"/>
                  </a:cubicBezTo>
                  <a:cubicBezTo>
                    <a:pt x="467824" y="120413"/>
                    <a:pt x="469945" y="126279"/>
                    <a:pt x="469804" y="132311"/>
                  </a:cubicBezTo>
                  <a:lnTo>
                    <a:pt x="469804" y="235465"/>
                  </a:lnTo>
                  <a:cubicBezTo>
                    <a:pt x="470339" y="247880"/>
                    <a:pt x="460715" y="258385"/>
                    <a:pt x="448300" y="258929"/>
                  </a:cubicBezTo>
                  <a:lnTo>
                    <a:pt x="37644" y="258929"/>
                  </a:lnTo>
                  <a:cubicBezTo>
                    <a:pt x="25228" y="258385"/>
                    <a:pt x="15604" y="247880"/>
                    <a:pt x="16140" y="235465"/>
                  </a:cubicBezTo>
                  <a:lnTo>
                    <a:pt x="16140" y="132247"/>
                  </a:lnTo>
                  <a:cubicBezTo>
                    <a:pt x="16088" y="126277"/>
                    <a:pt x="18225" y="120494"/>
                    <a:pt x="22148" y="115993"/>
                  </a:cubicBezTo>
                  <a:cubicBezTo>
                    <a:pt x="25986" y="111777"/>
                    <a:pt x="29970" y="107561"/>
                    <a:pt x="34102" y="103344"/>
                  </a:cubicBezTo>
                  <a:cubicBezTo>
                    <a:pt x="89259" y="47565"/>
                    <a:pt x="164369" y="16064"/>
                    <a:pt x="242814" y="15812"/>
                  </a:cubicBezTo>
                  <a:moveTo>
                    <a:pt x="242814" y="0"/>
                  </a:moveTo>
                  <a:cubicBezTo>
                    <a:pt x="160127" y="233"/>
                    <a:pt x="80934" y="33367"/>
                    <a:pt x="22718" y="92086"/>
                  </a:cubicBezTo>
                  <a:cubicBezTo>
                    <a:pt x="18417" y="96387"/>
                    <a:pt x="14243" y="100751"/>
                    <a:pt x="10068" y="105305"/>
                  </a:cubicBezTo>
                  <a:cubicBezTo>
                    <a:pt x="3551" y="112739"/>
                    <a:pt x="-25" y="122298"/>
                    <a:pt x="12" y="132184"/>
                  </a:cubicBezTo>
                  <a:lnTo>
                    <a:pt x="12" y="235338"/>
                  </a:lnTo>
                  <a:cubicBezTo>
                    <a:pt x="-518" y="256482"/>
                    <a:pt x="16182" y="274064"/>
                    <a:pt x="37327" y="274614"/>
                  </a:cubicBezTo>
                  <a:lnTo>
                    <a:pt x="448300" y="274614"/>
                  </a:lnTo>
                  <a:cubicBezTo>
                    <a:pt x="469446" y="274064"/>
                    <a:pt x="486146" y="256482"/>
                    <a:pt x="485615" y="235338"/>
                  </a:cubicBezTo>
                  <a:lnTo>
                    <a:pt x="485615" y="132311"/>
                  </a:lnTo>
                  <a:cubicBezTo>
                    <a:pt x="485717" y="122447"/>
                    <a:pt x="482207" y="112887"/>
                    <a:pt x="475749" y="105431"/>
                  </a:cubicBezTo>
                  <a:cubicBezTo>
                    <a:pt x="416685" y="38851"/>
                    <a:pt x="332006" y="654"/>
                    <a:pt x="243003" y="443"/>
                  </a:cubicBezTo>
                  <a:close/>
                </a:path>
              </a:pathLst>
            </a:custGeom>
            <a:solidFill>
              <a:schemeClr val="accent2"/>
            </a:solidFill>
            <a:ln w="6350" cap="flat">
              <a:solidFill>
                <a:schemeClr val="accent2"/>
              </a:solidFill>
              <a:prstDash val="solid"/>
              <a:miter/>
            </a:ln>
          </p:spPr>
          <p:txBody>
            <a:bodyPr rtlCol="0" anchor="ctr"/>
            <a:lstStyle/>
            <a:p>
              <a:endParaRPr lang="en-US"/>
            </a:p>
          </p:txBody>
        </p:sp>
        <p:sp>
          <p:nvSpPr>
            <p:cNvPr id="617" name="Picture Placeholder 173">
              <a:extLst>
                <a:ext uri="{FF2B5EF4-FFF2-40B4-BE49-F238E27FC236}">
                  <a16:creationId xmlns:a16="http://schemas.microsoft.com/office/drawing/2014/main" id="{D4CED6AF-92C3-4926-4E1A-9586799C2B90}"/>
                </a:ext>
              </a:extLst>
            </p:cNvPr>
            <p:cNvSpPr/>
            <p:nvPr/>
          </p:nvSpPr>
          <p:spPr>
            <a:xfrm>
              <a:off x="95678" y="2267201"/>
              <a:ext cx="172521" cy="172852"/>
            </a:xfrm>
            <a:custGeom>
              <a:avLst/>
              <a:gdLst>
                <a:gd name="connsiteX0" fmla="*/ 202784 w 261783"/>
                <a:gd name="connsiteY0" fmla="*/ 220574 h 261747"/>
                <a:gd name="connsiteX1" fmla="*/ 40818 w 261783"/>
                <a:gd name="connsiteY1" fmla="*/ 202550 h 261747"/>
                <a:gd name="connsiteX2" fmla="*/ 58843 w 261783"/>
                <a:gd name="connsiteY2" fmla="*/ 40584 h 261747"/>
                <a:gd name="connsiteX3" fmla="*/ 220809 w 261783"/>
                <a:gd name="connsiteY3" fmla="*/ 58608 h 261747"/>
                <a:gd name="connsiteX4" fmla="*/ 237569 w 261783"/>
                <a:gd name="connsiteY4" fmla="*/ 173962 h 261747"/>
                <a:gd name="connsiteX5" fmla="*/ 254456 w 261783"/>
                <a:gd name="connsiteY5" fmla="*/ 173962 h 261747"/>
                <a:gd name="connsiteX6" fmla="*/ 173962 w 261783"/>
                <a:gd name="connsiteY6" fmla="*/ 7327 h 261747"/>
                <a:gd name="connsiteX7" fmla="*/ 7327 w 261783"/>
                <a:gd name="connsiteY7" fmla="*/ 87821 h 261747"/>
                <a:gd name="connsiteX8" fmla="*/ 87821 w 261783"/>
                <a:gd name="connsiteY8" fmla="*/ 254456 h 261747"/>
                <a:gd name="connsiteX9" fmla="*/ 130747 w 261783"/>
                <a:gd name="connsiteY9" fmla="*/ 261747 h 261747"/>
                <a:gd name="connsiteX10" fmla="*/ 225616 w 261783"/>
                <a:gd name="connsiteY10" fmla="*/ 220574 h 2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83" h="261747">
                  <a:moveTo>
                    <a:pt x="202784" y="220574"/>
                  </a:moveTo>
                  <a:cubicBezTo>
                    <a:pt x="153081" y="260322"/>
                    <a:pt x="80566" y="252253"/>
                    <a:pt x="40818" y="202550"/>
                  </a:cubicBezTo>
                  <a:cubicBezTo>
                    <a:pt x="1070" y="152847"/>
                    <a:pt x="9139" y="80332"/>
                    <a:pt x="58843" y="40584"/>
                  </a:cubicBezTo>
                  <a:cubicBezTo>
                    <a:pt x="108546" y="836"/>
                    <a:pt x="181060" y="8905"/>
                    <a:pt x="220809" y="58608"/>
                  </a:cubicBezTo>
                  <a:cubicBezTo>
                    <a:pt x="246865" y="91191"/>
                    <a:pt x="253276" y="135312"/>
                    <a:pt x="237569" y="173962"/>
                  </a:cubicBezTo>
                  <a:lnTo>
                    <a:pt x="254456" y="173962"/>
                  </a:lnTo>
                  <a:cubicBezTo>
                    <a:pt x="278244" y="105719"/>
                    <a:pt x="242205" y="31114"/>
                    <a:pt x="173962" y="7327"/>
                  </a:cubicBezTo>
                  <a:cubicBezTo>
                    <a:pt x="105719" y="-16460"/>
                    <a:pt x="31114" y="19578"/>
                    <a:pt x="7327" y="87821"/>
                  </a:cubicBezTo>
                  <a:cubicBezTo>
                    <a:pt x="-16460" y="156064"/>
                    <a:pt x="19578" y="230669"/>
                    <a:pt x="87821" y="254456"/>
                  </a:cubicBezTo>
                  <a:cubicBezTo>
                    <a:pt x="101622" y="259267"/>
                    <a:pt x="116131" y="261731"/>
                    <a:pt x="130747" y="261747"/>
                  </a:cubicBezTo>
                  <a:cubicBezTo>
                    <a:pt x="166695" y="261692"/>
                    <a:pt x="201023" y="246793"/>
                    <a:pt x="225616" y="220574"/>
                  </a:cubicBezTo>
                  <a:close/>
                </a:path>
              </a:pathLst>
            </a:custGeom>
            <a:solidFill>
              <a:schemeClr val="accent2"/>
            </a:solidFill>
            <a:ln w="6350" cap="flat">
              <a:solidFill>
                <a:schemeClr val="accent2"/>
              </a:solidFill>
              <a:prstDash val="solid"/>
              <a:miter/>
            </a:ln>
          </p:spPr>
          <p:txBody>
            <a:bodyPr rtlCol="0" anchor="ctr"/>
            <a:lstStyle/>
            <a:p>
              <a:endParaRPr lang="en-US"/>
            </a:p>
          </p:txBody>
        </p:sp>
        <p:sp>
          <p:nvSpPr>
            <p:cNvPr id="618" name="Picture Placeholder 173">
              <a:extLst>
                <a:ext uri="{FF2B5EF4-FFF2-40B4-BE49-F238E27FC236}">
                  <a16:creationId xmlns:a16="http://schemas.microsoft.com/office/drawing/2014/main" id="{67F48D5E-327A-D6B5-9824-4F22EF387053}"/>
                </a:ext>
              </a:extLst>
            </p:cNvPr>
            <p:cNvSpPr/>
            <p:nvPr/>
          </p:nvSpPr>
          <p:spPr>
            <a:xfrm>
              <a:off x="56134" y="2243292"/>
              <a:ext cx="235704" cy="158461"/>
            </a:xfrm>
            <a:custGeom>
              <a:avLst/>
              <a:gdLst>
                <a:gd name="connsiteX0" fmla="*/ 190750 w 357656"/>
                <a:gd name="connsiteY0" fmla="*/ 0 h 239955"/>
                <a:gd name="connsiteX1" fmla="*/ 28777 w 357656"/>
                <a:gd name="connsiteY1" fmla="*/ 125037 h 239955"/>
                <a:gd name="connsiteX2" fmla="*/ 0 w 357656"/>
                <a:gd name="connsiteY2" fmla="*/ 125037 h 239955"/>
                <a:gd name="connsiteX3" fmla="*/ 0 w 357656"/>
                <a:gd name="connsiteY3" fmla="*/ 199288 h 239955"/>
                <a:gd name="connsiteX4" fmla="*/ 51609 w 357656"/>
                <a:gd name="connsiteY4" fmla="*/ 199288 h 239955"/>
                <a:gd name="connsiteX5" fmla="*/ 51609 w 357656"/>
                <a:gd name="connsiteY5" fmla="*/ 125037 h 239955"/>
                <a:gd name="connsiteX6" fmla="*/ 45284 w 357656"/>
                <a:gd name="connsiteY6" fmla="*/ 125037 h 239955"/>
                <a:gd name="connsiteX7" fmla="*/ 232070 w 357656"/>
                <a:gd name="connsiteY7" fmla="*/ 20891 h 239955"/>
                <a:gd name="connsiteX8" fmla="*/ 341971 w 357656"/>
                <a:gd name="connsiteY8" fmla="*/ 166843 h 239955"/>
                <a:gd name="connsiteX9" fmla="*/ 325970 w 357656"/>
                <a:gd name="connsiteY9" fmla="*/ 224144 h 239955"/>
                <a:gd name="connsiteX10" fmla="*/ 209155 w 357656"/>
                <a:gd name="connsiteY10" fmla="*/ 224144 h 239955"/>
                <a:gd name="connsiteX11" fmla="*/ 209155 w 357656"/>
                <a:gd name="connsiteY11" fmla="*/ 239955 h 239955"/>
                <a:gd name="connsiteX12" fmla="*/ 335647 w 357656"/>
                <a:gd name="connsiteY12" fmla="*/ 239955 h 239955"/>
                <a:gd name="connsiteX13" fmla="*/ 337923 w 357656"/>
                <a:gd name="connsiteY13" fmla="*/ 235844 h 239955"/>
                <a:gd name="connsiteX14" fmla="*/ 357656 w 357656"/>
                <a:gd name="connsiteY14" fmla="*/ 166843 h 239955"/>
                <a:gd name="connsiteX15" fmla="*/ 190750 w 357656"/>
                <a:gd name="connsiteY15" fmla="*/ 0 h 23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656" h="239955">
                  <a:moveTo>
                    <a:pt x="190750" y="0"/>
                  </a:moveTo>
                  <a:cubicBezTo>
                    <a:pt x="114606" y="-6"/>
                    <a:pt x="48050" y="51373"/>
                    <a:pt x="28777" y="125037"/>
                  </a:cubicBezTo>
                  <a:lnTo>
                    <a:pt x="0" y="125037"/>
                  </a:lnTo>
                  <a:lnTo>
                    <a:pt x="0" y="199288"/>
                  </a:lnTo>
                  <a:lnTo>
                    <a:pt x="51609" y="199288"/>
                  </a:lnTo>
                  <a:lnTo>
                    <a:pt x="51609" y="125037"/>
                  </a:lnTo>
                  <a:lnTo>
                    <a:pt x="45284" y="125037"/>
                  </a:lnTo>
                  <a:cubicBezTo>
                    <a:pt x="68105" y="44698"/>
                    <a:pt x="151732" y="-1930"/>
                    <a:pt x="232070" y="20891"/>
                  </a:cubicBezTo>
                  <a:cubicBezTo>
                    <a:pt x="297275" y="39412"/>
                    <a:pt x="342189" y="99060"/>
                    <a:pt x="341971" y="166843"/>
                  </a:cubicBezTo>
                  <a:cubicBezTo>
                    <a:pt x="341971" y="190434"/>
                    <a:pt x="336848" y="203779"/>
                    <a:pt x="325970" y="224144"/>
                  </a:cubicBezTo>
                  <a:lnTo>
                    <a:pt x="209155" y="224144"/>
                  </a:lnTo>
                  <a:lnTo>
                    <a:pt x="209155" y="239955"/>
                  </a:lnTo>
                  <a:lnTo>
                    <a:pt x="335647" y="239955"/>
                  </a:lnTo>
                  <a:lnTo>
                    <a:pt x="337923" y="235844"/>
                  </a:lnTo>
                  <a:cubicBezTo>
                    <a:pt x="349814" y="213645"/>
                    <a:pt x="357656" y="196758"/>
                    <a:pt x="357656" y="166843"/>
                  </a:cubicBezTo>
                  <a:cubicBezTo>
                    <a:pt x="357447" y="74760"/>
                    <a:pt x="282833" y="174"/>
                    <a:pt x="190750" y="0"/>
                  </a:cubicBezTo>
                  <a:close/>
                </a:path>
              </a:pathLst>
            </a:custGeom>
            <a:solidFill>
              <a:schemeClr val="accent2"/>
            </a:solidFill>
            <a:ln w="6271" cap="flat">
              <a:noFill/>
              <a:prstDash val="solid"/>
              <a:miter/>
            </a:ln>
          </p:spPr>
          <p:txBody>
            <a:bodyPr rtlCol="0" anchor="ctr"/>
            <a:lstStyle/>
            <a:p>
              <a:endParaRPr lang="en-US"/>
            </a:p>
          </p:txBody>
        </p:sp>
      </p:grpSp>
      <p:grpSp>
        <p:nvGrpSpPr>
          <p:cNvPr id="656" name="Group 655">
            <a:extLst>
              <a:ext uri="{FF2B5EF4-FFF2-40B4-BE49-F238E27FC236}">
                <a16:creationId xmlns:a16="http://schemas.microsoft.com/office/drawing/2014/main" id="{3CF1EC6F-983F-6807-F05B-C121C41A5CA1}"/>
              </a:ext>
            </a:extLst>
          </p:cNvPr>
          <p:cNvGrpSpPr/>
          <p:nvPr/>
        </p:nvGrpSpPr>
        <p:grpSpPr>
          <a:xfrm>
            <a:off x="2817207" y="5250997"/>
            <a:ext cx="344162" cy="423227"/>
            <a:chOff x="3225470" y="2210094"/>
            <a:chExt cx="344162" cy="423227"/>
          </a:xfrm>
        </p:grpSpPr>
        <p:grpSp>
          <p:nvGrpSpPr>
            <p:cNvPr id="657" name="Group 656">
              <a:extLst>
                <a:ext uri="{FF2B5EF4-FFF2-40B4-BE49-F238E27FC236}">
                  <a16:creationId xmlns:a16="http://schemas.microsoft.com/office/drawing/2014/main" id="{3142E874-1240-36D5-4E4F-9D4968C2759B}"/>
                </a:ext>
              </a:extLst>
            </p:cNvPr>
            <p:cNvGrpSpPr/>
            <p:nvPr/>
          </p:nvGrpSpPr>
          <p:grpSpPr>
            <a:xfrm>
              <a:off x="3225470" y="2210094"/>
              <a:ext cx="344162" cy="237173"/>
              <a:chOff x="-114239" y="2921869"/>
              <a:chExt cx="344162" cy="237173"/>
            </a:xfrm>
          </p:grpSpPr>
          <p:grpSp>
            <p:nvGrpSpPr>
              <p:cNvPr id="659" name="Group 658">
                <a:extLst>
                  <a:ext uri="{FF2B5EF4-FFF2-40B4-BE49-F238E27FC236}">
                    <a16:creationId xmlns:a16="http://schemas.microsoft.com/office/drawing/2014/main" id="{4F194B34-5109-AADB-84C2-8F9409000C52}"/>
                  </a:ext>
                </a:extLst>
              </p:cNvPr>
              <p:cNvGrpSpPr/>
              <p:nvPr/>
            </p:nvGrpSpPr>
            <p:grpSpPr>
              <a:xfrm rot="5400000">
                <a:off x="10694" y="2939811"/>
                <a:ext cx="237172" cy="201287"/>
                <a:chOff x="216627" y="2413541"/>
                <a:chExt cx="237172" cy="201287"/>
              </a:xfrm>
            </p:grpSpPr>
            <p:sp>
              <p:nvSpPr>
                <p:cNvPr id="664" name="Picture Placeholder 75">
                  <a:extLst>
                    <a:ext uri="{FF2B5EF4-FFF2-40B4-BE49-F238E27FC236}">
                      <a16:creationId xmlns:a16="http://schemas.microsoft.com/office/drawing/2014/main" id="{AD6A8D46-5308-5583-8B64-AA5F550A2E4C}"/>
                    </a:ext>
                  </a:extLst>
                </p:cNvPr>
                <p:cNvSpPr/>
                <p:nvPr/>
              </p:nvSpPr>
              <p:spPr>
                <a:xfrm>
                  <a:off x="271462" y="2504772"/>
                  <a:ext cx="127567" cy="35805"/>
                </a:xfrm>
                <a:custGeom>
                  <a:avLst/>
                  <a:gdLst>
                    <a:gd name="connsiteX0" fmla="*/ 127567 w 127567"/>
                    <a:gd name="connsiteY0" fmla="*/ 23157 h 35805"/>
                    <a:gd name="connsiteX1" fmla="*/ 0 w 127567"/>
                    <a:gd name="connsiteY1" fmla="*/ 23157 h 35805"/>
                    <a:gd name="connsiteX2" fmla="*/ 9866 w 127567"/>
                    <a:gd name="connsiteY2" fmla="*/ 35806 h 35805"/>
                    <a:gd name="connsiteX3" fmla="*/ 117385 w 127567"/>
                    <a:gd name="connsiteY3" fmla="*/ 35806 h 35805"/>
                  </a:gdLst>
                  <a:ahLst/>
                  <a:cxnLst>
                    <a:cxn ang="0">
                      <a:pos x="connsiteX0" y="connsiteY0"/>
                    </a:cxn>
                    <a:cxn ang="0">
                      <a:pos x="connsiteX1" y="connsiteY1"/>
                    </a:cxn>
                    <a:cxn ang="0">
                      <a:pos x="connsiteX2" y="connsiteY2"/>
                    </a:cxn>
                    <a:cxn ang="0">
                      <a:pos x="connsiteX3" y="connsiteY3"/>
                    </a:cxn>
                  </a:cxnLst>
                  <a:rect l="l" t="t" r="r" b="b"/>
                  <a:pathLst>
                    <a:path w="127567" h="35805">
                      <a:moveTo>
                        <a:pt x="127567" y="23157"/>
                      </a:moveTo>
                      <a:cubicBezTo>
                        <a:pt x="90649" y="-7719"/>
                        <a:pt x="36918" y="-7719"/>
                        <a:pt x="0" y="23157"/>
                      </a:cubicBezTo>
                      <a:lnTo>
                        <a:pt x="9866" y="35806"/>
                      </a:lnTo>
                      <a:cubicBezTo>
                        <a:pt x="40973" y="9759"/>
                        <a:pt x="86278" y="9759"/>
                        <a:pt x="117385" y="35806"/>
                      </a:cubicBezTo>
                      <a:close/>
                    </a:path>
                  </a:pathLst>
                </a:custGeom>
                <a:solidFill>
                  <a:schemeClr val="accent2"/>
                </a:solidFill>
                <a:ln w="6271" cap="flat">
                  <a:noFill/>
                  <a:prstDash val="solid"/>
                  <a:miter/>
                </a:ln>
              </p:spPr>
              <p:txBody>
                <a:bodyPr rtlCol="0" anchor="ctr"/>
                <a:lstStyle/>
                <a:p>
                  <a:endParaRPr lang="en-US"/>
                </a:p>
              </p:txBody>
            </p:sp>
            <p:sp>
              <p:nvSpPr>
                <p:cNvPr id="665" name="Picture Placeholder 75">
                  <a:extLst>
                    <a:ext uri="{FF2B5EF4-FFF2-40B4-BE49-F238E27FC236}">
                      <a16:creationId xmlns:a16="http://schemas.microsoft.com/office/drawing/2014/main" id="{EB3B0C5C-035F-76F3-0093-C87CB0B80A5B}"/>
                    </a:ext>
                  </a:extLst>
                </p:cNvPr>
                <p:cNvSpPr/>
                <p:nvPr/>
              </p:nvSpPr>
              <p:spPr>
                <a:xfrm>
                  <a:off x="243886" y="2459238"/>
                  <a:ext cx="182717" cy="48135"/>
                </a:xfrm>
                <a:custGeom>
                  <a:avLst/>
                  <a:gdLst>
                    <a:gd name="connsiteX0" fmla="*/ 182718 w 182717"/>
                    <a:gd name="connsiteY0" fmla="*/ 36246 h 48135"/>
                    <a:gd name="connsiteX1" fmla="*/ 0 w 182717"/>
                    <a:gd name="connsiteY1" fmla="*/ 36246 h 48135"/>
                    <a:gd name="connsiteX2" fmla="*/ 10562 w 182717"/>
                    <a:gd name="connsiteY2" fmla="*/ 48136 h 48135"/>
                    <a:gd name="connsiteX3" fmla="*/ 172156 w 182717"/>
                    <a:gd name="connsiteY3" fmla="*/ 48136 h 48135"/>
                  </a:gdLst>
                  <a:ahLst/>
                  <a:cxnLst>
                    <a:cxn ang="0">
                      <a:pos x="connsiteX0" y="connsiteY0"/>
                    </a:cxn>
                    <a:cxn ang="0">
                      <a:pos x="connsiteX1" y="connsiteY1"/>
                    </a:cxn>
                    <a:cxn ang="0">
                      <a:pos x="connsiteX2" y="connsiteY2"/>
                    </a:cxn>
                    <a:cxn ang="0">
                      <a:pos x="connsiteX3" y="connsiteY3"/>
                    </a:cxn>
                  </a:cxnLst>
                  <a:rect l="l" t="t" r="r" b="b"/>
                  <a:pathLst>
                    <a:path w="182717" h="48135">
                      <a:moveTo>
                        <a:pt x="182718" y="36246"/>
                      </a:moveTo>
                      <a:cubicBezTo>
                        <a:pt x="131399" y="-12082"/>
                        <a:pt x="51319" y="-12082"/>
                        <a:pt x="0" y="36246"/>
                      </a:cubicBezTo>
                      <a:lnTo>
                        <a:pt x="10562" y="48136"/>
                      </a:lnTo>
                      <a:cubicBezTo>
                        <a:pt x="55880" y="5224"/>
                        <a:pt x="126838" y="5224"/>
                        <a:pt x="172156" y="48136"/>
                      </a:cubicBezTo>
                      <a:close/>
                    </a:path>
                  </a:pathLst>
                </a:custGeom>
                <a:solidFill>
                  <a:schemeClr val="accent2"/>
                </a:solidFill>
                <a:ln w="6271" cap="flat">
                  <a:noFill/>
                  <a:prstDash val="solid"/>
                  <a:miter/>
                </a:ln>
              </p:spPr>
              <p:txBody>
                <a:bodyPr rtlCol="0" anchor="ctr"/>
                <a:lstStyle/>
                <a:p>
                  <a:endParaRPr lang="en-US"/>
                </a:p>
              </p:txBody>
            </p:sp>
            <p:sp>
              <p:nvSpPr>
                <p:cNvPr id="666" name="Picture Placeholder 75">
                  <a:extLst>
                    <a:ext uri="{FF2B5EF4-FFF2-40B4-BE49-F238E27FC236}">
                      <a16:creationId xmlns:a16="http://schemas.microsoft.com/office/drawing/2014/main" id="{A5A04135-9A27-3955-89DD-E0857C586543}"/>
                    </a:ext>
                  </a:extLst>
                </p:cNvPr>
                <p:cNvSpPr/>
                <p:nvPr/>
              </p:nvSpPr>
              <p:spPr>
                <a:xfrm>
                  <a:off x="216627" y="2413541"/>
                  <a:ext cx="237172" cy="61134"/>
                </a:xfrm>
                <a:custGeom>
                  <a:avLst/>
                  <a:gdLst>
                    <a:gd name="connsiteX0" fmla="*/ 237173 w 237172"/>
                    <a:gd name="connsiteY0" fmla="*/ 49561 h 61134"/>
                    <a:gd name="connsiteX1" fmla="*/ 1494 w 237172"/>
                    <a:gd name="connsiteY1" fmla="*/ 48067 h 61134"/>
                    <a:gd name="connsiteX2" fmla="*/ 0 w 237172"/>
                    <a:gd name="connsiteY2" fmla="*/ 49561 h 61134"/>
                    <a:gd name="connsiteX3" fmla="*/ 11068 w 237172"/>
                    <a:gd name="connsiteY3" fmla="*/ 61135 h 61134"/>
                    <a:gd name="connsiteX4" fmla="*/ 224293 w 237172"/>
                    <a:gd name="connsiteY4" fmla="*/ 59324 h 61134"/>
                    <a:gd name="connsiteX5" fmla="*/ 226104 w 237172"/>
                    <a:gd name="connsiteY5" fmla="*/ 61135 h 6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172" h="61134">
                      <a:moveTo>
                        <a:pt x="237173" y="49561"/>
                      </a:moveTo>
                      <a:cubicBezTo>
                        <a:pt x="172504" y="-15932"/>
                        <a:pt x="66988" y="-16601"/>
                        <a:pt x="1494" y="48067"/>
                      </a:cubicBezTo>
                      <a:cubicBezTo>
                        <a:pt x="993" y="48562"/>
                        <a:pt x="495" y="49060"/>
                        <a:pt x="0" y="49561"/>
                      </a:cubicBezTo>
                      <a:lnTo>
                        <a:pt x="11068" y="61135"/>
                      </a:lnTo>
                      <a:cubicBezTo>
                        <a:pt x="69449" y="1754"/>
                        <a:pt x="164913" y="944"/>
                        <a:pt x="224293" y="59324"/>
                      </a:cubicBezTo>
                      <a:cubicBezTo>
                        <a:pt x="224902" y="59922"/>
                        <a:pt x="225506" y="60526"/>
                        <a:pt x="226104" y="61135"/>
                      </a:cubicBezTo>
                      <a:close/>
                    </a:path>
                  </a:pathLst>
                </a:custGeom>
                <a:solidFill>
                  <a:schemeClr val="accent2"/>
                </a:solidFill>
                <a:ln w="6271" cap="flat">
                  <a:noFill/>
                  <a:prstDash val="solid"/>
                  <a:miter/>
                </a:ln>
              </p:spPr>
              <p:txBody>
                <a:bodyPr rtlCol="0" anchor="ctr"/>
                <a:lstStyle/>
                <a:p>
                  <a:endParaRPr lang="en-US"/>
                </a:p>
              </p:txBody>
            </p:sp>
            <p:sp>
              <p:nvSpPr>
                <p:cNvPr id="667" name="Picture Placeholder 75">
                  <a:extLst>
                    <a:ext uri="{FF2B5EF4-FFF2-40B4-BE49-F238E27FC236}">
                      <a16:creationId xmlns:a16="http://schemas.microsoft.com/office/drawing/2014/main" id="{976D31E4-A68B-D97E-1788-E11154ADD181}"/>
                    </a:ext>
                  </a:extLst>
                </p:cNvPr>
                <p:cNvSpPr/>
                <p:nvPr/>
              </p:nvSpPr>
              <p:spPr>
                <a:xfrm>
                  <a:off x="307638" y="2557022"/>
                  <a:ext cx="57806" cy="57806"/>
                </a:xfrm>
                <a:custGeom>
                  <a:avLst/>
                  <a:gdLst>
                    <a:gd name="connsiteX0" fmla="*/ 0 w 57806"/>
                    <a:gd name="connsiteY0" fmla="*/ 28840 h 57806"/>
                    <a:gd name="connsiteX1" fmla="*/ 28840 w 57806"/>
                    <a:gd name="connsiteY1" fmla="*/ 57807 h 57806"/>
                    <a:gd name="connsiteX2" fmla="*/ 57807 w 57806"/>
                    <a:gd name="connsiteY2" fmla="*/ 28967 h 57806"/>
                    <a:gd name="connsiteX3" fmla="*/ 28967 w 57806"/>
                    <a:gd name="connsiteY3" fmla="*/ 0 h 57806"/>
                    <a:gd name="connsiteX4" fmla="*/ 28840 w 57806"/>
                    <a:gd name="connsiteY4" fmla="*/ 0 h 57806"/>
                    <a:gd name="connsiteX5" fmla="*/ 0 w 57806"/>
                    <a:gd name="connsiteY5" fmla="*/ 28840 h 57806"/>
                    <a:gd name="connsiteX6" fmla="*/ 41932 w 57806"/>
                    <a:gd name="connsiteY6" fmla="*/ 28840 h 57806"/>
                    <a:gd name="connsiteX7" fmla="*/ 28903 w 57806"/>
                    <a:gd name="connsiteY7" fmla="*/ 41995 h 57806"/>
                    <a:gd name="connsiteX8" fmla="*/ 15749 w 57806"/>
                    <a:gd name="connsiteY8" fmla="*/ 28967 h 57806"/>
                    <a:gd name="connsiteX9" fmla="*/ 28777 w 57806"/>
                    <a:gd name="connsiteY9" fmla="*/ 15812 h 57806"/>
                    <a:gd name="connsiteX10" fmla="*/ 28840 w 57806"/>
                    <a:gd name="connsiteY10" fmla="*/ 15812 h 57806"/>
                    <a:gd name="connsiteX11" fmla="*/ 41932 w 57806"/>
                    <a:gd name="connsiteY11" fmla="*/ 28840 h 5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806" h="57806">
                      <a:moveTo>
                        <a:pt x="0" y="28840"/>
                      </a:moveTo>
                      <a:cubicBezTo>
                        <a:pt x="-35" y="44803"/>
                        <a:pt x="12878" y="57772"/>
                        <a:pt x="28840" y="57807"/>
                      </a:cubicBezTo>
                      <a:cubicBezTo>
                        <a:pt x="44803" y="57842"/>
                        <a:pt x="57772" y="44929"/>
                        <a:pt x="57807" y="28967"/>
                      </a:cubicBezTo>
                      <a:cubicBezTo>
                        <a:pt x="57842" y="13004"/>
                        <a:pt x="44929" y="35"/>
                        <a:pt x="28967" y="0"/>
                      </a:cubicBezTo>
                      <a:cubicBezTo>
                        <a:pt x="28924" y="0"/>
                        <a:pt x="28883" y="0"/>
                        <a:pt x="28840" y="0"/>
                      </a:cubicBezTo>
                      <a:cubicBezTo>
                        <a:pt x="12912" y="0"/>
                        <a:pt x="0" y="12912"/>
                        <a:pt x="0" y="28840"/>
                      </a:cubicBezTo>
                      <a:close/>
                      <a:moveTo>
                        <a:pt x="41932" y="28840"/>
                      </a:moveTo>
                      <a:cubicBezTo>
                        <a:pt x="41967" y="36070"/>
                        <a:pt x="36134" y="41961"/>
                        <a:pt x="28903" y="41995"/>
                      </a:cubicBezTo>
                      <a:cubicBezTo>
                        <a:pt x="21673" y="42030"/>
                        <a:pt x="15784" y="36197"/>
                        <a:pt x="15749" y="28967"/>
                      </a:cubicBezTo>
                      <a:cubicBezTo>
                        <a:pt x="15714" y="21736"/>
                        <a:pt x="21547" y="15847"/>
                        <a:pt x="28777" y="15812"/>
                      </a:cubicBezTo>
                      <a:cubicBezTo>
                        <a:pt x="28799" y="15812"/>
                        <a:pt x="28819" y="15812"/>
                        <a:pt x="28840" y="15812"/>
                      </a:cubicBezTo>
                      <a:cubicBezTo>
                        <a:pt x="36046" y="15812"/>
                        <a:pt x="41897" y="21635"/>
                        <a:pt x="41932" y="28840"/>
                      </a:cubicBezTo>
                      <a:close/>
                    </a:path>
                  </a:pathLst>
                </a:custGeom>
                <a:solidFill>
                  <a:schemeClr val="accent2"/>
                </a:solidFill>
                <a:ln w="6271" cap="flat">
                  <a:noFill/>
                  <a:prstDash val="solid"/>
                  <a:miter/>
                </a:ln>
              </p:spPr>
              <p:txBody>
                <a:bodyPr rtlCol="0" anchor="ctr"/>
                <a:lstStyle/>
                <a:p>
                  <a:endParaRPr lang="en-US"/>
                </a:p>
              </p:txBody>
            </p:sp>
          </p:grpSp>
          <p:grpSp>
            <p:nvGrpSpPr>
              <p:cNvPr id="660" name="Group 659">
                <a:extLst>
                  <a:ext uri="{FF2B5EF4-FFF2-40B4-BE49-F238E27FC236}">
                    <a16:creationId xmlns:a16="http://schemas.microsoft.com/office/drawing/2014/main" id="{630D13EA-A2E3-9339-88FF-4B734FCF290C}"/>
                  </a:ext>
                </a:extLst>
              </p:cNvPr>
              <p:cNvGrpSpPr/>
              <p:nvPr/>
            </p:nvGrpSpPr>
            <p:grpSpPr>
              <a:xfrm rot="16200000" flipH="1">
                <a:off x="-169307" y="2976938"/>
                <a:ext cx="237172" cy="127036"/>
                <a:chOff x="216627" y="2413541"/>
                <a:chExt cx="237172" cy="127036"/>
              </a:xfrm>
            </p:grpSpPr>
            <p:sp>
              <p:nvSpPr>
                <p:cNvPr id="661" name="Picture Placeholder 75">
                  <a:extLst>
                    <a:ext uri="{FF2B5EF4-FFF2-40B4-BE49-F238E27FC236}">
                      <a16:creationId xmlns:a16="http://schemas.microsoft.com/office/drawing/2014/main" id="{6298F284-3434-9931-9E33-76D075D0B685}"/>
                    </a:ext>
                  </a:extLst>
                </p:cNvPr>
                <p:cNvSpPr/>
                <p:nvPr/>
              </p:nvSpPr>
              <p:spPr>
                <a:xfrm>
                  <a:off x="271462" y="2504772"/>
                  <a:ext cx="127567" cy="35805"/>
                </a:xfrm>
                <a:custGeom>
                  <a:avLst/>
                  <a:gdLst>
                    <a:gd name="connsiteX0" fmla="*/ 127567 w 127567"/>
                    <a:gd name="connsiteY0" fmla="*/ 23157 h 35805"/>
                    <a:gd name="connsiteX1" fmla="*/ 0 w 127567"/>
                    <a:gd name="connsiteY1" fmla="*/ 23157 h 35805"/>
                    <a:gd name="connsiteX2" fmla="*/ 9866 w 127567"/>
                    <a:gd name="connsiteY2" fmla="*/ 35806 h 35805"/>
                    <a:gd name="connsiteX3" fmla="*/ 117385 w 127567"/>
                    <a:gd name="connsiteY3" fmla="*/ 35806 h 35805"/>
                  </a:gdLst>
                  <a:ahLst/>
                  <a:cxnLst>
                    <a:cxn ang="0">
                      <a:pos x="connsiteX0" y="connsiteY0"/>
                    </a:cxn>
                    <a:cxn ang="0">
                      <a:pos x="connsiteX1" y="connsiteY1"/>
                    </a:cxn>
                    <a:cxn ang="0">
                      <a:pos x="connsiteX2" y="connsiteY2"/>
                    </a:cxn>
                    <a:cxn ang="0">
                      <a:pos x="connsiteX3" y="connsiteY3"/>
                    </a:cxn>
                  </a:cxnLst>
                  <a:rect l="l" t="t" r="r" b="b"/>
                  <a:pathLst>
                    <a:path w="127567" h="35805">
                      <a:moveTo>
                        <a:pt x="127567" y="23157"/>
                      </a:moveTo>
                      <a:cubicBezTo>
                        <a:pt x="90649" y="-7719"/>
                        <a:pt x="36918" y="-7719"/>
                        <a:pt x="0" y="23157"/>
                      </a:cubicBezTo>
                      <a:lnTo>
                        <a:pt x="9866" y="35806"/>
                      </a:lnTo>
                      <a:cubicBezTo>
                        <a:pt x="40973" y="9759"/>
                        <a:pt x="86278" y="9759"/>
                        <a:pt x="117385" y="35806"/>
                      </a:cubicBezTo>
                      <a:close/>
                    </a:path>
                  </a:pathLst>
                </a:custGeom>
                <a:solidFill>
                  <a:schemeClr val="accent2"/>
                </a:solidFill>
                <a:ln w="6271" cap="flat">
                  <a:noFill/>
                  <a:prstDash val="solid"/>
                  <a:miter/>
                </a:ln>
              </p:spPr>
              <p:txBody>
                <a:bodyPr rtlCol="0" anchor="ctr"/>
                <a:lstStyle/>
                <a:p>
                  <a:endParaRPr lang="en-US"/>
                </a:p>
              </p:txBody>
            </p:sp>
            <p:sp>
              <p:nvSpPr>
                <p:cNvPr id="662" name="Picture Placeholder 75">
                  <a:extLst>
                    <a:ext uri="{FF2B5EF4-FFF2-40B4-BE49-F238E27FC236}">
                      <a16:creationId xmlns:a16="http://schemas.microsoft.com/office/drawing/2014/main" id="{E5115CC8-255F-5EC2-C2E7-53B88AE38092}"/>
                    </a:ext>
                  </a:extLst>
                </p:cNvPr>
                <p:cNvSpPr/>
                <p:nvPr/>
              </p:nvSpPr>
              <p:spPr>
                <a:xfrm>
                  <a:off x="243886" y="2459238"/>
                  <a:ext cx="182717" cy="48135"/>
                </a:xfrm>
                <a:custGeom>
                  <a:avLst/>
                  <a:gdLst>
                    <a:gd name="connsiteX0" fmla="*/ 182718 w 182717"/>
                    <a:gd name="connsiteY0" fmla="*/ 36246 h 48135"/>
                    <a:gd name="connsiteX1" fmla="*/ 0 w 182717"/>
                    <a:gd name="connsiteY1" fmla="*/ 36246 h 48135"/>
                    <a:gd name="connsiteX2" fmla="*/ 10562 w 182717"/>
                    <a:gd name="connsiteY2" fmla="*/ 48136 h 48135"/>
                    <a:gd name="connsiteX3" fmla="*/ 172156 w 182717"/>
                    <a:gd name="connsiteY3" fmla="*/ 48136 h 48135"/>
                  </a:gdLst>
                  <a:ahLst/>
                  <a:cxnLst>
                    <a:cxn ang="0">
                      <a:pos x="connsiteX0" y="connsiteY0"/>
                    </a:cxn>
                    <a:cxn ang="0">
                      <a:pos x="connsiteX1" y="connsiteY1"/>
                    </a:cxn>
                    <a:cxn ang="0">
                      <a:pos x="connsiteX2" y="connsiteY2"/>
                    </a:cxn>
                    <a:cxn ang="0">
                      <a:pos x="connsiteX3" y="connsiteY3"/>
                    </a:cxn>
                  </a:cxnLst>
                  <a:rect l="l" t="t" r="r" b="b"/>
                  <a:pathLst>
                    <a:path w="182717" h="48135">
                      <a:moveTo>
                        <a:pt x="182718" y="36246"/>
                      </a:moveTo>
                      <a:cubicBezTo>
                        <a:pt x="131399" y="-12082"/>
                        <a:pt x="51319" y="-12082"/>
                        <a:pt x="0" y="36246"/>
                      </a:cubicBezTo>
                      <a:lnTo>
                        <a:pt x="10562" y="48136"/>
                      </a:lnTo>
                      <a:cubicBezTo>
                        <a:pt x="55880" y="5224"/>
                        <a:pt x="126838" y="5224"/>
                        <a:pt x="172156" y="48136"/>
                      </a:cubicBezTo>
                      <a:close/>
                    </a:path>
                  </a:pathLst>
                </a:custGeom>
                <a:solidFill>
                  <a:schemeClr val="accent2"/>
                </a:solidFill>
                <a:ln w="6271" cap="flat">
                  <a:noFill/>
                  <a:prstDash val="solid"/>
                  <a:miter/>
                </a:ln>
              </p:spPr>
              <p:txBody>
                <a:bodyPr rtlCol="0" anchor="ctr"/>
                <a:lstStyle/>
                <a:p>
                  <a:endParaRPr lang="en-US"/>
                </a:p>
              </p:txBody>
            </p:sp>
            <p:sp>
              <p:nvSpPr>
                <p:cNvPr id="663" name="Picture Placeholder 75">
                  <a:extLst>
                    <a:ext uri="{FF2B5EF4-FFF2-40B4-BE49-F238E27FC236}">
                      <a16:creationId xmlns:a16="http://schemas.microsoft.com/office/drawing/2014/main" id="{F06CB24C-ACCD-957B-C199-F646FDBF5ED5}"/>
                    </a:ext>
                  </a:extLst>
                </p:cNvPr>
                <p:cNvSpPr/>
                <p:nvPr/>
              </p:nvSpPr>
              <p:spPr>
                <a:xfrm>
                  <a:off x="216627" y="2413541"/>
                  <a:ext cx="237172" cy="61134"/>
                </a:xfrm>
                <a:custGeom>
                  <a:avLst/>
                  <a:gdLst>
                    <a:gd name="connsiteX0" fmla="*/ 237173 w 237172"/>
                    <a:gd name="connsiteY0" fmla="*/ 49561 h 61134"/>
                    <a:gd name="connsiteX1" fmla="*/ 1494 w 237172"/>
                    <a:gd name="connsiteY1" fmla="*/ 48067 h 61134"/>
                    <a:gd name="connsiteX2" fmla="*/ 0 w 237172"/>
                    <a:gd name="connsiteY2" fmla="*/ 49561 h 61134"/>
                    <a:gd name="connsiteX3" fmla="*/ 11068 w 237172"/>
                    <a:gd name="connsiteY3" fmla="*/ 61135 h 61134"/>
                    <a:gd name="connsiteX4" fmla="*/ 224293 w 237172"/>
                    <a:gd name="connsiteY4" fmla="*/ 59324 h 61134"/>
                    <a:gd name="connsiteX5" fmla="*/ 226104 w 237172"/>
                    <a:gd name="connsiteY5" fmla="*/ 61135 h 6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172" h="61134">
                      <a:moveTo>
                        <a:pt x="237173" y="49561"/>
                      </a:moveTo>
                      <a:cubicBezTo>
                        <a:pt x="172504" y="-15932"/>
                        <a:pt x="66988" y="-16601"/>
                        <a:pt x="1494" y="48067"/>
                      </a:cubicBezTo>
                      <a:cubicBezTo>
                        <a:pt x="993" y="48562"/>
                        <a:pt x="495" y="49060"/>
                        <a:pt x="0" y="49561"/>
                      </a:cubicBezTo>
                      <a:lnTo>
                        <a:pt x="11068" y="61135"/>
                      </a:lnTo>
                      <a:cubicBezTo>
                        <a:pt x="69449" y="1754"/>
                        <a:pt x="164913" y="944"/>
                        <a:pt x="224293" y="59324"/>
                      </a:cubicBezTo>
                      <a:cubicBezTo>
                        <a:pt x="224902" y="59922"/>
                        <a:pt x="225506" y="60526"/>
                        <a:pt x="226104" y="61135"/>
                      </a:cubicBezTo>
                      <a:close/>
                    </a:path>
                  </a:pathLst>
                </a:custGeom>
                <a:solidFill>
                  <a:schemeClr val="accent2"/>
                </a:solidFill>
                <a:ln w="6271" cap="flat">
                  <a:noFill/>
                  <a:prstDash val="solid"/>
                  <a:miter/>
                </a:ln>
              </p:spPr>
              <p:txBody>
                <a:bodyPr rtlCol="0" anchor="ctr"/>
                <a:lstStyle/>
                <a:p>
                  <a:endParaRPr lang="en-US"/>
                </a:p>
              </p:txBody>
            </p:sp>
          </p:grpSp>
        </p:grpSp>
        <p:sp>
          <p:nvSpPr>
            <p:cNvPr id="658" name="TextBox 657">
              <a:extLst>
                <a:ext uri="{FF2B5EF4-FFF2-40B4-BE49-F238E27FC236}">
                  <a16:creationId xmlns:a16="http://schemas.microsoft.com/office/drawing/2014/main" id="{EE1F3AAD-8B42-B391-19F8-40594A7C5C14}"/>
                </a:ext>
              </a:extLst>
            </p:cNvPr>
            <p:cNvSpPr txBox="1"/>
            <p:nvPr/>
          </p:nvSpPr>
          <p:spPr>
            <a:xfrm>
              <a:off x="3232982" y="2414548"/>
              <a:ext cx="329138" cy="218773"/>
            </a:xfrm>
            <a:prstGeom prst="rect">
              <a:avLst/>
            </a:prstGeom>
            <a:noFill/>
          </p:spPr>
          <p:txBody>
            <a:bodyPr wrap="square" lIns="0" tIns="0" rIns="0" bIns="0" rtlCol="0" anchor="t" anchorCtr="0">
              <a:spAutoFit/>
            </a:bodyPr>
            <a:lstStyle/>
            <a:p>
              <a:pPr algn="ctr">
                <a:lnSpc>
                  <a:spcPct val="130000"/>
                </a:lnSpc>
              </a:pPr>
              <a:r>
                <a:rPr lang="en-US" sz="1200" b="1" dirty="0">
                  <a:solidFill>
                    <a:schemeClr val="accent2"/>
                  </a:solidFill>
                </a:rPr>
                <a:t>LTE</a:t>
              </a:r>
            </a:p>
          </p:txBody>
        </p:sp>
      </p:grpSp>
      <p:sp>
        <p:nvSpPr>
          <p:cNvPr id="32" name="Freeform 31">
            <a:extLst>
              <a:ext uri="{FF2B5EF4-FFF2-40B4-BE49-F238E27FC236}">
                <a16:creationId xmlns:a16="http://schemas.microsoft.com/office/drawing/2014/main" id="{CFFC999E-2EB9-A456-4AC1-8FFB0051738F}"/>
              </a:ext>
            </a:extLst>
          </p:cNvPr>
          <p:cNvSpPr/>
          <p:nvPr/>
        </p:nvSpPr>
        <p:spPr>
          <a:xfrm>
            <a:off x="4450308" y="2599344"/>
            <a:ext cx="1683021" cy="3205908"/>
          </a:xfrm>
          <a:custGeom>
            <a:avLst/>
            <a:gdLst>
              <a:gd name="connsiteX0" fmla="*/ 1949985 w 1972019"/>
              <a:gd name="connsiteY0" fmla="*/ 0 h 3205908"/>
              <a:gd name="connsiteX1" fmla="*/ 0 w 1972019"/>
              <a:gd name="connsiteY1" fmla="*/ 0 h 3205908"/>
              <a:gd name="connsiteX2" fmla="*/ 0 w 1972019"/>
              <a:gd name="connsiteY2" fmla="*/ 3205908 h 3205908"/>
              <a:gd name="connsiteX3" fmla="*/ 121185 w 1972019"/>
              <a:gd name="connsiteY3" fmla="*/ 3205908 h 3205908"/>
              <a:gd name="connsiteX4" fmla="*/ 1972019 w 1972019"/>
              <a:gd name="connsiteY4" fmla="*/ 3205908 h 3205908"/>
              <a:gd name="connsiteX5" fmla="*/ 1972019 w 1972019"/>
              <a:gd name="connsiteY5" fmla="*/ 3205908 h 320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019" h="3205908">
                <a:moveTo>
                  <a:pt x="1949985" y="0"/>
                </a:moveTo>
                <a:lnTo>
                  <a:pt x="0" y="0"/>
                </a:lnTo>
                <a:lnTo>
                  <a:pt x="0" y="3205908"/>
                </a:lnTo>
                <a:lnTo>
                  <a:pt x="121185" y="3205908"/>
                </a:lnTo>
                <a:lnTo>
                  <a:pt x="1972019" y="3205908"/>
                </a:lnTo>
                <a:lnTo>
                  <a:pt x="1972019" y="3205908"/>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CFF6883A-747B-00C7-B46F-94CD1F8353BA}"/>
              </a:ext>
            </a:extLst>
          </p:cNvPr>
          <p:cNvGrpSpPr/>
          <p:nvPr/>
        </p:nvGrpSpPr>
        <p:grpSpPr>
          <a:xfrm>
            <a:off x="3891528" y="4002087"/>
            <a:ext cx="730822" cy="410408"/>
            <a:chOff x="4541803" y="4491828"/>
            <a:chExt cx="730822" cy="410408"/>
          </a:xfrm>
        </p:grpSpPr>
        <p:grpSp>
          <p:nvGrpSpPr>
            <p:cNvPr id="33" name="Group 32">
              <a:extLst>
                <a:ext uri="{FF2B5EF4-FFF2-40B4-BE49-F238E27FC236}">
                  <a16:creationId xmlns:a16="http://schemas.microsoft.com/office/drawing/2014/main" id="{7DDFFA83-71C3-5652-279C-15020A4F4999}"/>
                </a:ext>
              </a:extLst>
            </p:cNvPr>
            <p:cNvGrpSpPr/>
            <p:nvPr/>
          </p:nvGrpSpPr>
          <p:grpSpPr>
            <a:xfrm>
              <a:off x="4541803" y="4491828"/>
              <a:ext cx="712299" cy="410408"/>
              <a:chOff x="6018737" y="-511199"/>
              <a:chExt cx="600836" cy="346186"/>
            </a:xfrm>
          </p:grpSpPr>
          <p:sp>
            <p:nvSpPr>
              <p:cNvPr id="669" name="Picture Placeholder 75">
                <a:extLst>
                  <a:ext uri="{FF2B5EF4-FFF2-40B4-BE49-F238E27FC236}">
                    <a16:creationId xmlns:a16="http://schemas.microsoft.com/office/drawing/2014/main" id="{CEFEA05B-A733-2B79-9AE9-F2CA75E9D44D}"/>
                  </a:ext>
                </a:extLst>
              </p:cNvPr>
              <p:cNvSpPr/>
              <p:nvPr/>
            </p:nvSpPr>
            <p:spPr>
              <a:xfrm>
                <a:off x="6026649" y="-511199"/>
                <a:ext cx="584647" cy="327487"/>
              </a:xfrm>
              <a:custGeom>
                <a:avLst/>
                <a:gdLst>
                  <a:gd name="connsiteX0" fmla="*/ 94441 w 584647"/>
                  <a:gd name="connsiteY0" fmla="*/ 327488 h 327487"/>
                  <a:gd name="connsiteX1" fmla="*/ 84258 w 584647"/>
                  <a:gd name="connsiteY1" fmla="*/ 327488 h 327487"/>
                  <a:gd name="connsiteX2" fmla="*/ 14 w 584647"/>
                  <a:gd name="connsiteY2" fmla="*/ 240651 h 327487"/>
                  <a:gd name="connsiteX3" fmla="*/ 80147 w 584647"/>
                  <a:gd name="connsiteY3" fmla="*/ 162352 h 327487"/>
                  <a:gd name="connsiteX4" fmla="*/ 82108 w 584647"/>
                  <a:gd name="connsiteY4" fmla="*/ 162352 h 327487"/>
                  <a:gd name="connsiteX5" fmla="*/ 101904 w 584647"/>
                  <a:gd name="connsiteY5" fmla="*/ 165135 h 327487"/>
                  <a:gd name="connsiteX6" fmla="*/ 109999 w 584647"/>
                  <a:gd name="connsiteY6" fmla="*/ 167412 h 327487"/>
                  <a:gd name="connsiteX7" fmla="*/ 111770 w 584647"/>
                  <a:gd name="connsiteY7" fmla="*/ 159190 h 327487"/>
                  <a:gd name="connsiteX8" fmla="*/ 212205 w 584647"/>
                  <a:gd name="connsiteY8" fmla="*/ 76970 h 327487"/>
                  <a:gd name="connsiteX9" fmla="*/ 214735 w 584647"/>
                  <a:gd name="connsiteY9" fmla="*/ 76970 h 327487"/>
                  <a:gd name="connsiteX10" fmla="*/ 256350 w 584647"/>
                  <a:gd name="connsiteY10" fmla="*/ 86963 h 327487"/>
                  <a:gd name="connsiteX11" fmla="*/ 264066 w 584647"/>
                  <a:gd name="connsiteY11" fmla="*/ 90695 h 327487"/>
                  <a:gd name="connsiteX12" fmla="*/ 267166 w 584647"/>
                  <a:gd name="connsiteY12" fmla="*/ 82663 h 327487"/>
                  <a:gd name="connsiteX13" fmla="*/ 379996 w 584647"/>
                  <a:gd name="connsiteY13" fmla="*/ 0 h 327487"/>
                  <a:gd name="connsiteX14" fmla="*/ 382969 w 584647"/>
                  <a:gd name="connsiteY14" fmla="*/ 0 h 327487"/>
                  <a:gd name="connsiteX15" fmla="*/ 501745 w 584647"/>
                  <a:gd name="connsiteY15" fmla="*/ 121496 h 327487"/>
                  <a:gd name="connsiteX16" fmla="*/ 502377 w 584647"/>
                  <a:gd name="connsiteY16" fmla="*/ 127820 h 327487"/>
                  <a:gd name="connsiteX17" fmla="*/ 508702 w 584647"/>
                  <a:gd name="connsiteY17" fmla="*/ 128453 h 327487"/>
                  <a:gd name="connsiteX18" fmla="*/ 584597 w 584647"/>
                  <a:gd name="connsiteY18" fmla="*/ 229204 h 327487"/>
                  <a:gd name="connsiteX19" fmla="*/ 500796 w 584647"/>
                  <a:gd name="connsiteY19" fmla="*/ 326160 h 327487"/>
                  <a:gd name="connsiteX20" fmla="*/ 488969 w 584647"/>
                  <a:gd name="connsiteY20" fmla="*/ 326160 h 327487"/>
                  <a:gd name="connsiteX21" fmla="*/ 292527 w 584647"/>
                  <a:gd name="connsiteY21" fmla="*/ 326729 h 327487"/>
                  <a:gd name="connsiteX22" fmla="*/ 94441 w 584647"/>
                  <a:gd name="connsiteY22" fmla="*/ 327488 h 32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4647" h="327487">
                    <a:moveTo>
                      <a:pt x="94441" y="327488"/>
                    </a:moveTo>
                    <a:lnTo>
                      <a:pt x="84258" y="327488"/>
                    </a:lnTo>
                    <a:cubicBezTo>
                      <a:pt x="39164" y="326223"/>
                      <a:pt x="-871" y="284860"/>
                      <a:pt x="14" y="240651"/>
                    </a:cubicBezTo>
                    <a:cubicBezTo>
                      <a:pt x="1372" y="197271"/>
                      <a:pt x="36746" y="162705"/>
                      <a:pt x="80147" y="162352"/>
                    </a:cubicBezTo>
                    <a:lnTo>
                      <a:pt x="82108" y="162352"/>
                    </a:lnTo>
                    <a:cubicBezTo>
                      <a:pt x="88797" y="162449"/>
                      <a:pt x="95448" y="163384"/>
                      <a:pt x="101904" y="165135"/>
                    </a:cubicBezTo>
                    <a:lnTo>
                      <a:pt x="109999" y="167412"/>
                    </a:lnTo>
                    <a:lnTo>
                      <a:pt x="111770" y="159190"/>
                    </a:lnTo>
                    <a:cubicBezTo>
                      <a:pt x="121824" y="111622"/>
                      <a:pt x="163588" y="77432"/>
                      <a:pt x="212205" y="76970"/>
                    </a:cubicBezTo>
                    <a:lnTo>
                      <a:pt x="214735" y="76970"/>
                    </a:lnTo>
                    <a:cubicBezTo>
                      <a:pt x="229158" y="77314"/>
                      <a:pt x="243344" y="80720"/>
                      <a:pt x="256350" y="86963"/>
                    </a:cubicBezTo>
                    <a:lnTo>
                      <a:pt x="264066" y="90695"/>
                    </a:lnTo>
                    <a:lnTo>
                      <a:pt x="267166" y="82663"/>
                    </a:lnTo>
                    <a:cubicBezTo>
                      <a:pt x="286645" y="32445"/>
                      <a:pt x="330917" y="0"/>
                      <a:pt x="379996" y="0"/>
                    </a:cubicBezTo>
                    <a:lnTo>
                      <a:pt x="382969" y="0"/>
                    </a:lnTo>
                    <a:cubicBezTo>
                      <a:pt x="444507" y="1518"/>
                      <a:pt x="495610" y="53759"/>
                      <a:pt x="501745" y="121496"/>
                    </a:cubicBezTo>
                    <a:lnTo>
                      <a:pt x="502377" y="127820"/>
                    </a:lnTo>
                    <a:lnTo>
                      <a:pt x="508702" y="128453"/>
                    </a:lnTo>
                    <a:cubicBezTo>
                      <a:pt x="552974" y="132627"/>
                      <a:pt x="586115" y="176899"/>
                      <a:pt x="584597" y="229204"/>
                    </a:cubicBezTo>
                    <a:cubicBezTo>
                      <a:pt x="583459" y="282646"/>
                      <a:pt x="545827" y="326160"/>
                      <a:pt x="500796" y="326160"/>
                    </a:cubicBezTo>
                    <a:lnTo>
                      <a:pt x="488969" y="326160"/>
                    </a:lnTo>
                    <a:cubicBezTo>
                      <a:pt x="460066" y="326160"/>
                      <a:pt x="376391" y="326160"/>
                      <a:pt x="292527" y="326729"/>
                    </a:cubicBezTo>
                    <a:cubicBezTo>
                      <a:pt x="208663" y="327298"/>
                      <a:pt x="123787" y="327488"/>
                      <a:pt x="94441" y="327488"/>
                    </a:cubicBezTo>
                    <a:close/>
                  </a:path>
                </a:pathLst>
              </a:custGeom>
              <a:solidFill>
                <a:schemeClr val="bg1"/>
              </a:solidFill>
              <a:ln w="6271" cap="flat">
                <a:noFill/>
                <a:prstDash val="solid"/>
                <a:miter/>
              </a:ln>
            </p:spPr>
            <p:txBody>
              <a:bodyPr rtlCol="0" anchor="ctr"/>
              <a:lstStyle/>
              <a:p>
                <a:endParaRPr lang="en-US"/>
              </a:p>
            </p:txBody>
          </p:sp>
          <p:sp>
            <p:nvSpPr>
              <p:cNvPr id="670" name="Picture Placeholder 75">
                <a:extLst>
                  <a:ext uri="{FF2B5EF4-FFF2-40B4-BE49-F238E27FC236}">
                    <a16:creationId xmlns:a16="http://schemas.microsoft.com/office/drawing/2014/main" id="{917DDB88-A306-3016-D4E7-64F37E11FDC2}"/>
                  </a:ext>
                </a:extLst>
              </p:cNvPr>
              <p:cNvSpPr/>
              <p:nvPr/>
            </p:nvSpPr>
            <p:spPr>
              <a:xfrm>
                <a:off x="6018737" y="-508438"/>
                <a:ext cx="600836" cy="343425"/>
              </a:xfrm>
              <a:custGeom>
                <a:avLst/>
                <a:gdLst>
                  <a:gd name="connsiteX0" fmla="*/ 387909 w 600836"/>
                  <a:gd name="connsiteY0" fmla="*/ 15875 h 343425"/>
                  <a:gd name="connsiteX1" fmla="*/ 390755 w 600836"/>
                  <a:gd name="connsiteY1" fmla="*/ 15875 h 343425"/>
                  <a:gd name="connsiteX2" fmla="*/ 501815 w 600836"/>
                  <a:gd name="connsiteY2" fmla="*/ 130224 h 343425"/>
                  <a:gd name="connsiteX3" fmla="*/ 502954 w 600836"/>
                  <a:gd name="connsiteY3" fmla="*/ 143252 h 343425"/>
                  <a:gd name="connsiteX4" fmla="*/ 516046 w 600836"/>
                  <a:gd name="connsiteY4" fmla="*/ 144517 h 343425"/>
                  <a:gd name="connsiteX5" fmla="*/ 584984 w 600836"/>
                  <a:gd name="connsiteY5" fmla="*/ 237299 h 343425"/>
                  <a:gd name="connsiteX6" fmla="*/ 509088 w 600836"/>
                  <a:gd name="connsiteY6" fmla="*/ 326476 h 343425"/>
                  <a:gd name="connsiteX7" fmla="*/ 496882 w 600836"/>
                  <a:gd name="connsiteY7" fmla="*/ 326476 h 343425"/>
                  <a:gd name="connsiteX8" fmla="*/ 300440 w 600836"/>
                  <a:gd name="connsiteY8" fmla="*/ 327045 h 343425"/>
                  <a:gd name="connsiteX9" fmla="*/ 102353 w 600836"/>
                  <a:gd name="connsiteY9" fmla="*/ 327678 h 343425"/>
                  <a:gd name="connsiteX10" fmla="*/ 92424 w 600836"/>
                  <a:gd name="connsiteY10" fmla="*/ 327678 h 343425"/>
                  <a:gd name="connsiteX11" fmla="*/ 15833 w 600836"/>
                  <a:gd name="connsiteY11" fmla="*/ 249000 h 343425"/>
                  <a:gd name="connsiteX12" fmla="*/ 88060 w 600836"/>
                  <a:gd name="connsiteY12" fmla="*/ 178038 h 343425"/>
                  <a:gd name="connsiteX13" fmla="*/ 89894 w 600836"/>
                  <a:gd name="connsiteY13" fmla="*/ 178038 h 343425"/>
                  <a:gd name="connsiteX14" fmla="*/ 107729 w 600836"/>
                  <a:gd name="connsiteY14" fmla="*/ 180567 h 343425"/>
                  <a:gd name="connsiteX15" fmla="*/ 123857 w 600836"/>
                  <a:gd name="connsiteY15" fmla="*/ 185058 h 343425"/>
                  <a:gd name="connsiteX16" fmla="*/ 127399 w 600836"/>
                  <a:gd name="connsiteY16" fmla="*/ 168614 h 343425"/>
                  <a:gd name="connsiteX17" fmla="*/ 220117 w 600836"/>
                  <a:gd name="connsiteY17" fmla="*/ 92719 h 343425"/>
                  <a:gd name="connsiteX18" fmla="*/ 222394 w 600836"/>
                  <a:gd name="connsiteY18" fmla="*/ 92719 h 343425"/>
                  <a:gd name="connsiteX19" fmla="*/ 260785 w 600836"/>
                  <a:gd name="connsiteY19" fmla="*/ 101889 h 343425"/>
                  <a:gd name="connsiteX20" fmla="*/ 276280 w 600836"/>
                  <a:gd name="connsiteY20" fmla="*/ 109416 h 343425"/>
                  <a:gd name="connsiteX21" fmla="*/ 282605 w 600836"/>
                  <a:gd name="connsiteY21" fmla="*/ 93414 h 343425"/>
                  <a:gd name="connsiteX22" fmla="*/ 387909 w 600836"/>
                  <a:gd name="connsiteY22" fmla="*/ 15875 h 343425"/>
                  <a:gd name="connsiteX23" fmla="*/ 387909 w 600836"/>
                  <a:gd name="connsiteY23" fmla="*/ 63 h 343425"/>
                  <a:gd name="connsiteX24" fmla="*/ 267742 w 600836"/>
                  <a:gd name="connsiteY24" fmla="*/ 87785 h 343425"/>
                  <a:gd name="connsiteX25" fmla="*/ 222837 w 600836"/>
                  <a:gd name="connsiteY25" fmla="*/ 77034 h 343425"/>
                  <a:gd name="connsiteX26" fmla="*/ 220117 w 600836"/>
                  <a:gd name="connsiteY26" fmla="*/ 77034 h 343425"/>
                  <a:gd name="connsiteX27" fmla="*/ 111967 w 600836"/>
                  <a:gd name="connsiteY27" fmla="*/ 165578 h 343425"/>
                  <a:gd name="connsiteX28" fmla="*/ 90210 w 600836"/>
                  <a:gd name="connsiteY28" fmla="*/ 162479 h 343425"/>
                  <a:gd name="connsiteX29" fmla="*/ 88060 w 600836"/>
                  <a:gd name="connsiteY29" fmla="*/ 162479 h 343425"/>
                  <a:gd name="connsiteX30" fmla="*/ 21 w 600836"/>
                  <a:gd name="connsiteY30" fmla="*/ 248557 h 343425"/>
                  <a:gd name="connsiteX31" fmla="*/ 91981 w 600836"/>
                  <a:gd name="connsiteY31" fmla="*/ 343426 h 343425"/>
                  <a:gd name="connsiteX32" fmla="*/ 102353 w 600836"/>
                  <a:gd name="connsiteY32" fmla="*/ 343426 h 343425"/>
                  <a:gd name="connsiteX33" fmla="*/ 496882 w 600836"/>
                  <a:gd name="connsiteY33" fmla="*/ 342224 h 343425"/>
                  <a:gd name="connsiteX34" fmla="*/ 509088 w 600836"/>
                  <a:gd name="connsiteY34" fmla="*/ 342224 h 343425"/>
                  <a:gd name="connsiteX35" fmla="*/ 600795 w 600836"/>
                  <a:gd name="connsiteY35" fmla="*/ 237552 h 343425"/>
                  <a:gd name="connsiteX36" fmla="*/ 517563 w 600836"/>
                  <a:gd name="connsiteY36" fmla="*/ 128706 h 343425"/>
                  <a:gd name="connsiteX37" fmla="*/ 391071 w 600836"/>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6" h="343425">
                    <a:moveTo>
                      <a:pt x="387909" y="15875"/>
                    </a:moveTo>
                    <a:lnTo>
                      <a:pt x="390755" y="15875"/>
                    </a:lnTo>
                    <a:cubicBezTo>
                      <a:pt x="448246" y="17266"/>
                      <a:pt x="495996" y="66472"/>
                      <a:pt x="501815" y="130224"/>
                    </a:cubicBezTo>
                    <a:lnTo>
                      <a:pt x="502954" y="143252"/>
                    </a:lnTo>
                    <a:lnTo>
                      <a:pt x="516046" y="144517"/>
                    </a:lnTo>
                    <a:cubicBezTo>
                      <a:pt x="555954" y="148312"/>
                      <a:pt x="586249" y="188789"/>
                      <a:pt x="584984" y="237299"/>
                    </a:cubicBezTo>
                    <a:cubicBezTo>
                      <a:pt x="583719" y="285809"/>
                      <a:pt x="549882" y="326476"/>
                      <a:pt x="509088" y="326476"/>
                    </a:cubicBezTo>
                    <a:lnTo>
                      <a:pt x="496882" y="326476"/>
                    </a:lnTo>
                    <a:cubicBezTo>
                      <a:pt x="467979" y="326476"/>
                      <a:pt x="383039" y="326476"/>
                      <a:pt x="300440" y="327045"/>
                    </a:cubicBezTo>
                    <a:cubicBezTo>
                      <a:pt x="217841" y="327614"/>
                      <a:pt x="131700" y="327678"/>
                      <a:pt x="102353" y="327678"/>
                    </a:cubicBezTo>
                    <a:lnTo>
                      <a:pt x="92424" y="327678"/>
                    </a:lnTo>
                    <a:cubicBezTo>
                      <a:pt x="52136" y="326602"/>
                      <a:pt x="14947" y="288339"/>
                      <a:pt x="15833" y="249000"/>
                    </a:cubicBezTo>
                    <a:cubicBezTo>
                      <a:pt x="16887" y="209762"/>
                      <a:pt x="48809" y="178398"/>
                      <a:pt x="88060" y="178038"/>
                    </a:cubicBezTo>
                    <a:lnTo>
                      <a:pt x="89894" y="178038"/>
                    </a:lnTo>
                    <a:cubicBezTo>
                      <a:pt x="95923" y="178115"/>
                      <a:pt x="101916" y="178966"/>
                      <a:pt x="107729" y="180567"/>
                    </a:cubicBezTo>
                    <a:lnTo>
                      <a:pt x="123857" y="185058"/>
                    </a:lnTo>
                    <a:lnTo>
                      <a:pt x="127399" y="168614"/>
                    </a:lnTo>
                    <a:cubicBezTo>
                      <a:pt x="136704" y="124715"/>
                      <a:pt x="175246" y="93166"/>
                      <a:pt x="220117" y="92719"/>
                    </a:cubicBezTo>
                    <a:lnTo>
                      <a:pt x="222394" y="92719"/>
                    </a:lnTo>
                    <a:cubicBezTo>
                      <a:pt x="235698" y="93006"/>
                      <a:pt x="248787" y="96133"/>
                      <a:pt x="260785" y="101889"/>
                    </a:cubicBezTo>
                    <a:lnTo>
                      <a:pt x="276280" y="109416"/>
                    </a:lnTo>
                    <a:lnTo>
                      <a:pt x="282605" y="93414"/>
                    </a:lnTo>
                    <a:cubicBezTo>
                      <a:pt x="300756" y="46359"/>
                      <a:pt x="342245" y="15875"/>
                      <a:pt x="387909" y="15875"/>
                    </a:cubicBezTo>
                    <a:moveTo>
                      <a:pt x="387909" y="63"/>
                    </a:moveTo>
                    <a:cubicBezTo>
                      <a:pt x="334150" y="63"/>
                      <a:pt x="287727" y="36177"/>
                      <a:pt x="267742" y="87785"/>
                    </a:cubicBezTo>
                    <a:cubicBezTo>
                      <a:pt x="253712" y="81039"/>
                      <a:pt x="238401" y="77373"/>
                      <a:pt x="222837" y="77034"/>
                    </a:cubicBezTo>
                    <a:lnTo>
                      <a:pt x="220117" y="77034"/>
                    </a:lnTo>
                    <a:cubicBezTo>
                      <a:pt x="167659" y="77246"/>
                      <a:pt x="122530" y="114194"/>
                      <a:pt x="111967" y="165578"/>
                    </a:cubicBezTo>
                    <a:cubicBezTo>
                      <a:pt x="104871" y="163645"/>
                      <a:pt x="97563" y="162604"/>
                      <a:pt x="90210" y="162479"/>
                    </a:cubicBezTo>
                    <a:lnTo>
                      <a:pt x="88060" y="162479"/>
                    </a:lnTo>
                    <a:cubicBezTo>
                      <a:pt x="40302" y="162733"/>
                      <a:pt x="1351" y="200817"/>
                      <a:pt x="21" y="248557"/>
                    </a:cubicBezTo>
                    <a:cubicBezTo>
                      <a:pt x="-1117" y="297446"/>
                      <a:pt x="43408" y="342098"/>
                      <a:pt x="91981" y="343426"/>
                    </a:cubicBezTo>
                    <a:lnTo>
                      <a:pt x="102353" y="343426"/>
                    </a:lnTo>
                    <a:cubicBezTo>
                      <a:pt x="160856" y="343426"/>
                      <a:pt x="438949" y="342224"/>
                      <a:pt x="496882" y="342224"/>
                    </a:cubicBezTo>
                    <a:lnTo>
                      <a:pt x="509088" y="342224"/>
                    </a:lnTo>
                    <a:cubicBezTo>
                      <a:pt x="558547" y="342224"/>
                      <a:pt x="599530" y="295612"/>
                      <a:pt x="600795" y="237552"/>
                    </a:cubicBezTo>
                    <a:cubicBezTo>
                      <a:pt x="602250" y="180631"/>
                      <a:pt x="565314" y="133259"/>
                      <a:pt x="517563" y="128706"/>
                    </a:cubicBezTo>
                    <a:cubicBezTo>
                      <a:pt x="511239" y="57680"/>
                      <a:pt x="457543" y="1581"/>
                      <a:pt x="391071" y="0"/>
                    </a:cubicBezTo>
                    <a:close/>
                  </a:path>
                </a:pathLst>
              </a:custGeom>
              <a:solidFill>
                <a:schemeClr val="bg1">
                  <a:lumMod val="75000"/>
                </a:schemeClr>
              </a:solidFill>
              <a:ln w="6271" cap="flat">
                <a:noFill/>
                <a:prstDash val="solid"/>
                <a:miter/>
              </a:ln>
            </p:spPr>
            <p:txBody>
              <a:bodyPr rtlCol="0" anchor="ctr"/>
              <a:lstStyle/>
              <a:p>
                <a:endParaRPr lang="en-US"/>
              </a:p>
            </p:txBody>
          </p:sp>
        </p:grpSp>
        <p:sp>
          <p:nvSpPr>
            <p:cNvPr id="674" name="Shape 139">
              <a:extLst>
                <a:ext uri="{FF2B5EF4-FFF2-40B4-BE49-F238E27FC236}">
                  <a16:creationId xmlns:a16="http://schemas.microsoft.com/office/drawing/2014/main" id="{DAA85B55-62BF-7556-31AA-80D8E4EA859B}"/>
                </a:ext>
              </a:extLst>
            </p:cNvPr>
            <p:cNvSpPr txBox="1"/>
            <p:nvPr/>
          </p:nvSpPr>
          <p:spPr>
            <a:xfrm>
              <a:off x="4565941" y="4664520"/>
              <a:ext cx="706684" cy="208833"/>
            </a:xfrm>
            <a:prstGeom prst="rect">
              <a:avLst/>
            </a:prstGeom>
            <a:noFill/>
            <a:ln>
              <a:noFill/>
            </a:ln>
          </p:spPr>
          <p:txBody>
            <a:bodyPr spcFirstLastPara="1" wrap="square" lIns="91337" tIns="45652" rIns="91337" bIns="45652" anchor="ctr" anchorCtr="0">
              <a:noAutofit/>
            </a:bodyPr>
            <a:lstStyle/>
            <a:p>
              <a:pPr algn="ctr"/>
              <a:r>
                <a:rPr lang="en-US" sz="1000" dirty="0">
                  <a:solidFill>
                    <a:schemeClr val="tx2"/>
                  </a:solidFill>
                </a:rPr>
                <a:t>Internet</a:t>
              </a:r>
            </a:p>
          </p:txBody>
        </p:sp>
      </p:grpSp>
      <p:grpSp>
        <p:nvGrpSpPr>
          <p:cNvPr id="36" name="Group 35">
            <a:extLst>
              <a:ext uri="{FF2B5EF4-FFF2-40B4-BE49-F238E27FC236}">
                <a16:creationId xmlns:a16="http://schemas.microsoft.com/office/drawing/2014/main" id="{5FD5CA4A-5E06-0A78-9EC6-5BFE6D7D88FD}"/>
              </a:ext>
            </a:extLst>
          </p:cNvPr>
          <p:cNvGrpSpPr/>
          <p:nvPr/>
        </p:nvGrpSpPr>
        <p:grpSpPr>
          <a:xfrm>
            <a:off x="3221225" y="5314895"/>
            <a:ext cx="945569" cy="544812"/>
            <a:chOff x="4058236" y="6140654"/>
            <a:chExt cx="945569" cy="544812"/>
          </a:xfrm>
        </p:grpSpPr>
        <p:grpSp>
          <p:nvGrpSpPr>
            <p:cNvPr id="671" name="Group 670">
              <a:extLst>
                <a:ext uri="{FF2B5EF4-FFF2-40B4-BE49-F238E27FC236}">
                  <a16:creationId xmlns:a16="http://schemas.microsoft.com/office/drawing/2014/main" id="{BF75407C-65BF-4CC4-E8A2-AB4B8035BAD7}"/>
                </a:ext>
              </a:extLst>
            </p:cNvPr>
            <p:cNvGrpSpPr/>
            <p:nvPr/>
          </p:nvGrpSpPr>
          <p:grpSpPr>
            <a:xfrm>
              <a:off x="4058236" y="6140654"/>
              <a:ext cx="945569" cy="544812"/>
              <a:chOff x="6018737" y="-511199"/>
              <a:chExt cx="600836" cy="346186"/>
            </a:xfrm>
          </p:grpSpPr>
          <p:sp>
            <p:nvSpPr>
              <p:cNvPr id="672" name="Picture Placeholder 75">
                <a:extLst>
                  <a:ext uri="{FF2B5EF4-FFF2-40B4-BE49-F238E27FC236}">
                    <a16:creationId xmlns:a16="http://schemas.microsoft.com/office/drawing/2014/main" id="{4FF9C3E3-C02B-794E-3A78-C5FAF667D755}"/>
                  </a:ext>
                </a:extLst>
              </p:cNvPr>
              <p:cNvSpPr/>
              <p:nvPr/>
            </p:nvSpPr>
            <p:spPr>
              <a:xfrm>
                <a:off x="6026649" y="-511199"/>
                <a:ext cx="584647" cy="327487"/>
              </a:xfrm>
              <a:custGeom>
                <a:avLst/>
                <a:gdLst>
                  <a:gd name="connsiteX0" fmla="*/ 94441 w 584647"/>
                  <a:gd name="connsiteY0" fmla="*/ 327488 h 327487"/>
                  <a:gd name="connsiteX1" fmla="*/ 84258 w 584647"/>
                  <a:gd name="connsiteY1" fmla="*/ 327488 h 327487"/>
                  <a:gd name="connsiteX2" fmla="*/ 14 w 584647"/>
                  <a:gd name="connsiteY2" fmla="*/ 240651 h 327487"/>
                  <a:gd name="connsiteX3" fmla="*/ 80147 w 584647"/>
                  <a:gd name="connsiteY3" fmla="*/ 162352 h 327487"/>
                  <a:gd name="connsiteX4" fmla="*/ 82108 w 584647"/>
                  <a:gd name="connsiteY4" fmla="*/ 162352 h 327487"/>
                  <a:gd name="connsiteX5" fmla="*/ 101904 w 584647"/>
                  <a:gd name="connsiteY5" fmla="*/ 165135 h 327487"/>
                  <a:gd name="connsiteX6" fmla="*/ 109999 w 584647"/>
                  <a:gd name="connsiteY6" fmla="*/ 167412 h 327487"/>
                  <a:gd name="connsiteX7" fmla="*/ 111770 w 584647"/>
                  <a:gd name="connsiteY7" fmla="*/ 159190 h 327487"/>
                  <a:gd name="connsiteX8" fmla="*/ 212205 w 584647"/>
                  <a:gd name="connsiteY8" fmla="*/ 76970 h 327487"/>
                  <a:gd name="connsiteX9" fmla="*/ 214735 w 584647"/>
                  <a:gd name="connsiteY9" fmla="*/ 76970 h 327487"/>
                  <a:gd name="connsiteX10" fmla="*/ 256350 w 584647"/>
                  <a:gd name="connsiteY10" fmla="*/ 86963 h 327487"/>
                  <a:gd name="connsiteX11" fmla="*/ 264066 w 584647"/>
                  <a:gd name="connsiteY11" fmla="*/ 90695 h 327487"/>
                  <a:gd name="connsiteX12" fmla="*/ 267166 w 584647"/>
                  <a:gd name="connsiteY12" fmla="*/ 82663 h 327487"/>
                  <a:gd name="connsiteX13" fmla="*/ 379996 w 584647"/>
                  <a:gd name="connsiteY13" fmla="*/ 0 h 327487"/>
                  <a:gd name="connsiteX14" fmla="*/ 382969 w 584647"/>
                  <a:gd name="connsiteY14" fmla="*/ 0 h 327487"/>
                  <a:gd name="connsiteX15" fmla="*/ 501745 w 584647"/>
                  <a:gd name="connsiteY15" fmla="*/ 121496 h 327487"/>
                  <a:gd name="connsiteX16" fmla="*/ 502377 w 584647"/>
                  <a:gd name="connsiteY16" fmla="*/ 127820 h 327487"/>
                  <a:gd name="connsiteX17" fmla="*/ 508702 w 584647"/>
                  <a:gd name="connsiteY17" fmla="*/ 128453 h 327487"/>
                  <a:gd name="connsiteX18" fmla="*/ 584597 w 584647"/>
                  <a:gd name="connsiteY18" fmla="*/ 229204 h 327487"/>
                  <a:gd name="connsiteX19" fmla="*/ 500796 w 584647"/>
                  <a:gd name="connsiteY19" fmla="*/ 326160 h 327487"/>
                  <a:gd name="connsiteX20" fmla="*/ 488969 w 584647"/>
                  <a:gd name="connsiteY20" fmla="*/ 326160 h 327487"/>
                  <a:gd name="connsiteX21" fmla="*/ 292527 w 584647"/>
                  <a:gd name="connsiteY21" fmla="*/ 326729 h 327487"/>
                  <a:gd name="connsiteX22" fmla="*/ 94441 w 584647"/>
                  <a:gd name="connsiteY22" fmla="*/ 327488 h 32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4647" h="327487">
                    <a:moveTo>
                      <a:pt x="94441" y="327488"/>
                    </a:moveTo>
                    <a:lnTo>
                      <a:pt x="84258" y="327488"/>
                    </a:lnTo>
                    <a:cubicBezTo>
                      <a:pt x="39164" y="326223"/>
                      <a:pt x="-871" y="284860"/>
                      <a:pt x="14" y="240651"/>
                    </a:cubicBezTo>
                    <a:cubicBezTo>
                      <a:pt x="1372" y="197271"/>
                      <a:pt x="36746" y="162705"/>
                      <a:pt x="80147" y="162352"/>
                    </a:cubicBezTo>
                    <a:lnTo>
                      <a:pt x="82108" y="162352"/>
                    </a:lnTo>
                    <a:cubicBezTo>
                      <a:pt x="88797" y="162449"/>
                      <a:pt x="95448" y="163384"/>
                      <a:pt x="101904" y="165135"/>
                    </a:cubicBezTo>
                    <a:lnTo>
                      <a:pt x="109999" y="167412"/>
                    </a:lnTo>
                    <a:lnTo>
                      <a:pt x="111770" y="159190"/>
                    </a:lnTo>
                    <a:cubicBezTo>
                      <a:pt x="121824" y="111622"/>
                      <a:pt x="163588" y="77432"/>
                      <a:pt x="212205" y="76970"/>
                    </a:cubicBezTo>
                    <a:lnTo>
                      <a:pt x="214735" y="76970"/>
                    </a:lnTo>
                    <a:cubicBezTo>
                      <a:pt x="229158" y="77314"/>
                      <a:pt x="243344" y="80720"/>
                      <a:pt x="256350" y="86963"/>
                    </a:cubicBezTo>
                    <a:lnTo>
                      <a:pt x="264066" y="90695"/>
                    </a:lnTo>
                    <a:lnTo>
                      <a:pt x="267166" y="82663"/>
                    </a:lnTo>
                    <a:cubicBezTo>
                      <a:pt x="286645" y="32445"/>
                      <a:pt x="330917" y="0"/>
                      <a:pt x="379996" y="0"/>
                    </a:cubicBezTo>
                    <a:lnTo>
                      <a:pt x="382969" y="0"/>
                    </a:lnTo>
                    <a:cubicBezTo>
                      <a:pt x="444507" y="1518"/>
                      <a:pt x="495610" y="53759"/>
                      <a:pt x="501745" y="121496"/>
                    </a:cubicBezTo>
                    <a:lnTo>
                      <a:pt x="502377" y="127820"/>
                    </a:lnTo>
                    <a:lnTo>
                      <a:pt x="508702" y="128453"/>
                    </a:lnTo>
                    <a:cubicBezTo>
                      <a:pt x="552974" y="132627"/>
                      <a:pt x="586115" y="176899"/>
                      <a:pt x="584597" y="229204"/>
                    </a:cubicBezTo>
                    <a:cubicBezTo>
                      <a:pt x="583459" y="282646"/>
                      <a:pt x="545827" y="326160"/>
                      <a:pt x="500796" y="326160"/>
                    </a:cubicBezTo>
                    <a:lnTo>
                      <a:pt x="488969" y="326160"/>
                    </a:lnTo>
                    <a:cubicBezTo>
                      <a:pt x="460066" y="326160"/>
                      <a:pt x="376391" y="326160"/>
                      <a:pt x="292527" y="326729"/>
                    </a:cubicBezTo>
                    <a:cubicBezTo>
                      <a:pt x="208663" y="327298"/>
                      <a:pt x="123787" y="327488"/>
                      <a:pt x="94441" y="327488"/>
                    </a:cubicBezTo>
                    <a:close/>
                  </a:path>
                </a:pathLst>
              </a:custGeom>
              <a:solidFill>
                <a:schemeClr val="bg1"/>
              </a:solidFill>
              <a:ln w="6271" cap="flat">
                <a:noFill/>
                <a:prstDash val="solid"/>
                <a:miter/>
              </a:ln>
            </p:spPr>
            <p:txBody>
              <a:bodyPr rtlCol="0" anchor="ctr"/>
              <a:lstStyle/>
              <a:p>
                <a:endParaRPr lang="en-US"/>
              </a:p>
            </p:txBody>
          </p:sp>
          <p:sp>
            <p:nvSpPr>
              <p:cNvPr id="673" name="Picture Placeholder 75">
                <a:extLst>
                  <a:ext uri="{FF2B5EF4-FFF2-40B4-BE49-F238E27FC236}">
                    <a16:creationId xmlns:a16="http://schemas.microsoft.com/office/drawing/2014/main" id="{00404341-9AEC-2457-0041-C5CC23BE740D}"/>
                  </a:ext>
                </a:extLst>
              </p:cNvPr>
              <p:cNvSpPr/>
              <p:nvPr/>
            </p:nvSpPr>
            <p:spPr>
              <a:xfrm>
                <a:off x="6018737" y="-508438"/>
                <a:ext cx="600836" cy="343425"/>
              </a:xfrm>
              <a:custGeom>
                <a:avLst/>
                <a:gdLst>
                  <a:gd name="connsiteX0" fmla="*/ 387909 w 600836"/>
                  <a:gd name="connsiteY0" fmla="*/ 15875 h 343425"/>
                  <a:gd name="connsiteX1" fmla="*/ 390755 w 600836"/>
                  <a:gd name="connsiteY1" fmla="*/ 15875 h 343425"/>
                  <a:gd name="connsiteX2" fmla="*/ 501815 w 600836"/>
                  <a:gd name="connsiteY2" fmla="*/ 130224 h 343425"/>
                  <a:gd name="connsiteX3" fmla="*/ 502954 w 600836"/>
                  <a:gd name="connsiteY3" fmla="*/ 143252 h 343425"/>
                  <a:gd name="connsiteX4" fmla="*/ 516046 w 600836"/>
                  <a:gd name="connsiteY4" fmla="*/ 144517 h 343425"/>
                  <a:gd name="connsiteX5" fmla="*/ 584984 w 600836"/>
                  <a:gd name="connsiteY5" fmla="*/ 237299 h 343425"/>
                  <a:gd name="connsiteX6" fmla="*/ 509088 w 600836"/>
                  <a:gd name="connsiteY6" fmla="*/ 326476 h 343425"/>
                  <a:gd name="connsiteX7" fmla="*/ 496882 w 600836"/>
                  <a:gd name="connsiteY7" fmla="*/ 326476 h 343425"/>
                  <a:gd name="connsiteX8" fmla="*/ 300440 w 600836"/>
                  <a:gd name="connsiteY8" fmla="*/ 327045 h 343425"/>
                  <a:gd name="connsiteX9" fmla="*/ 102353 w 600836"/>
                  <a:gd name="connsiteY9" fmla="*/ 327678 h 343425"/>
                  <a:gd name="connsiteX10" fmla="*/ 92424 w 600836"/>
                  <a:gd name="connsiteY10" fmla="*/ 327678 h 343425"/>
                  <a:gd name="connsiteX11" fmla="*/ 15833 w 600836"/>
                  <a:gd name="connsiteY11" fmla="*/ 249000 h 343425"/>
                  <a:gd name="connsiteX12" fmla="*/ 88060 w 600836"/>
                  <a:gd name="connsiteY12" fmla="*/ 178038 h 343425"/>
                  <a:gd name="connsiteX13" fmla="*/ 89894 w 600836"/>
                  <a:gd name="connsiteY13" fmla="*/ 178038 h 343425"/>
                  <a:gd name="connsiteX14" fmla="*/ 107729 w 600836"/>
                  <a:gd name="connsiteY14" fmla="*/ 180567 h 343425"/>
                  <a:gd name="connsiteX15" fmla="*/ 123857 w 600836"/>
                  <a:gd name="connsiteY15" fmla="*/ 185058 h 343425"/>
                  <a:gd name="connsiteX16" fmla="*/ 127399 w 600836"/>
                  <a:gd name="connsiteY16" fmla="*/ 168614 h 343425"/>
                  <a:gd name="connsiteX17" fmla="*/ 220117 w 600836"/>
                  <a:gd name="connsiteY17" fmla="*/ 92719 h 343425"/>
                  <a:gd name="connsiteX18" fmla="*/ 222394 w 600836"/>
                  <a:gd name="connsiteY18" fmla="*/ 92719 h 343425"/>
                  <a:gd name="connsiteX19" fmla="*/ 260785 w 600836"/>
                  <a:gd name="connsiteY19" fmla="*/ 101889 h 343425"/>
                  <a:gd name="connsiteX20" fmla="*/ 276280 w 600836"/>
                  <a:gd name="connsiteY20" fmla="*/ 109416 h 343425"/>
                  <a:gd name="connsiteX21" fmla="*/ 282605 w 600836"/>
                  <a:gd name="connsiteY21" fmla="*/ 93414 h 343425"/>
                  <a:gd name="connsiteX22" fmla="*/ 387909 w 600836"/>
                  <a:gd name="connsiteY22" fmla="*/ 15875 h 343425"/>
                  <a:gd name="connsiteX23" fmla="*/ 387909 w 600836"/>
                  <a:gd name="connsiteY23" fmla="*/ 63 h 343425"/>
                  <a:gd name="connsiteX24" fmla="*/ 267742 w 600836"/>
                  <a:gd name="connsiteY24" fmla="*/ 87785 h 343425"/>
                  <a:gd name="connsiteX25" fmla="*/ 222837 w 600836"/>
                  <a:gd name="connsiteY25" fmla="*/ 77034 h 343425"/>
                  <a:gd name="connsiteX26" fmla="*/ 220117 w 600836"/>
                  <a:gd name="connsiteY26" fmla="*/ 77034 h 343425"/>
                  <a:gd name="connsiteX27" fmla="*/ 111967 w 600836"/>
                  <a:gd name="connsiteY27" fmla="*/ 165578 h 343425"/>
                  <a:gd name="connsiteX28" fmla="*/ 90210 w 600836"/>
                  <a:gd name="connsiteY28" fmla="*/ 162479 h 343425"/>
                  <a:gd name="connsiteX29" fmla="*/ 88060 w 600836"/>
                  <a:gd name="connsiteY29" fmla="*/ 162479 h 343425"/>
                  <a:gd name="connsiteX30" fmla="*/ 21 w 600836"/>
                  <a:gd name="connsiteY30" fmla="*/ 248557 h 343425"/>
                  <a:gd name="connsiteX31" fmla="*/ 91981 w 600836"/>
                  <a:gd name="connsiteY31" fmla="*/ 343426 h 343425"/>
                  <a:gd name="connsiteX32" fmla="*/ 102353 w 600836"/>
                  <a:gd name="connsiteY32" fmla="*/ 343426 h 343425"/>
                  <a:gd name="connsiteX33" fmla="*/ 496882 w 600836"/>
                  <a:gd name="connsiteY33" fmla="*/ 342224 h 343425"/>
                  <a:gd name="connsiteX34" fmla="*/ 509088 w 600836"/>
                  <a:gd name="connsiteY34" fmla="*/ 342224 h 343425"/>
                  <a:gd name="connsiteX35" fmla="*/ 600795 w 600836"/>
                  <a:gd name="connsiteY35" fmla="*/ 237552 h 343425"/>
                  <a:gd name="connsiteX36" fmla="*/ 517563 w 600836"/>
                  <a:gd name="connsiteY36" fmla="*/ 128706 h 343425"/>
                  <a:gd name="connsiteX37" fmla="*/ 391071 w 600836"/>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6" h="343425">
                    <a:moveTo>
                      <a:pt x="387909" y="15875"/>
                    </a:moveTo>
                    <a:lnTo>
                      <a:pt x="390755" y="15875"/>
                    </a:lnTo>
                    <a:cubicBezTo>
                      <a:pt x="448246" y="17266"/>
                      <a:pt x="495996" y="66472"/>
                      <a:pt x="501815" y="130224"/>
                    </a:cubicBezTo>
                    <a:lnTo>
                      <a:pt x="502954" y="143252"/>
                    </a:lnTo>
                    <a:lnTo>
                      <a:pt x="516046" y="144517"/>
                    </a:lnTo>
                    <a:cubicBezTo>
                      <a:pt x="555954" y="148312"/>
                      <a:pt x="586249" y="188789"/>
                      <a:pt x="584984" y="237299"/>
                    </a:cubicBezTo>
                    <a:cubicBezTo>
                      <a:pt x="583719" y="285809"/>
                      <a:pt x="549882" y="326476"/>
                      <a:pt x="509088" y="326476"/>
                    </a:cubicBezTo>
                    <a:lnTo>
                      <a:pt x="496882" y="326476"/>
                    </a:lnTo>
                    <a:cubicBezTo>
                      <a:pt x="467979" y="326476"/>
                      <a:pt x="383039" y="326476"/>
                      <a:pt x="300440" y="327045"/>
                    </a:cubicBezTo>
                    <a:cubicBezTo>
                      <a:pt x="217841" y="327614"/>
                      <a:pt x="131700" y="327678"/>
                      <a:pt x="102353" y="327678"/>
                    </a:cubicBezTo>
                    <a:lnTo>
                      <a:pt x="92424" y="327678"/>
                    </a:lnTo>
                    <a:cubicBezTo>
                      <a:pt x="52136" y="326602"/>
                      <a:pt x="14947" y="288339"/>
                      <a:pt x="15833" y="249000"/>
                    </a:cubicBezTo>
                    <a:cubicBezTo>
                      <a:pt x="16887" y="209762"/>
                      <a:pt x="48809" y="178398"/>
                      <a:pt x="88060" y="178038"/>
                    </a:cubicBezTo>
                    <a:lnTo>
                      <a:pt x="89894" y="178038"/>
                    </a:lnTo>
                    <a:cubicBezTo>
                      <a:pt x="95923" y="178115"/>
                      <a:pt x="101916" y="178966"/>
                      <a:pt x="107729" y="180567"/>
                    </a:cubicBezTo>
                    <a:lnTo>
                      <a:pt x="123857" y="185058"/>
                    </a:lnTo>
                    <a:lnTo>
                      <a:pt x="127399" y="168614"/>
                    </a:lnTo>
                    <a:cubicBezTo>
                      <a:pt x="136704" y="124715"/>
                      <a:pt x="175246" y="93166"/>
                      <a:pt x="220117" y="92719"/>
                    </a:cubicBezTo>
                    <a:lnTo>
                      <a:pt x="222394" y="92719"/>
                    </a:lnTo>
                    <a:cubicBezTo>
                      <a:pt x="235698" y="93006"/>
                      <a:pt x="248787" y="96133"/>
                      <a:pt x="260785" y="101889"/>
                    </a:cubicBezTo>
                    <a:lnTo>
                      <a:pt x="276280" y="109416"/>
                    </a:lnTo>
                    <a:lnTo>
                      <a:pt x="282605" y="93414"/>
                    </a:lnTo>
                    <a:cubicBezTo>
                      <a:pt x="300756" y="46359"/>
                      <a:pt x="342245" y="15875"/>
                      <a:pt x="387909" y="15875"/>
                    </a:cubicBezTo>
                    <a:moveTo>
                      <a:pt x="387909" y="63"/>
                    </a:moveTo>
                    <a:cubicBezTo>
                      <a:pt x="334150" y="63"/>
                      <a:pt x="287727" y="36177"/>
                      <a:pt x="267742" y="87785"/>
                    </a:cubicBezTo>
                    <a:cubicBezTo>
                      <a:pt x="253712" y="81039"/>
                      <a:pt x="238401" y="77373"/>
                      <a:pt x="222837" y="77034"/>
                    </a:cubicBezTo>
                    <a:lnTo>
                      <a:pt x="220117" y="77034"/>
                    </a:lnTo>
                    <a:cubicBezTo>
                      <a:pt x="167659" y="77246"/>
                      <a:pt x="122530" y="114194"/>
                      <a:pt x="111967" y="165578"/>
                    </a:cubicBezTo>
                    <a:cubicBezTo>
                      <a:pt x="104871" y="163645"/>
                      <a:pt x="97563" y="162604"/>
                      <a:pt x="90210" y="162479"/>
                    </a:cubicBezTo>
                    <a:lnTo>
                      <a:pt x="88060" y="162479"/>
                    </a:lnTo>
                    <a:cubicBezTo>
                      <a:pt x="40302" y="162733"/>
                      <a:pt x="1351" y="200817"/>
                      <a:pt x="21" y="248557"/>
                    </a:cubicBezTo>
                    <a:cubicBezTo>
                      <a:pt x="-1117" y="297446"/>
                      <a:pt x="43408" y="342098"/>
                      <a:pt x="91981" y="343426"/>
                    </a:cubicBezTo>
                    <a:lnTo>
                      <a:pt x="102353" y="343426"/>
                    </a:lnTo>
                    <a:cubicBezTo>
                      <a:pt x="160856" y="343426"/>
                      <a:pt x="438949" y="342224"/>
                      <a:pt x="496882" y="342224"/>
                    </a:cubicBezTo>
                    <a:lnTo>
                      <a:pt x="509088" y="342224"/>
                    </a:lnTo>
                    <a:cubicBezTo>
                      <a:pt x="558547" y="342224"/>
                      <a:pt x="599530" y="295612"/>
                      <a:pt x="600795" y="237552"/>
                    </a:cubicBezTo>
                    <a:cubicBezTo>
                      <a:pt x="602250" y="180631"/>
                      <a:pt x="565314" y="133259"/>
                      <a:pt x="517563" y="128706"/>
                    </a:cubicBezTo>
                    <a:cubicBezTo>
                      <a:pt x="511239" y="57680"/>
                      <a:pt x="457543" y="1581"/>
                      <a:pt x="391071" y="0"/>
                    </a:cubicBezTo>
                    <a:close/>
                  </a:path>
                </a:pathLst>
              </a:custGeom>
              <a:solidFill>
                <a:schemeClr val="tx1"/>
              </a:solidFill>
              <a:ln w="6271" cap="flat">
                <a:noFill/>
                <a:prstDash val="solid"/>
                <a:miter/>
              </a:ln>
            </p:spPr>
            <p:txBody>
              <a:bodyPr rtlCol="0" anchor="ctr"/>
              <a:lstStyle/>
              <a:p>
                <a:endParaRPr lang="en-US"/>
              </a:p>
            </p:txBody>
          </p:sp>
        </p:grpSp>
        <p:sp>
          <p:nvSpPr>
            <p:cNvPr id="675" name="Shape 139">
              <a:extLst>
                <a:ext uri="{FF2B5EF4-FFF2-40B4-BE49-F238E27FC236}">
                  <a16:creationId xmlns:a16="http://schemas.microsoft.com/office/drawing/2014/main" id="{91937CF1-9DA2-D555-37D3-A0CA83C89BE3}"/>
                </a:ext>
              </a:extLst>
            </p:cNvPr>
            <p:cNvSpPr txBox="1"/>
            <p:nvPr/>
          </p:nvSpPr>
          <p:spPr>
            <a:xfrm>
              <a:off x="4184518" y="6362780"/>
              <a:ext cx="721793" cy="254982"/>
            </a:xfrm>
            <a:prstGeom prst="rect">
              <a:avLst/>
            </a:prstGeom>
            <a:noFill/>
            <a:ln>
              <a:noFill/>
            </a:ln>
          </p:spPr>
          <p:txBody>
            <a:bodyPr spcFirstLastPara="1" wrap="square" lIns="91337" tIns="45652" rIns="91337" bIns="45652"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tx2"/>
                  </a:solidFill>
                </a:rPr>
                <a:t>Mobile </a:t>
              </a:r>
              <a:br>
                <a:rPr lang="en-US" sz="1000" dirty="0">
                  <a:solidFill>
                    <a:schemeClr val="tx2"/>
                  </a:solidFill>
                </a:rPr>
              </a:br>
              <a:r>
                <a:rPr lang="en-US" sz="1000" dirty="0">
                  <a:solidFill>
                    <a:schemeClr val="tx2"/>
                  </a:solidFill>
                </a:rPr>
                <a:t>Network</a:t>
              </a:r>
            </a:p>
          </p:txBody>
        </p:sp>
      </p:grpSp>
      <p:grpSp>
        <p:nvGrpSpPr>
          <p:cNvPr id="681" name="Group 680">
            <a:extLst>
              <a:ext uri="{FF2B5EF4-FFF2-40B4-BE49-F238E27FC236}">
                <a16:creationId xmlns:a16="http://schemas.microsoft.com/office/drawing/2014/main" id="{3BFCE7BA-5617-2784-6D01-EACACB69CA29}"/>
              </a:ext>
            </a:extLst>
          </p:cNvPr>
          <p:cNvGrpSpPr/>
          <p:nvPr/>
        </p:nvGrpSpPr>
        <p:grpSpPr>
          <a:xfrm>
            <a:off x="3221225" y="2472543"/>
            <a:ext cx="945569" cy="544812"/>
            <a:chOff x="4058236" y="6140654"/>
            <a:chExt cx="945569" cy="544812"/>
          </a:xfrm>
        </p:grpSpPr>
        <p:grpSp>
          <p:nvGrpSpPr>
            <p:cNvPr id="682" name="Group 681">
              <a:extLst>
                <a:ext uri="{FF2B5EF4-FFF2-40B4-BE49-F238E27FC236}">
                  <a16:creationId xmlns:a16="http://schemas.microsoft.com/office/drawing/2014/main" id="{958A30D5-BCEC-D244-AEFE-8372982EA5DA}"/>
                </a:ext>
              </a:extLst>
            </p:cNvPr>
            <p:cNvGrpSpPr/>
            <p:nvPr/>
          </p:nvGrpSpPr>
          <p:grpSpPr>
            <a:xfrm>
              <a:off x="4058236" y="6140654"/>
              <a:ext cx="945569" cy="544812"/>
              <a:chOff x="6018737" y="-511199"/>
              <a:chExt cx="600836" cy="346186"/>
            </a:xfrm>
          </p:grpSpPr>
          <p:sp>
            <p:nvSpPr>
              <p:cNvPr id="684" name="Picture Placeholder 75">
                <a:extLst>
                  <a:ext uri="{FF2B5EF4-FFF2-40B4-BE49-F238E27FC236}">
                    <a16:creationId xmlns:a16="http://schemas.microsoft.com/office/drawing/2014/main" id="{E957EAAE-BA5A-830B-51AB-EDBE818653EE}"/>
                  </a:ext>
                </a:extLst>
              </p:cNvPr>
              <p:cNvSpPr/>
              <p:nvPr/>
            </p:nvSpPr>
            <p:spPr>
              <a:xfrm>
                <a:off x="6026649" y="-511199"/>
                <a:ext cx="584647" cy="327487"/>
              </a:xfrm>
              <a:custGeom>
                <a:avLst/>
                <a:gdLst>
                  <a:gd name="connsiteX0" fmla="*/ 94441 w 584647"/>
                  <a:gd name="connsiteY0" fmla="*/ 327488 h 327487"/>
                  <a:gd name="connsiteX1" fmla="*/ 84258 w 584647"/>
                  <a:gd name="connsiteY1" fmla="*/ 327488 h 327487"/>
                  <a:gd name="connsiteX2" fmla="*/ 14 w 584647"/>
                  <a:gd name="connsiteY2" fmla="*/ 240651 h 327487"/>
                  <a:gd name="connsiteX3" fmla="*/ 80147 w 584647"/>
                  <a:gd name="connsiteY3" fmla="*/ 162352 h 327487"/>
                  <a:gd name="connsiteX4" fmla="*/ 82108 w 584647"/>
                  <a:gd name="connsiteY4" fmla="*/ 162352 h 327487"/>
                  <a:gd name="connsiteX5" fmla="*/ 101904 w 584647"/>
                  <a:gd name="connsiteY5" fmla="*/ 165135 h 327487"/>
                  <a:gd name="connsiteX6" fmla="*/ 109999 w 584647"/>
                  <a:gd name="connsiteY6" fmla="*/ 167412 h 327487"/>
                  <a:gd name="connsiteX7" fmla="*/ 111770 w 584647"/>
                  <a:gd name="connsiteY7" fmla="*/ 159190 h 327487"/>
                  <a:gd name="connsiteX8" fmla="*/ 212205 w 584647"/>
                  <a:gd name="connsiteY8" fmla="*/ 76970 h 327487"/>
                  <a:gd name="connsiteX9" fmla="*/ 214735 w 584647"/>
                  <a:gd name="connsiteY9" fmla="*/ 76970 h 327487"/>
                  <a:gd name="connsiteX10" fmla="*/ 256350 w 584647"/>
                  <a:gd name="connsiteY10" fmla="*/ 86963 h 327487"/>
                  <a:gd name="connsiteX11" fmla="*/ 264066 w 584647"/>
                  <a:gd name="connsiteY11" fmla="*/ 90695 h 327487"/>
                  <a:gd name="connsiteX12" fmla="*/ 267166 w 584647"/>
                  <a:gd name="connsiteY12" fmla="*/ 82663 h 327487"/>
                  <a:gd name="connsiteX13" fmla="*/ 379996 w 584647"/>
                  <a:gd name="connsiteY13" fmla="*/ 0 h 327487"/>
                  <a:gd name="connsiteX14" fmla="*/ 382969 w 584647"/>
                  <a:gd name="connsiteY14" fmla="*/ 0 h 327487"/>
                  <a:gd name="connsiteX15" fmla="*/ 501745 w 584647"/>
                  <a:gd name="connsiteY15" fmla="*/ 121496 h 327487"/>
                  <a:gd name="connsiteX16" fmla="*/ 502377 w 584647"/>
                  <a:gd name="connsiteY16" fmla="*/ 127820 h 327487"/>
                  <a:gd name="connsiteX17" fmla="*/ 508702 w 584647"/>
                  <a:gd name="connsiteY17" fmla="*/ 128453 h 327487"/>
                  <a:gd name="connsiteX18" fmla="*/ 584597 w 584647"/>
                  <a:gd name="connsiteY18" fmla="*/ 229204 h 327487"/>
                  <a:gd name="connsiteX19" fmla="*/ 500796 w 584647"/>
                  <a:gd name="connsiteY19" fmla="*/ 326160 h 327487"/>
                  <a:gd name="connsiteX20" fmla="*/ 488969 w 584647"/>
                  <a:gd name="connsiteY20" fmla="*/ 326160 h 327487"/>
                  <a:gd name="connsiteX21" fmla="*/ 292527 w 584647"/>
                  <a:gd name="connsiteY21" fmla="*/ 326729 h 327487"/>
                  <a:gd name="connsiteX22" fmla="*/ 94441 w 584647"/>
                  <a:gd name="connsiteY22" fmla="*/ 327488 h 32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4647" h="327487">
                    <a:moveTo>
                      <a:pt x="94441" y="327488"/>
                    </a:moveTo>
                    <a:lnTo>
                      <a:pt x="84258" y="327488"/>
                    </a:lnTo>
                    <a:cubicBezTo>
                      <a:pt x="39164" y="326223"/>
                      <a:pt x="-871" y="284860"/>
                      <a:pt x="14" y="240651"/>
                    </a:cubicBezTo>
                    <a:cubicBezTo>
                      <a:pt x="1372" y="197271"/>
                      <a:pt x="36746" y="162705"/>
                      <a:pt x="80147" y="162352"/>
                    </a:cubicBezTo>
                    <a:lnTo>
                      <a:pt x="82108" y="162352"/>
                    </a:lnTo>
                    <a:cubicBezTo>
                      <a:pt x="88797" y="162449"/>
                      <a:pt x="95448" y="163384"/>
                      <a:pt x="101904" y="165135"/>
                    </a:cubicBezTo>
                    <a:lnTo>
                      <a:pt x="109999" y="167412"/>
                    </a:lnTo>
                    <a:lnTo>
                      <a:pt x="111770" y="159190"/>
                    </a:lnTo>
                    <a:cubicBezTo>
                      <a:pt x="121824" y="111622"/>
                      <a:pt x="163588" y="77432"/>
                      <a:pt x="212205" y="76970"/>
                    </a:cubicBezTo>
                    <a:lnTo>
                      <a:pt x="214735" y="76970"/>
                    </a:lnTo>
                    <a:cubicBezTo>
                      <a:pt x="229158" y="77314"/>
                      <a:pt x="243344" y="80720"/>
                      <a:pt x="256350" y="86963"/>
                    </a:cubicBezTo>
                    <a:lnTo>
                      <a:pt x="264066" y="90695"/>
                    </a:lnTo>
                    <a:lnTo>
                      <a:pt x="267166" y="82663"/>
                    </a:lnTo>
                    <a:cubicBezTo>
                      <a:pt x="286645" y="32445"/>
                      <a:pt x="330917" y="0"/>
                      <a:pt x="379996" y="0"/>
                    </a:cubicBezTo>
                    <a:lnTo>
                      <a:pt x="382969" y="0"/>
                    </a:lnTo>
                    <a:cubicBezTo>
                      <a:pt x="444507" y="1518"/>
                      <a:pt x="495610" y="53759"/>
                      <a:pt x="501745" y="121496"/>
                    </a:cubicBezTo>
                    <a:lnTo>
                      <a:pt x="502377" y="127820"/>
                    </a:lnTo>
                    <a:lnTo>
                      <a:pt x="508702" y="128453"/>
                    </a:lnTo>
                    <a:cubicBezTo>
                      <a:pt x="552974" y="132627"/>
                      <a:pt x="586115" y="176899"/>
                      <a:pt x="584597" y="229204"/>
                    </a:cubicBezTo>
                    <a:cubicBezTo>
                      <a:pt x="583459" y="282646"/>
                      <a:pt x="545827" y="326160"/>
                      <a:pt x="500796" y="326160"/>
                    </a:cubicBezTo>
                    <a:lnTo>
                      <a:pt x="488969" y="326160"/>
                    </a:lnTo>
                    <a:cubicBezTo>
                      <a:pt x="460066" y="326160"/>
                      <a:pt x="376391" y="326160"/>
                      <a:pt x="292527" y="326729"/>
                    </a:cubicBezTo>
                    <a:cubicBezTo>
                      <a:pt x="208663" y="327298"/>
                      <a:pt x="123787" y="327488"/>
                      <a:pt x="94441" y="327488"/>
                    </a:cubicBezTo>
                    <a:close/>
                  </a:path>
                </a:pathLst>
              </a:custGeom>
              <a:solidFill>
                <a:schemeClr val="bg1"/>
              </a:solidFill>
              <a:ln w="6271" cap="flat">
                <a:noFill/>
                <a:prstDash val="solid"/>
                <a:miter/>
              </a:ln>
            </p:spPr>
            <p:txBody>
              <a:bodyPr rtlCol="0" anchor="ctr"/>
              <a:lstStyle/>
              <a:p>
                <a:endParaRPr lang="en-US"/>
              </a:p>
            </p:txBody>
          </p:sp>
          <p:sp>
            <p:nvSpPr>
              <p:cNvPr id="685" name="Picture Placeholder 75">
                <a:extLst>
                  <a:ext uri="{FF2B5EF4-FFF2-40B4-BE49-F238E27FC236}">
                    <a16:creationId xmlns:a16="http://schemas.microsoft.com/office/drawing/2014/main" id="{533809BC-63E5-225F-BE54-F77A682CD246}"/>
                  </a:ext>
                </a:extLst>
              </p:cNvPr>
              <p:cNvSpPr/>
              <p:nvPr/>
            </p:nvSpPr>
            <p:spPr>
              <a:xfrm>
                <a:off x="6018737" y="-508438"/>
                <a:ext cx="600836" cy="343425"/>
              </a:xfrm>
              <a:custGeom>
                <a:avLst/>
                <a:gdLst>
                  <a:gd name="connsiteX0" fmla="*/ 387909 w 600836"/>
                  <a:gd name="connsiteY0" fmla="*/ 15875 h 343425"/>
                  <a:gd name="connsiteX1" fmla="*/ 390755 w 600836"/>
                  <a:gd name="connsiteY1" fmla="*/ 15875 h 343425"/>
                  <a:gd name="connsiteX2" fmla="*/ 501815 w 600836"/>
                  <a:gd name="connsiteY2" fmla="*/ 130224 h 343425"/>
                  <a:gd name="connsiteX3" fmla="*/ 502954 w 600836"/>
                  <a:gd name="connsiteY3" fmla="*/ 143252 h 343425"/>
                  <a:gd name="connsiteX4" fmla="*/ 516046 w 600836"/>
                  <a:gd name="connsiteY4" fmla="*/ 144517 h 343425"/>
                  <a:gd name="connsiteX5" fmla="*/ 584984 w 600836"/>
                  <a:gd name="connsiteY5" fmla="*/ 237299 h 343425"/>
                  <a:gd name="connsiteX6" fmla="*/ 509088 w 600836"/>
                  <a:gd name="connsiteY6" fmla="*/ 326476 h 343425"/>
                  <a:gd name="connsiteX7" fmla="*/ 496882 w 600836"/>
                  <a:gd name="connsiteY7" fmla="*/ 326476 h 343425"/>
                  <a:gd name="connsiteX8" fmla="*/ 300440 w 600836"/>
                  <a:gd name="connsiteY8" fmla="*/ 327045 h 343425"/>
                  <a:gd name="connsiteX9" fmla="*/ 102353 w 600836"/>
                  <a:gd name="connsiteY9" fmla="*/ 327678 h 343425"/>
                  <a:gd name="connsiteX10" fmla="*/ 92424 w 600836"/>
                  <a:gd name="connsiteY10" fmla="*/ 327678 h 343425"/>
                  <a:gd name="connsiteX11" fmla="*/ 15833 w 600836"/>
                  <a:gd name="connsiteY11" fmla="*/ 249000 h 343425"/>
                  <a:gd name="connsiteX12" fmla="*/ 88060 w 600836"/>
                  <a:gd name="connsiteY12" fmla="*/ 178038 h 343425"/>
                  <a:gd name="connsiteX13" fmla="*/ 89894 w 600836"/>
                  <a:gd name="connsiteY13" fmla="*/ 178038 h 343425"/>
                  <a:gd name="connsiteX14" fmla="*/ 107729 w 600836"/>
                  <a:gd name="connsiteY14" fmla="*/ 180567 h 343425"/>
                  <a:gd name="connsiteX15" fmla="*/ 123857 w 600836"/>
                  <a:gd name="connsiteY15" fmla="*/ 185058 h 343425"/>
                  <a:gd name="connsiteX16" fmla="*/ 127399 w 600836"/>
                  <a:gd name="connsiteY16" fmla="*/ 168614 h 343425"/>
                  <a:gd name="connsiteX17" fmla="*/ 220117 w 600836"/>
                  <a:gd name="connsiteY17" fmla="*/ 92719 h 343425"/>
                  <a:gd name="connsiteX18" fmla="*/ 222394 w 600836"/>
                  <a:gd name="connsiteY18" fmla="*/ 92719 h 343425"/>
                  <a:gd name="connsiteX19" fmla="*/ 260785 w 600836"/>
                  <a:gd name="connsiteY19" fmla="*/ 101889 h 343425"/>
                  <a:gd name="connsiteX20" fmla="*/ 276280 w 600836"/>
                  <a:gd name="connsiteY20" fmla="*/ 109416 h 343425"/>
                  <a:gd name="connsiteX21" fmla="*/ 282605 w 600836"/>
                  <a:gd name="connsiteY21" fmla="*/ 93414 h 343425"/>
                  <a:gd name="connsiteX22" fmla="*/ 387909 w 600836"/>
                  <a:gd name="connsiteY22" fmla="*/ 15875 h 343425"/>
                  <a:gd name="connsiteX23" fmla="*/ 387909 w 600836"/>
                  <a:gd name="connsiteY23" fmla="*/ 63 h 343425"/>
                  <a:gd name="connsiteX24" fmla="*/ 267742 w 600836"/>
                  <a:gd name="connsiteY24" fmla="*/ 87785 h 343425"/>
                  <a:gd name="connsiteX25" fmla="*/ 222837 w 600836"/>
                  <a:gd name="connsiteY25" fmla="*/ 77034 h 343425"/>
                  <a:gd name="connsiteX26" fmla="*/ 220117 w 600836"/>
                  <a:gd name="connsiteY26" fmla="*/ 77034 h 343425"/>
                  <a:gd name="connsiteX27" fmla="*/ 111967 w 600836"/>
                  <a:gd name="connsiteY27" fmla="*/ 165578 h 343425"/>
                  <a:gd name="connsiteX28" fmla="*/ 90210 w 600836"/>
                  <a:gd name="connsiteY28" fmla="*/ 162479 h 343425"/>
                  <a:gd name="connsiteX29" fmla="*/ 88060 w 600836"/>
                  <a:gd name="connsiteY29" fmla="*/ 162479 h 343425"/>
                  <a:gd name="connsiteX30" fmla="*/ 21 w 600836"/>
                  <a:gd name="connsiteY30" fmla="*/ 248557 h 343425"/>
                  <a:gd name="connsiteX31" fmla="*/ 91981 w 600836"/>
                  <a:gd name="connsiteY31" fmla="*/ 343426 h 343425"/>
                  <a:gd name="connsiteX32" fmla="*/ 102353 w 600836"/>
                  <a:gd name="connsiteY32" fmla="*/ 343426 h 343425"/>
                  <a:gd name="connsiteX33" fmla="*/ 496882 w 600836"/>
                  <a:gd name="connsiteY33" fmla="*/ 342224 h 343425"/>
                  <a:gd name="connsiteX34" fmla="*/ 509088 w 600836"/>
                  <a:gd name="connsiteY34" fmla="*/ 342224 h 343425"/>
                  <a:gd name="connsiteX35" fmla="*/ 600795 w 600836"/>
                  <a:gd name="connsiteY35" fmla="*/ 237552 h 343425"/>
                  <a:gd name="connsiteX36" fmla="*/ 517563 w 600836"/>
                  <a:gd name="connsiteY36" fmla="*/ 128706 h 343425"/>
                  <a:gd name="connsiteX37" fmla="*/ 391071 w 600836"/>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6" h="343425">
                    <a:moveTo>
                      <a:pt x="387909" y="15875"/>
                    </a:moveTo>
                    <a:lnTo>
                      <a:pt x="390755" y="15875"/>
                    </a:lnTo>
                    <a:cubicBezTo>
                      <a:pt x="448246" y="17266"/>
                      <a:pt x="495996" y="66472"/>
                      <a:pt x="501815" y="130224"/>
                    </a:cubicBezTo>
                    <a:lnTo>
                      <a:pt x="502954" y="143252"/>
                    </a:lnTo>
                    <a:lnTo>
                      <a:pt x="516046" y="144517"/>
                    </a:lnTo>
                    <a:cubicBezTo>
                      <a:pt x="555954" y="148312"/>
                      <a:pt x="586249" y="188789"/>
                      <a:pt x="584984" y="237299"/>
                    </a:cubicBezTo>
                    <a:cubicBezTo>
                      <a:pt x="583719" y="285809"/>
                      <a:pt x="549882" y="326476"/>
                      <a:pt x="509088" y="326476"/>
                    </a:cubicBezTo>
                    <a:lnTo>
                      <a:pt x="496882" y="326476"/>
                    </a:lnTo>
                    <a:cubicBezTo>
                      <a:pt x="467979" y="326476"/>
                      <a:pt x="383039" y="326476"/>
                      <a:pt x="300440" y="327045"/>
                    </a:cubicBezTo>
                    <a:cubicBezTo>
                      <a:pt x="217841" y="327614"/>
                      <a:pt x="131700" y="327678"/>
                      <a:pt x="102353" y="327678"/>
                    </a:cubicBezTo>
                    <a:lnTo>
                      <a:pt x="92424" y="327678"/>
                    </a:lnTo>
                    <a:cubicBezTo>
                      <a:pt x="52136" y="326602"/>
                      <a:pt x="14947" y="288339"/>
                      <a:pt x="15833" y="249000"/>
                    </a:cubicBezTo>
                    <a:cubicBezTo>
                      <a:pt x="16887" y="209762"/>
                      <a:pt x="48809" y="178398"/>
                      <a:pt x="88060" y="178038"/>
                    </a:cubicBezTo>
                    <a:lnTo>
                      <a:pt x="89894" y="178038"/>
                    </a:lnTo>
                    <a:cubicBezTo>
                      <a:pt x="95923" y="178115"/>
                      <a:pt x="101916" y="178966"/>
                      <a:pt x="107729" y="180567"/>
                    </a:cubicBezTo>
                    <a:lnTo>
                      <a:pt x="123857" y="185058"/>
                    </a:lnTo>
                    <a:lnTo>
                      <a:pt x="127399" y="168614"/>
                    </a:lnTo>
                    <a:cubicBezTo>
                      <a:pt x="136704" y="124715"/>
                      <a:pt x="175246" y="93166"/>
                      <a:pt x="220117" y="92719"/>
                    </a:cubicBezTo>
                    <a:lnTo>
                      <a:pt x="222394" y="92719"/>
                    </a:lnTo>
                    <a:cubicBezTo>
                      <a:pt x="235698" y="93006"/>
                      <a:pt x="248787" y="96133"/>
                      <a:pt x="260785" y="101889"/>
                    </a:cubicBezTo>
                    <a:lnTo>
                      <a:pt x="276280" y="109416"/>
                    </a:lnTo>
                    <a:lnTo>
                      <a:pt x="282605" y="93414"/>
                    </a:lnTo>
                    <a:cubicBezTo>
                      <a:pt x="300756" y="46359"/>
                      <a:pt x="342245" y="15875"/>
                      <a:pt x="387909" y="15875"/>
                    </a:cubicBezTo>
                    <a:moveTo>
                      <a:pt x="387909" y="63"/>
                    </a:moveTo>
                    <a:cubicBezTo>
                      <a:pt x="334150" y="63"/>
                      <a:pt x="287727" y="36177"/>
                      <a:pt x="267742" y="87785"/>
                    </a:cubicBezTo>
                    <a:cubicBezTo>
                      <a:pt x="253712" y="81039"/>
                      <a:pt x="238401" y="77373"/>
                      <a:pt x="222837" y="77034"/>
                    </a:cubicBezTo>
                    <a:lnTo>
                      <a:pt x="220117" y="77034"/>
                    </a:lnTo>
                    <a:cubicBezTo>
                      <a:pt x="167659" y="77246"/>
                      <a:pt x="122530" y="114194"/>
                      <a:pt x="111967" y="165578"/>
                    </a:cubicBezTo>
                    <a:cubicBezTo>
                      <a:pt x="104871" y="163645"/>
                      <a:pt x="97563" y="162604"/>
                      <a:pt x="90210" y="162479"/>
                    </a:cubicBezTo>
                    <a:lnTo>
                      <a:pt x="88060" y="162479"/>
                    </a:lnTo>
                    <a:cubicBezTo>
                      <a:pt x="40302" y="162733"/>
                      <a:pt x="1351" y="200817"/>
                      <a:pt x="21" y="248557"/>
                    </a:cubicBezTo>
                    <a:cubicBezTo>
                      <a:pt x="-1117" y="297446"/>
                      <a:pt x="43408" y="342098"/>
                      <a:pt x="91981" y="343426"/>
                    </a:cubicBezTo>
                    <a:lnTo>
                      <a:pt x="102353" y="343426"/>
                    </a:lnTo>
                    <a:cubicBezTo>
                      <a:pt x="160856" y="343426"/>
                      <a:pt x="438949" y="342224"/>
                      <a:pt x="496882" y="342224"/>
                    </a:cubicBezTo>
                    <a:lnTo>
                      <a:pt x="509088" y="342224"/>
                    </a:lnTo>
                    <a:cubicBezTo>
                      <a:pt x="558547" y="342224"/>
                      <a:pt x="599530" y="295612"/>
                      <a:pt x="600795" y="237552"/>
                    </a:cubicBezTo>
                    <a:cubicBezTo>
                      <a:pt x="602250" y="180631"/>
                      <a:pt x="565314" y="133259"/>
                      <a:pt x="517563" y="128706"/>
                    </a:cubicBezTo>
                    <a:cubicBezTo>
                      <a:pt x="511239" y="57680"/>
                      <a:pt x="457543" y="1581"/>
                      <a:pt x="391071" y="0"/>
                    </a:cubicBezTo>
                    <a:close/>
                  </a:path>
                </a:pathLst>
              </a:custGeom>
              <a:solidFill>
                <a:schemeClr val="tx1"/>
              </a:solidFill>
              <a:ln w="6271" cap="flat">
                <a:noFill/>
                <a:prstDash val="solid"/>
                <a:miter/>
              </a:ln>
            </p:spPr>
            <p:txBody>
              <a:bodyPr rtlCol="0" anchor="ctr"/>
              <a:lstStyle/>
              <a:p>
                <a:endParaRPr lang="en-US"/>
              </a:p>
            </p:txBody>
          </p:sp>
        </p:grpSp>
        <p:sp>
          <p:nvSpPr>
            <p:cNvPr id="683" name="Shape 139">
              <a:extLst>
                <a:ext uri="{FF2B5EF4-FFF2-40B4-BE49-F238E27FC236}">
                  <a16:creationId xmlns:a16="http://schemas.microsoft.com/office/drawing/2014/main" id="{DBD859EA-A86B-465D-59FF-DFC449989CB0}"/>
                </a:ext>
              </a:extLst>
            </p:cNvPr>
            <p:cNvSpPr txBox="1"/>
            <p:nvPr/>
          </p:nvSpPr>
          <p:spPr>
            <a:xfrm>
              <a:off x="4157390" y="6372311"/>
              <a:ext cx="825075" cy="282377"/>
            </a:xfrm>
            <a:prstGeom prst="rect">
              <a:avLst/>
            </a:prstGeom>
            <a:noFill/>
            <a:ln>
              <a:noFill/>
            </a:ln>
          </p:spPr>
          <p:txBody>
            <a:bodyPr spcFirstLastPara="1" wrap="square" lIns="91337" tIns="45652" rIns="91337" bIns="45652"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tx2"/>
                  </a:solidFill>
                </a:rPr>
                <a:t>SD-WAN</a:t>
              </a:r>
            </a:p>
          </p:txBody>
        </p:sp>
      </p:grpSp>
      <p:grpSp>
        <p:nvGrpSpPr>
          <p:cNvPr id="319" name="Group 318">
            <a:extLst>
              <a:ext uri="{FF2B5EF4-FFF2-40B4-BE49-F238E27FC236}">
                <a16:creationId xmlns:a16="http://schemas.microsoft.com/office/drawing/2014/main" id="{BDD630D1-5CF2-2543-BED0-F7636552D86D}"/>
              </a:ext>
            </a:extLst>
          </p:cNvPr>
          <p:cNvGrpSpPr/>
          <p:nvPr/>
        </p:nvGrpSpPr>
        <p:grpSpPr>
          <a:xfrm>
            <a:off x="6109957" y="5562342"/>
            <a:ext cx="488746" cy="488746"/>
            <a:chOff x="3275601" y="3144971"/>
            <a:chExt cx="488746" cy="488746"/>
          </a:xfrm>
        </p:grpSpPr>
        <p:grpSp>
          <p:nvGrpSpPr>
            <p:cNvPr id="320" name="Group 319">
              <a:extLst>
                <a:ext uri="{FF2B5EF4-FFF2-40B4-BE49-F238E27FC236}">
                  <a16:creationId xmlns:a16="http://schemas.microsoft.com/office/drawing/2014/main" id="{79142D8A-4EE7-2141-A9E8-A7676BE5A04F}"/>
                </a:ext>
              </a:extLst>
            </p:cNvPr>
            <p:cNvGrpSpPr/>
            <p:nvPr/>
          </p:nvGrpSpPr>
          <p:grpSpPr>
            <a:xfrm>
              <a:off x="3324060" y="3193430"/>
              <a:ext cx="391829" cy="391829"/>
              <a:chOff x="3324059" y="3193429"/>
              <a:chExt cx="391829" cy="391829"/>
            </a:xfrm>
          </p:grpSpPr>
          <p:sp>
            <p:nvSpPr>
              <p:cNvPr id="322" name="Oval 321">
                <a:extLst>
                  <a:ext uri="{FF2B5EF4-FFF2-40B4-BE49-F238E27FC236}">
                    <a16:creationId xmlns:a16="http://schemas.microsoft.com/office/drawing/2014/main" id="{D1E0AF14-70A1-CF4F-A845-E868CB85CFA5}"/>
                  </a:ext>
                </a:extLst>
              </p:cNvPr>
              <p:cNvSpPr/>
              <p:nvPr/>
            </p:nvSpPr>
            <p:spPr>
              <a:xfrm>
                <a:off x="3324059" y="3193429"/>
                <a:ext cx="391829" cy="3918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323" name="Group 322">
                <a:extLst>
                  <a:ext uri="{FF2B5EF4-FFF2-40B4-BE49-F238E27FC236}">
                    <a16:creationId xmlns:a16="http://schemas.microsoft.com/office/drawing/2014/main" id="{2A396A17-2FFE-C449-BACB-23BA91672956}"/>
                  </a:ext>
                </a:extLst>
              </p:cNvPr>
              <p:cNvGrpSpPr/>
              <p:nvPr/>
            </p:nvGrpSpPr>
            <p:grpSpPr>
              <a:xfrm>
                <a:off x="3388189" y="3286886"/>
                <a:ext cx="263569" cy="204914"/>
                <a:chOff x="3404464" y="3294411"/>
                <a:chExt cx="234812" cy="182557"/>
              </a:xfrm>
            </p:grpSpPr>
            <p:sp>
              <p:nvSpPr>
                <p:cNvPr id="324" name="Freeform 7">
                  <a:extLst>
                    <a:ext uri="{FF2B5EF4-FFF2-40B4-BE49-F238E27FC236}">
                      <a16:creationId xmlns:a16="http://schemas.microsoft.com/office/drawing/2014/main" id="{3B804A25-3605-1F4F-8510-F313E402FFB5}"/>
                    </a:ext>
                  </a:extLst>
                </p:cNvPr>
                <p:cNvSpPr>
                  <a:spLocks/>
                </p:cNvSpPr>
                <p:nvPr/>
              </p:nvSpPr>
              <p:spPr bwMode="auto">
                <a:xfrm>
                  <a:off x="3563946" y="3375170"/>
                  <a:ext cx="46827" cy="28504"/>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sp>
              <p:nvSpPr>
                <p:cNvPr id="325" name="Freeform 8">
                  <a:extLst>
                    <a:ext uri="{FF2B5EF4-FFF2-40B4-BE49-F238E27FC236}">
                      <a16:creationId xmlns:a16="http://schemas.microsoft.com/office/drawing/2014/main" id="{A1A99061-FC04-EB4E-BD55-710C057A4F6B}"/>
                    </a:ext>
                  </a:extLst>
                </p:cNvPr>
                <p:cNvSpPr>
                  <a:spLocks noEditPoints="1"/>
                </p:cNvSpPr>
                <p:nvPr/>
              </p:nvSpPr>
              <p:spPr bwMode="auto">
                <a:xfrm>
                  <a:off x="3404464" y="3294411"/>
                  <a:ext cx="234812" cy="182557"/>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grpSp>
        </p:grpSp>
        <p:sp>
          <p:nvSpPr>
            <p:cNvPr id="321" name="Oval 320">
              <a:extLst>
                <a:ext uri="{FF2B5EF4-FFF2-40B4-BE49-F238E27FC236}">
                  <a16:creationId xmlns:a16="http://schemas.microsoft.com/office/drawing/2014/main" id="{F5A932D6-A2F5-4A40-A2AE-276EE964C554}"/>
                </a:ext>
              </a:extLst>
            </p:cNvPr>
            <p:cNvSpPr/>
            <p:nvPr/>
          </p:nvSpPr>
          <p:spPr>
            <a:xfrm>
              <a:off x="3275601" y="3144971"/>
              <a:ext cx="488746" cy="488746"/>
            </a:xfrm>
            <a:prstGeom prst="ellipse">
              <a:avLst/>
            </a:prstGeom>
            <a:noFill/>
            <a:ln w="1905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249" name="Group 248">
            <a:extLst>
              <a:ext uri="{FF2B5EF4-FFF2-40B4-BE49-F238E27FC236}">
                <a16:creationId xmlns:a16="http://schemas.microsoft.com/office/drawing/2014/main" id="{66F6BE85-31B0-0744-AE77-082F9BD411E6}"/>
              </a:ext>
            </a:extLst>
          </p:cNvPr>
          <p:cNvGrpSpPr/>
          <p:nvPr/>
        </p:nvGrpSpPr>
        <p:grpSpPr>
          <a:xfrm flipH="1">
            <a:off x="5701008" y="5747083"/>
            <a:ext cx="426736" cy="90592"/>
            <a:chOff x="2734850" y="5511012"/>
            <a:chExt cx="856585" cy="181845"/>
          </a:xfrm>
        </p:grpSpPr>
        <p:grpSp>
          <p:nvGrpSpPr>
            <p:cNvPr id="250" name="Group 249">
              <a:extLst>
                <a:ext uri="{FF2B5EF4-FFF2-40B4-BE49-F238E27FC236}">
                  <a16:creationId xmlns:a16="http://schemas.microsoft.com/office/drawing/2014/main" id="{091F87DA-E5F7-4E47-BF20-B83FB4BBB2D5}"/>
                </a:ext>
              </a:extLst>
            </p:cNvPr>
            <p:cNvGrpSpPr/>
            <p:nvPr/>
          </p:nvGrpSpPr>
          <p:grpSpPr>
            <a:xfrm>
              <a:off x="2734850" y="5511253"/>
              <a:ext cx="753896" cy="180852"/>
              <a:chOff x="2566871" y="3561379"/>
              <a:chExt cx="761501" cy="182677"/>
            </a:xfrm>
          </p:grpSpPr>
          <p:grpSp>
            <p:nvGrpSpPr>
              <p:cNvPr id="252" name="Group 251">
                <a:extLst>
                  <a:ext uri="{FF2B5EF4-FFF2-40B4-BE49-F238E27FC236}">
                    <a16:creationId xmlns:a16="http://schemas.microsoft.com/office/drawing/2014/main" id="{8E1A53B4-A082-D445-BD32-4FFB72CB7B14}"/>
                  </a:ext>
                </a:extLst>
              </p:cNvPr>
              <p:cNvGrpSpPr/>
              <p:nvPr/>
            </p:nvGrpSpPr>
            <p:grpSpPr>
              <a:xfrm>
                <a:off x="2668315" y="3561379"/>
                <a:ext cx="577052" cy="182677"/>
                <a:chOff x="4337994" y="5777816"/>
                <a:chExt cx="3512836" cy="150607"/>
              </a:xfrm>
            </p:grpSpPr>
            <p:grpSp>
              <p:nvGrpSpPr>
                <p:cNvPr id="259" name="Group 258">
                  <a:extLst>
                    <a:ext uri="{FF2B5EF4-FFF2-40B4-BE49-F238E27FC236}">
                      <a16:creationId xmlns:a16="http://schemas.microsoft.com/office/drawing/2014/main" id="{6362CB4F-22AD-7640-895C-FD57029F1B0E}"/>
                    </a:ext>
                  </a:extLst>
                </p:cNvPr>
                <p:cNvGrpSpPr/>
                <p:nvPr/>
              </p:nvGrpSpPr>
              <p:grpSpPr>
                <a:xfrm>
                  <a:off x="4337994" y="5777816"/>
                  <a:ext cx="3512836" cy="0"/>
                  <a:chOff x="4337994" y="5777816"/>
                  <a:chExt cx="3512836" cy="0"/>
                </a:xfrm>
              </p:grpSpPr>
              <p:cxnSp>
                <p:nvCxnSpPr>
                  <p:cNvPr id="297" name="Straight Connector 296">
                    <a:extLst>
                      <a:ext uri="{FF2B5EF4-FFF2-40B4-BE49-F238E27FC236}">
                        <a16:creationId xmlns:a16="http://schemas.microsoft.com/office/drawing/2014/main" id="{4ACF6B00-11FE-854C-A6A7-86A2CD0033D3}"/>
                      </a:ext>
                    </a:extLst>
                  </p:cNvPr>
                  <p:cNvCxnSpPr/>
                  <p:nvPr/>
                </p:nvCxnSpPr>
                <p:spPr bwMode="gray">
                  <a:xfrm>
                    <a:off x="4337994" y="5777816"/>
                    <a:ext cx="2467127"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5F110DD3-6005-8A4E-B721-2E48257901DF}"/>
                      </a:ext>
                    </a:extLst>
                  </p:cNvPr>
                  <p:cNvCxnSpPr>
                    <a:cxnSpLocks/>
                  </p:cNvCxnSpPr>
                  <p:nvPr/>
                </p:nvCxnSpPr>
                <p:spPr bwMode="gray">
                  <a:xfrm>
                    <a:off x="6797675" y="5777816"/>
                    <a:ext cx="180975"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851D01CA-9551-D841-923D-A73D619AD6D4}"/>
                      </a:ext>
                    </a:extLst>
                  </p:cNvPr>
                  <p:cNvCxnSpPr>
                    <a:cxnSpLocks/>
                  </p:cNvCxnSpPr>
                  <p:nvPr/>
                </p:nvCxnSpPr>
                <p:spPr bwMode="gray">
                  <a:xfrm>
                    <a:off x="6971104" y="5777816"/>
                    <a:ext cx="879726"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85" name="Group 284">
                  <a:extLst>
                    <a:ext uri="{FF2B5EF4-FFF2-40B4-BE49-F238E27FC236}">
                      <a16:creationId xmlns:a16="http://schemas.microsoft.com/office/drawing/2014/main" id="{DF2ABE68-D7F8-B64C-9CBF-2E0C40B8E37E}"/>
                    </a:ext>
                  </a:extLst>
                </p:cNvPr>
                <p:cNvGrpSpPr/>
                <p:nvPr/>
              </p:nvGrpSpPr>
              <p:grpSpPr>
                <a:xfrm>
                  <a:off x="4337994" y="5853119"/>
                  <a:ext cx="3512836" cy="0"/>
                  <a:chOff x="3525603" y="6569589"/>
                  <a:chExt cx="5070059" cy="0"/>
                </a:xfrm>
              </p:grpSpPr>
              <p:cxnSp>
                <p:nvCxnSpPr>
                  <p:cNvPr id="291" name="Straight Connector 290">
                    <a:extLst>
                      <a:ext uri="{FF2B5EF4-FFF2-40B4-BE49-F238E27FC236}">
                        <a16:creationId xmlns:a16="http://schemas.microsoft.com/office/drawing/2014/main" id="{8A92BF95-9537-B04E-8557-FC1129A837E8}"/>
                      </a:ext>
                    </a:extLst>
                  </p:cNvPr>
                  <p:cNvCxnSpPr>
                    <a:cxnSpLocks/>
                  </p:cNvCxnSpPr>
                  <p:nvPr/>
                </p:nvCxnSpPr>
                <p:spPr bwMode="gray">
                  <a:xfrm>
                    <a:off x="3525603" y="6569589"/>
                    <a:ext cx="53652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ADFED7A5-C104-0B42-858D-08F529E55F79}"/>
                      </a:ext>
                    </a:extLst>
                  </p:cNvPr>
                  <p:cNvCxnSpPr>
                    <a:cxnSpLocks/>
                  </p:cNvCxnSpPr>
                  <p:nvPr/>
                </p:nvCxnSpPr>
                <p:spPr bwMode="gray">
                  <a:xfrm>
                    <a:off x="4060829" y="6569589"/>
                    <a:ext cx="1409912"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58EB486E-1B3B-1A4B-BF7F-9F44F9B745A8}"/>
                      </a:ext>
                    </a:extLst>
                  </p:cNvPr>
                  <p:cNvCxnSpPr>
                    <a:cxnSpLocks/>
                  </p:cNvCxnSpPr>
                  <p:nvPr/>
                </p:nvCxnSpPr>
                <p:spPr bwMode="gray">
                  <a:xfrm>
                    <a:off x="5469442" y="6569589"/>
                    <a:ext cx="785984" cy="0"/>
                  </a:xfrm>
                  <a:prstGeom prst="line">
                    <a:avLst/>
                  </a:prstGeom>
                  <a:ln w="28575">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87D49601-EE4A-E844-9628-C9128092EAD8}"/>
                      </a:ext>
                    </a:extLst>
                  </p:cNvPr>
                  <p:cNvCxnSpPr>
                    <a:cxnSpLocks/>
                  </p:cNvCxnSpPr>
                  <p:nvPr/>
                </p:nvCxnSpPr>
                <p:spPr bwMode="gray">
                  <a:xfrm>
                    <a:off x="6254127" y="6569589"/>
                    <a:ext cx="116018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CEB2AF5C-AB23-ED4F-A00B-7A1B7BA616A7}"/>
                      </a:ext>
                    </a:extLst>
                  </p:cNvPr>
                  <p:cNvCxnSpPr>
                    <a:cxnSpLocks/>
                  </p:cNvCxnSpPr>
                  <p:nvPr/>
                </p:nvCxnSpPr>
                <p:spPr bwMode="gray">
                  <a:xfrm>
                    <a:off x="7413009" y="6569589"/>
                    <a:ext cx="880845"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61A0F856-C9AB-9A44-AE1F-30FE69215A6A}"/>
                      </a:ext>
                    </a:extLst>
                  </p:cNvPr>
                  <p:cNvCxnSpPr>
                    <a:cxnSpLocks/>
                  </p:cNvCxnSpPr>
                  <p:nvPr/>
                </p:nvCxnSpPr>
                <p:spPr bwMode="gray">
                  <a:xfrm>
                    <a:off x="8292554" y="6569589"/>
                    <a:ext cx="303108"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86" name="Group 285">
                  <a:extLst>
                    <a:ext uri="{FF2B5EF4-FFF2-40B4-BE49-F238E27FC236}">
                      <a16:creationId xmlns:a16="http://schemas.microsoft.com/office/drawing/2014/main" id="{BD721893-0F4E-0545-AB28-3C659ABEFC23}"/>
                    </a:ext>
                  </a:extLst>
                </p:cNvPr>
                <p:cNvGrpSpPr/>
                <p:nvPr/>
              </p:nvGrpSpPr>
              <p:grpSpPr>
                <a:xfrm>
                  <a:off x="4337994" y="5928423"/>
                  <a:ext cx="3512836" cy="0"/>
                  <a:chOff x="3525603" y="6644892"/>
                  <a:chExt cx="5070059" cy="0"/>
                </a:xfrm>
              </p:grpSpPr>
              <p:cxnSp>
                <p:nvCxnSpPr>
                  <p:cNvPr id="287" name="Straight Connector 286">
                    <a:extLst>
                      <a:ext uri="{FF2B5EF4-FFF2-40B4-BE49-F238E27FC236}">
                        <a16:creationId xmlns:a16="http://schemas.microsoft.com/office/drawing/2014/main" id="{65D71CD0-8664-4D4D-9F14-3FD956B6DB4D}"/>
                      </a:ext>
                    </a:extLst>
                  </p:cNvPr>
                  <p:cNvCxnSpPr>
                    <a:cxnSpLocks/>
                  </p:cNvCxnSpPr>
                  <p:nvPr/>
                </p:nvCxnSpPr>
                <p:spPr bwMode="gray">
                  <a:xfrm>
                    <a:off x="3525603" y="6644892"/>
                    <a:ext cx="155516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B127CE08-C244-7D4C-ACB5-330CAD01F632}"/>
                      </a:ext>
                    </a:extLst>
                  </p:cNvPr>
                  <p:cNvCxnSpPr>
                    <a:cxnSpLocks/>
                  </p:cNvCxnSpPr>
                  <p:nvPr/>
                </p:nvCxnSpPr>
                <p:spPr bwMode="gray">
                  <a:xfrm>
                    <a:off x="5073770" y="6644892"/>
                    <a:ext cx="1341547"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72576DFD-9370-C14A-9269-3F72DB219B7A}"/>
                      </a:ext>
                    </a:extLst>
                  </p:cNvPr>
                  <p:cNvCxnSpPr>
                    <a:cxnSpLocks/>
                  </p:cNvCxnSpPr>
                  <p:nvPr/>
                </p:nvCxnSpPr>
                <p:spPr bwMode="gray">
                  <a:xfrm>
                    <a:off x="6408319" y="6644892"/>
                    <a:ext cx="140873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53078D78-3AAE-1140-821C-38224326E51E}"/>
                      </a:ext>
                    </a:extLst>
                  </p:cNvPr>
                  <p:cNvCxnSpPr>
                    <a:cxnSpLocks/>
                  </p:cNvCxnSpPr>
                  <p:nvPr/>
                </p:nvCxnSpPr>
                <p:spPr bwMode="gray">
                  <a:xfrm>
                    <a:off x="7810052" y="6644892"/>
                    <a:ext cx="785610"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grpSp>
          </p:grpSp>
          <p:cxnSp>
            <p:nvCxnSpPr>
              <p:cNvPr id="253" name="Straight Connector 252">
                <a:extLst>
                  <a:ext uri="{FF2B5EF4-FFF2-40B4-BE49-F238E27FC236}">
                    <a16:creationId xmlns:a16="http://schemas.microsoft.com/office/drawing/2014/main" id="{8D46D8F8-E01F-1C4D-BF24-61700128F2B5}"/>
                  </a:ext>
                </a:extLst>
              </p:cNvPr>
              <p:cNvCxnSpPr>
                <a:cxnSpLocks/>
              </p:cNvCxnSpPr>
              <p:nvPr/>
            </p:nvCxnSpPr>
            <p:spPr bwMode="gray">
              <a:xfrm>
                <a:off x="322811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05D1B85F-D7A4-B547-85CB-623CCAA10028}"/>
                  </a:ext>
                </a:extLst>
              </p:cNvPr>
              <p:cNvCxnSpPr>
                <a:cxnSpLocks/>
              </p:cNvCxnSpPr>
              <p:nvPr/>
            </p:nvCxnSpPr>
            <p:spPr bwMode="gray">
              <a:xfrm>
                <a:off x="3228118" y="365240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2DB32BE7-0791-6742-AA61-C9D21C40BDC4}"/>
                  </a:ext>
                </a:extLst>
              </p:cNvPr>
              <p:cNvCxnSpPr>
                <a:cxnSpLocks/>
              </p:cNvCxnSpPr>
              <p:nvPr/>
            </p:nvCxnSpPr>
            <p:spPr bwMode="gray">
              <a:xfrm>
                <a:off x="322811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7E1B28DD-34C5-9746-95E7-E22E9DA8F7AA}"/>
                  </a:ext>
                </a:extLst>
              </p:cNvPr>
              <p:cNvCxnSpPr>
                <a:cxnSpLocks/>
              </p:cNvCxnSpPr>
              <p:nvPr/>
            </p:nvCxnSpPr>
            <p:spPr bwMode="gray">
              <a:xfrm>
                <a:off x="261818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AF37DBF5-45F6-444F-B744-3298116F10D7}"/>
                  </a:ext>
                </a:extLst>
              </p:cNvPr>
              <p:cNvCxnSpPr>
                <a:cxnSpLocks/>
              </p:cNvCxnSpPr>
              <p:nvPr/>
            </p:nvCxnSpPr>
            <p:spPr bwMode="gray">
              <a:xfrm>
                <a:off x="2566871" y="3652405"/>
                <a:ext cx="223392" cy="1"/>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03B9FAA0-EF09-AE43-98EE-B79339E1CE5F}"/>
                  </a:ext>
                </a:extLst>
              </p:cNvPr>
              <p:cNvCxnSpPr>
                <a:cxnSpLocks/>
              </p:cNvCxnSpPr>
              <p:nvPr/>
            </p:nvCxnSpPr>
            <p:spPr bwMode="gray">
              <a:xfrm>
                <a:off x="261818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251" name="Right Brace 250">
              <a:extLst>
                <a:ext uri="{FF2B5EF4-FFF2-40B4-BE49-F238E27FC236}">
                  <a16:creationId xmlns:a16="http://schemas.microsoft.com/office/drawing/2014/main" id="{4B18837D-7390-5840-B266-250B2E98C251}"/>
                </a:ext>
              </a:extLst>
            </p:cNvPr>
            <p:cNvSpPr/>
            <p:nvPr/>
          </p:nvSpPr>
          <p:spPr bwMode="gray">
            <a:xfrm>
              <a:off x="3487730" y="5511012"/>
              <a:ext cx="103705" cy="181845"/>
            </a:xfrm>
            <a:prstGeom prst="rightBrace">
              <a:avLst>
                <a:gd name="adj1" fmla="val 8747"/>
                <a:gd name="adj2" fmla="val 50000"/>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grpSp>
        <p:nvGrpSpPr>
          <p:cNvPr id="37" name="Group 36">
            <a:extLst>
              <a:ext uri="{FF2B5EF4-FFF2-40B4-BE49-F238E27FC236}">
                <a16:creationId xmlns:a16="http://schemas.microsoft.com/office/drawing/2014/main" id="{DC844B43-E79E-4847-7991-C61CD01B3568}"/>
              </a:ext>
            </a:extLst>
          </p:cNvPr>
          <p:cNvGrpSpPr/>
          <p:nvPr/>
        </p:nvGrpSpPr>
        <p:grpSpPr>
          <a:xfrm>
            <a:off x="10260638" y="2751749"/>
            <a:ext cx="1639305" cy="391829"/>
            <a:chOff x="10260638" y="2751749"/>
            <a:chExt cx="1639305" cy="391829"/>
          </a:xfrm>
        </p:grpSpPr>
        <p:grpSp>
          <p:nvGrpSpPr>
            <p:cNvPr id="303" name="Group 302">
              <a:extLst>
                <a:ext uri="{FF2B5EF4-FFF2-40B4-BE49-F238E27FC236}">
                  <a16:creationId xmlns:a16="http://schemas.microsoft.com/office/drawing/2014/main" id="{6BE81EBF-7486-0342-BBC8-6F8548ACAC20}"/>
                </a:ext>
              </a:extLst>
            </p:cNvPr>
            <p:cNvGrpSpPr/>
            <p:nvPr/>
          </p:nvGrpSpPr>
          <p:grpSpPr>
            <a:xfrm>
              <a:off x="10260638" y="2751749"/>
              <a:ext cx="391829" cy="391829"/>
              <a:chOff x="3893679" y="5017905"/>
              <a:chExt cx="573372" cy="573372"/>
            </a:xfrm>
          </p:grpSpPr>
          <p:sp>
            <p:nvSpPr>
              <p:cNvPr id="304" name="Oval 303">
                <a:extLst>
                  <a:ext uri="{FF2B5EF4-FFF2-40B4-BE49-F238E27FC236}">
                    <a16:creationId xmlns:a16="http://schemas.microsoft.com/office/drawing/2014/main" id="{225D21F1-85D0-4347-AC87-C4C35AEF0569}"/>
                  </a:ext>
                </a:extLst>
              </p:cNvPr>
              <p:cNvSpPr/>
              <p:nvPr/>
            </p:nvSpPr>
            <p:spPr>
              <a:xfrm>
                <a:off x="3893679" y="5017905"/>
                <a:ext cx="573372" cy="57337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305" name="Graphic 304">
                <a:extLst>
                  <a:ext uri="{FF2B5EF4-FFF2-40B4-BE49-F238E27FC236}">
                    <a16:creationId xmlns:a16="http://schemas.microsoft.com/office/drawing/2014/main" id="{AA7539BB-4369-7846-88F1-CA61A3920DCC}"/>
                  </a:ext>
                </a:extLst>
              </p:cNvPr>
              <p:cNvPicPr>
                <a:picLocks noChangeAspect="1"/>
              </p:cNvPicPr>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3987418" y="5172953"/>
                <a:ext cx="382723" cy="316844"/>
              </a:xfrm>
              <a:prstGeom prst="rect">
                <a:avLst/>
              </a:prstGeom>
            </p:spPr>
          </p:pic>
        </p:grpSp>
        <p:sp>
          <p:nvSpPr>
            <p:cNvPr id="341" name="TextBox 340">
              <a:extLst>
                <a:ext uri="{FF2B5EF4-FFF2-40B4-BE49-F238E27FC236}">
                  <a16:creationId xmlns:a16="http://schemas.microsoft.com/office/drawing/2014/main" id="{3A8AEF34-73A5-D9F6-8753-0EA1B1876197}"/>
                </a:ext>
              </a:extLst>
            </p:cNvPr>
            <p:cNvSpPr txBox="1">
              <a:spLocks noChangeAspect="1"/>
            </p:cNvSpPr>
            <p:nvPr/>
          </p:nvSpPr>
          <p:spPr>
            <a:xfrm>
              <a:off x="10753897" y="2794172"/>
              <a:ext cx="1146046" cy="276999"/>
            </a:xfrm>
            <a:prstGeom prst="rect">
              <a:avLst/>
            </a:prstGeom>
            <a:noFill/>
          </p:spPr>
          <p:txBody>
            <a:bodyPr wrap="square" lIns="0" tIns="0" rIns="0" bIns="0" rtlCol="0" anchor="t">
              <a:spAutoFit/>
            </a:bodyPr>
            <a:lstStyle/>
            <a:p>
              <a:pPr>
                <a:lnSpc>
                  <a:spcPct val="90000"/>
                </a:lnSpc>
              </a:pPr>
              <a:r>
                <a:rPr lang="en-US" sz="1000" dirty="0"/>
                <a:t>VMware SD-WAN Orchestrator</a:t>
              </a:r>
            </a:p>
          </p:txBody>
        </p:sp>
      </p:grpSp>
      <p:sp>
        <p:nvSpPr>
          <p:cNvPr id="38" name="TextBox 37">
            <a:extLst>
              <a:ext uri="{FF2B5EF4-FFF2-40B4-BE49-F238E27FC236}">
                <a16:creationId xmlns:a16="http://schemas.microsoft.com/office/drawing/2014/main" id="{262F3D05-D675-81CF-4797-9D55339AEB28}"/>
              </a:ext>
            </a:extLst>
          </p:cNvPr>
          <p:cNvSpPr txBox="1"/>
          <p:nvPr/>
        </p:nvSpPr>
        <p:spPr>
          <a:xfrm>
            <a:off x="2146129" y="2966018"/>
            <a:ext cx="845463" cy="246221"/>
          </a:xfrm>
          <a:prstGeom prst="rect">
            <a:avLst/>
          </a:prstGeom>
          <a:noFill/>
        </p:spPr>
        <p:txBody>
          <a:bodyPr wrap="square" lIns="0" tIns="0" rIns="0" bIns="0" rtlCol="0">
            <a:spAutoFit/>
          </a:bodyPr>
          <a:lstStyle/>
          <a:p>
            <a:pPr algn="ctr"/>
            <a:r>
              <a:rPr lang="en-US" sz="800" dirty="0">
                <a:solidFill>
                  <a:schemeClr val="tx2"/>
                </a:solidFill>
              </a:rPr>
              <a:t>VMware </a:t>
            </a:r>
            <a:br>
              <a:rPr lang="en-US" sz="800" dirty="0">
                <a:solidFill>
                  <a:schemeClr val="tx2"/>
                </a:solidFill>
              </a:rPr>
            </a:br>
            <a:r>
              <a:rPr lang="en-US" sz="800" dirty="0">
                <a:solidFill>
                  <a:schemeClr val="tx2"/>
                </a:solidFill>
              </a:rPr>
              <a:t>SD-WAN Edge</a:t>
            </a:r>
          </a:p>
        </p:txBody>
      </p:sp>
      <p:sp>
        <p:nvSpPr>
          <p:cNvPr id="694" name="TextBox 693">
            <a:extLst>
              <a:ext uri="{FF2B5EF4-FFF2-40B4-BE49-F238E27FC236}">
                <a16:creationId xmlns:a16="http://schemas.microsoft.com/office/drawing/2014/main" id="{1D0C2CA0-F935-F854-DA40-1D60A6C77B79}"/>
              </a:ext>
            </a:extLst>
          </p:cNvPr>
          <p:cNvSpPr txBox="1"/>
          <p:nvPr/>
        </p:nvSpPr>
        <p:spPr>
          <a:xfrm>
            <a:off x="2146129" y="4387194"/>
            <a:ext cx="845463" cy="246221"/>
          </a:xfrm>
          <a:prstGeom prst="rect">
            <a:avLst/>
          </a:prstGeom>
          <a:noFill/>
        </p:spPr>
        <p:txBody>
          <a:bodyPr wrap="square" lIns="0" tIns="0" rIns="0" bIns="0" rtlCol="0">
            <a:spAutoFit/>
          </a:bodyPr>
          <a:lstStyle/>
          <a:p>
            <a:pPr algn="ctr"/>
            <a:r>
              <a:rPr lang="en-US" sz="800" dirty="0">
                <a:solidFill>
                  <a:schemeClr val="tx2"/>
                </a:solidFill>
              </a:rPr>
              <a:t>VMware </a:t>
            </a:r>
            <a:br>
              <a:rPr lang="en-US" sz="800" dirty="0">
                <a:solidFill>
                  <a:schemeClr val="tx2"/>
                </a:solidFill>
              </a:rPr>
            </a:br>
            <a:r>
              <a:rPr lang="en-US" sz="800" dirty="0">
                <a:solidFill>
                  <a:schemeClr val="tx2"/>
                </a:solidFill>
              </a:rPr>
              <a:t>SD-WAN Edge</a:t>
            </a:r>
          </a:p>
        </p:txBody>
      </p:sp>
      <p:sp>
        <p:nvSpPr>
          <p:cNvPr id="695" name="TextBox 694">
            <a:extLst>
              <a:ext uri="{FF2B5EF4-FFF2-40B4-BE49-F238E27FC236}">
                <a16:creationId xmlns:a16="http://schemas.microsoft.com/office/drawing/2014/main" id="{0E758B20-594A-AA00-78AC-DC7C7FAE1F1A}"/>
              </a:ext>
            </a:extLst>
          </p:cNvPr>
          <p:cNvSpPr txBox="1"/>
          <p:nvPr/>
        </p:nvSpPr>
        <p:spPr>
          <a:xfrm>
            <a:off x="2146129" y="5808371"/>
            <a:ext cx="845463" cy="246221"/>
          </a:xfrm>
          <a:prstGeom prst="rect">
            <a:avLst/>
          </a:prstGeom>
          <a:noFill/>
        </p:spPr>
        <p:txBody>
          <a:bodyPr wrap="square" lIns="0" tIns="0" rIns="0" bIns="0" rtlCol="0">
            <a:spAutoFit/>
          </a:bodyPr>
          <a:lstStyle/>
          <a:p>
            <a:pPr algn="ctr"/>
            <a:r>
              <a:rPr lang="en-US" sz="800" dirty="0">
                <a:solidFill>
                  <a:schemeClr val="tx2"/>
                </a:solidFill>
              </a:rPr>
              <a:t>VMware </a:t>
            </a:r>
            <a:br>
              <a:rPr lang="en-US" sz="800" dirty="0">
                <a:solidFill>
                  <a:schemeClr val="tx2"/>
                </a:solidFill>
              </a:rPr>
            </a:br>
            <a:r>
              <a:rPr lang="en-US" sz="800" dirty="0">
                <a:solidFill>
                  <a:schemeClr val="tx2"/>
                </a:solidFill>
              </a:rPr>
              <a:t>SD-WAN Edge</a:t>
            </a:r>
          </a:p>
        </p:txBody>
      </p:sp>
      <p:sp>
        <p:nvSpPr>
          <p:cNvPr id="696" name="TextBox 695">
            <a:extLst>
              <a:ext uri="{FF2B5EF4-FFF2-40B4-BE49-F238E27FC236}">
                <a16:creationId xmlns:a16="http://schemas.microsoft.com/office/drawing/2014/main" id="{34409A6E-40B2-1E9D-E7B4-79925AED484A}"/>
              </a:ext>
            </a:extLst>
          </p:cNvPr>
          <p:cNvSpPr txBox="1"/>
          <p:nvPr/>
        </p:nvSpPr>
        <p:spPr>
          <a:xfrm>
            <a:off x="1336257" y="3174825"/>
            <a:ext cx="731520" cy="123111"/>
          </a:xfrm>
          <a:prstGeom prst="rect">
            <a:avLst/>
          </a:prstGeom>
          <a:noFill/>
        </p:spPr>
        <p:txBody>
          <a:bodyPr wrap="square" lIns="0" tIns="0" rIns="0" bIns="0" rtlCol="0">
            <a:spAutoFit/>
          </a:bodyPr>
          <a:lstStyle/>
          <a:p>
            <a:pPr algn="ctr"/>
            <a:r>
              <a:rPr lang="en-US" sz="800" dirty="0">
                <a:solidFill>
                  <a:schemeClr val="tx2"/>
                </a:solidFill>
              </a:rPr>
              <a:t>Hospital</a:t>
            </a:r>
          </a:p>
        </p:txBody>
      </p:sp>
      <p:sp>
        <p:nvSpPr>
          <p:cNvPr id="697" name="TextBox 696">
            <a:extLst>
              <a:ext uri="{FF2B5EF4-FFF2-40B4-BE49-F238E27FC236}">
                <a16:creationId xmlns:a16="http://schemas.microsoft.com/office/drawing/2014/main" id="{7D0131ED-29EC-45BD-855F-2A389A86C79E}"/>
              </a:ext>
            </a:extLst>
          </p:cNvPr>
          <p:cNvSpPr txBox="1"/>
          <p:nvPr/>
        </p:nvSpPr>
        <p:spPr>
          <a:xfrm>
            <a:off x="1336257" y="4607018"/>
            <a:ext cx="731520" cy="123111"/>
          </a:xfrm>
          <a:prstGeom prst="rect">
            <a:avLst/>
          </a:prstGeom>
          <a:noFill/>
        </p:spPr>
        <p:txBody>
          <a:bodyPr wrap="square" lIns="0" tIns="0" rIns="0" bIns="0" rtlCol="0">
            <a:spAutoFit/>
          </a:bodyPr>
          <a:lstStyle/>
          <a:p>
            <a:pPr algn="ctr"/>
            <a:r>
              <a:rPr lang="en-US" sz="800" dirty="0">
                <a:solidFill>
                  <a:schemeClr val="tx2"/>
                </a:solidFill>
              </a:rPr>
              <a:t>Home</a:t>
            </a:r>
          </a:p>
        </p:txBody>
      </p:sp>
      <p:sp>
        <p:nvSpPr>
          <p:cNvPr id="698" name="TextBox 697">
            <a:extLst>
              <a:ext uri="{FF2B5EF4-FFF2-40B4-BE49-F238E27FC236}">
                <a16:creationId xmlns:a16="http://schemas.microsoft.com/office/drawing/2014/main" id="{31FEEA52-C12B-4C65-C2AE-A6631941EEAD}"/>
              </a:ext>
            </a:extLst>
          </p:cNvPr>
          <p:cNvSpPr txBox="1"/>
          <p:nvPr/>
        </p:nvSpPr>
        <p:spPr>
          <a:xfrm>
            <a:off x="1336257" y="6006160"/>
            <a:ext cx="731520" cy="123111"/>
          </a:xfrm>
          <a:prstGeom prst="rect">
            <a:avLst/>
          </a:prstGeom>
          <a:noFill/>
        </p:spPr>
        <p:txBody>
          <a:bodyPr wrap="square" lIns="0" tIns="0" rIns="0" bIns="0" rtlCol="0">
            <a:spAutoFit/>
          </a:bodyPr>
          <a:lstStyle/>
          <a:p>
            <a:pPr algn="ctr"/>
            <a:r>
              <a:rPr lang="en-US" sz="800" dirty="0">
                <a:solidFill>
                  <a:schemeClr val="tx2"/>
                </a:solidFill>
              </a:rPr>
              <a:t>Remote Clinic</a:t>
            </a:r>
          </a:p>
        </p:txBody>
      </p:sp>
      <p:grpSp>
        <p:nvGrpSpPr>
          <p:cNvPr id="39" name="Group 38">
            <a:extLst>
              <a:ext uri="{FF2B5EF4-FFF2-40B4-BE49-F238E27FC236}">
                <a16:creationId xmlns:a16="http://schemas.microsoft.com/office/drawing/2014/main" id="{C6F0DD02-7D2D-B5EA-AEB4-CEC7F91D704B}"/>
              </a:ext>
            </a:extLst>
          </p:cNvPr>
          <p:cNvGrpSpPr/>
          <p:nvPr/>
        </p:nvGrpSpPr>
        <p:grpSpPr>
          <a:xfrm>
            <a:off x="1417777" y="5430052"/>
            <a:ext cx="548640" cy="548640"/>
            <a:chOff x="1417777" y="5430052"/>
            <a:chExt cx="548640" cy="548640"/>
          </a:xfrm>
        </p:grpSpPr>
        <p:sp>
          <p:nvSpPr>
            <p:cNvPr id="651" name="Oval 650">
              <a:extLst>
                <a:ext uri="{FF2B5EF4-FFF2-40B4-BE49-F238E27FC236}">
                  <a16:creationId xmlns:a16="http://schemas.microsoft.com/office/drawing/2014/main" id="{AF776381-8FCF-636B-32CB-BDA2865B7BC3}"/>
                </a:ext>
              </a:extLst>
            </p:cNvPr>
            <p:cNvSpPr>
              <a:spLocks noChangeAspect="1"/>
            </p:cNvSpPr>
            <p:nvPr/>
          </p:nvSpPr>
          <p:spPr>
            <a:xfrm>
              <a:off x="1417777" y="5430052"/>
              <a:ext cx="548640" cy="548640"/>
            </a:xfrm>
            <a:prstGeom prst="ellipse">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701" name="Picture Placeholder 85" descr="Health Services&#10;">
              <a:extLst>
                <a:ext uri="{FF2B5EF4-FFF2-40B4-BE49-F238E27FC236}">
                  <a16:creationId xmlns:a16="http://schemas.microsoft.com/office/drawing/2014/main" id="{EEC2BE48-FFFF-2263-FE95-A570C1167A11}"/>
                </a:ext>
              </a:extLst>
            </p:cNvPr>
            <p:cNvSpPr/>
            <p:nvPr/>
          </p:nvSpPr>
          <p:spPr>
            <a:xfrm>
              <a:off x="1541435" y="5553711"/>
              <a:ext cx="301324" cy="301323"/>
            </a:xfrm>
            <a:custGeom>
              <a:avLst/>
              <a:gdLst>
                <a:gd name="connsiteX0" fmla="*/ 384789 w 600837"/>
                <a:gd name="connsiteY0" fmla="*/ 15812 h 600836"/>
                <a:gd name="connsiteX1" fmla="*/ 384789 w 600837"/>
                <a:gd name="connsiteY1" fmla="*/ 216112 h 600836"/>
                <a:gd name="connsiteX2" fmla="*/ 585026 w 600837"/>
                <a:gd name="connsiteY2" fmla="*/ 216112 h 600836"/>
                <a:gd name="connsiteX3" fmla="*/ 585026 w 600837"/>
                <a:gd name="connsiteY3" fmla="*/ 384789 h 600836"/>
                <a:gd name="connsiteX4" fmla="*/ 384789 w 600837"/>
                <a:gd name="connsiteY4" fmla="*/ 384789 h 600836"/>
                <a:gd name="connsiteX5" fmla="*/ 384789 w 600837"/>
                <a:gd name="connsiteY5" fmla="*/ 585026 h 600836"/>
                <a:gd name="connsiteX6" fmla="*/ 216112 w 600837"/>
                <a:gd name="connsiteY6" fmla="*/ 585026 h 600836"/>
                <a:gd name="connsiteX7" fmla="*/ 216112 w 600837"/>
                <a:gd name="connsiteY7" fmla="*/ 384789 h 600836"/>
                <a:gd name="connsiteX8" fmla="*/ 15812 w 600837"/>
                <a:gd name="connsiteY8" fmla="*/ 384789 h 600836"/>
                <a:gd name="connsiteX9" fmla="*/ 15812 w 600837"/>
                <a:gd name="connsiteY9" fmla="*/ 216112 h 600836"/>
                <a:gd name="connsiteX10" fmla="*/ 216112 w 600837"/>
                <a:gd name="connsiteY10" fmla="*/ 216112 h 600836"/>
                <a:gd name="connsiteX11" fmla="*/ 216112 w 600837"/>
                <a:gd name="connsiteY11" fmla="*/ 15812 h 600836"/>
                <a:gd name="connsiteX12" fmla="*/ 384789 w 600837"/>
                <a:gd name="connsiteY12" fmla="*/ 15812 h 600836"/>
                <a:gd name="connsiteX13" fmla="*/ 400600 w 600837"/>
                <a:gd name="connsiteY13" fmla="*/ 0 h 600836"/>
                <a:gd name="connsiteX14" fmla="*/ 200300 w 600837"/>
                <a:gd name="connsiteY14" fmla="*/ 0 h 600836"/>
                <a:gd name="connsiteX15" fmla="*/ 200300 w 600837"/>
                <a:gd name="connsiteY15" fmla="*/ 200300 h 600836"/>
                <a:gd name="connsiteX16" fmla="*/ 0 w 600837"/>
                <a:gd name="connsiteY16" fmla="*/ 200300 h 600836"/>
                <a:gd name="connsiteX17" fmla="*/ 0 w 600837"/>
                <a:gd name="connsiteY17" fmla="*/ 400600 h 600836"/>
                <a:gd name="connsiteX18" fmla="*/ 200300 w 600837"/>
                <a:gd name="connsiteY18" fmla="*/ 400600 h 600836"/>
                <a:gd name="connsiteX19" fmla="*/ 200300 w 600837"/>
                <a:gd name="connsiteY19" fmla="*/ 600837 h 600836"/>
                <a:gd name="connsiteX20" fmla="*/ 400600 w 600837"/>
                <a:gd name="connsiteY20" fmla="*/ 600837 h 600836"/>
                <a:gd name="connsiteX21" fmla="*/ 400600 w 600837"/>
                <a:gd name="connsiteY21" fmla="*/ 400600 h 600836"/>
                <a:gd name="connsiteX22" fmla="*/ 600837 w 600837"/>
                <a:gd name="connsiteY22" fmla="*/ 400600 h 600836"/>
                <a:gd name="connsiteX23" fmla="*/ 600837 w 600837"/>
                <a:gd name="connsiteY23" fmla="*/ 200300 h 600836"/>
                <a:gd name="connsiteX24" fmla="*/ 400600 w 600837"/>
                <a:gd name="connsiteY24" fmla="*/ 200300 h 600836"/>
                <a:gd name="connsiteX25" fmla="*/ 400600 w 600837"/>
                <a:gd name="connsiteY25" fmla="*/ 0 h 60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837" h="600836">
                  <a:moveTo>
                    <a:pt x="384789" y="15812"/>
                  </a:moveTo>
                  <a:lnTo>
                    <a:pt x="384789" y="216112"/>
                  </a:lnTo>
                  <a:lnTo>
                    <a:pt x="585026" y="216112"/>
                  </a:lnTo>
                  <a:lnTo>
                    <a:pt x="585026" y="384789"/>
                  </a:lnTo>
                  <a:lnTo>
                    <a:pt x="384789" y="384789"/>
                  </a:lnTo>
                  <a:lnTo>
                    <a:pt x="384789" y="585026"/>
                  </a:lnTo>
                  <a:lnTo>
                    <a:pt x="216112" y="585026"/>
                  </a:lnTo>
                  <a:lnTo>
                    <a:pt x="216112" y="384789"/>
                  </a:lnTo>
                  <a:lnTo>
                    <a:pt x="15812" y="384789"/>
                  </a:lnTo>
                  <a:lnTo>
                    <a:pt x="15812" y="216112"/>
                  </a:lnTo>
                  <a:lnTo>
                    <a:pt x="216112" y="216112"/>
                  </a:lnTo>
                  <a:lnTo>
                    <a:pt x="216112" y="15812"/>
                  </a:lnTo>
                  <a:lnTo>
                    <a:pt x="384789" y="15812"/>
                  </a:lnTo>
                  <a:moveTo>
                    <a:pt x="400600" y="0"/>
                  </a:moveTo>
                  <a:lnTo>
                    <a:pt x="200300" y="0"/>
                  </a:lnTo>
                  <a:lnTo>
                    <a:pt x="200300" y="200300"/>
                  </a:lnTo>
                  <a:lnTo>
                    <a:pt x="0" y="200300"/>
                  </a:lnTo>
                  <a:lnTo>
                    <a:pt x="0" y="400600"/>
                  </a:lnTo>
                  <a:lnTo>
                    <a:pt x="200300" y="400600"/>
                  </a:lnTo>
                  <a:lnTo>
                    <a:pt x="200300" y="600837"/>
                  </a:lnTo>
                  <a:lnTo>
                    <a:pt x="400600" y="600837"/>
                  </a:lnTo>
                  <a:lnTo>
                    <a:pt x="400600" y="400600"/>
                  </a:lnTo>
                  <a:lnTo>
                    <a:pt x="600837" y="400600"/>
                  </a:lnTo>
                  <a:lnTo>
                    <a:pt x="600837" y="200300"/>
                  </a:lnTo>
                  <a:lnTo>
                    <a:pt x="400600" y="200300"/>
                  </a:lnTo>
                  <a:lnTo>
                    <a:pt x="400600" y="0"/>
                  </a:lnTo>
                  <a:close/>
                </a:path>
              </a:pathLst>
            </a:custGeom>
            <a:solidFill>
              <a:schemeClr val="accent6"/>
            </a:solidFill>
            <a:ln w="6271" cap="flat">
              <a:solidFill>
                <a:schemeClr val="accent6"/>
              </a:solidFill>
              <a:prstDash val="solid"/>
              <a:miter/>
            </a:ln>
          </p:spPr>
          <p:txBody>
            <a:bodyPr rtlCol="0" anchor="ctr"/>
            <a:lstStyle/>
            <a:p>
              <a:endParaRPr lang="en-US"/>
            </a:p>
          </p:txBody>
        </p:sp>
      </p:grpSp>
      <p:pic>
        <p:nvPicPr>
          <p:cNvPr id="700" name="Picture 699" descr="A picture containing drawing&#10;&#10;Description automatically generated">
            <a:extLst>
              <a:ext uri="{FF2B5EF4-FFF2-40B4-BE49-F238E27FC236}">
                <a16:creationId xmlns:a16="http://schemas.microsoft.com/office/drawing/2014/main" id="{1E865E09-BF91-7DDA-C1D6-A89EBED6FE3E}"/>
              </a:ext>
            </a:extLst>
          </p:cNvPr>
          <p:cNvPicPr>
            <a:picLocks noChangeAspect="1"/>
          </p:cNvPicPr>
          <p:nvPr/>
        </p:nvPicPr>
        <p:blipFill rotWithShape="1">
          <a:blip r:embed="rId31" cstate="print">
            <a:duotone>
              <a:schemeClr val="accent2">
                <a:shade val="45000"/>
                <a:satMod val="135000"/>
              </a:schemeClr>
              <a:prstClr val="white"/>
            </a:duotone>
            <a:extLst>
              <a:ext uri="{28A0092B-C50C-407E-A947-70E740481C1C}">
                <a14:useLocalDpi xmlns:a14="http://schemas.microsoft.com/office/drawing/2010/main"/>
              </a:ext>
            </a:extLst>
          </a:blip>
          <a:srcRect l="12258" r="9064" b="14328"/>
          <a:stretch/>
        </p:blipFill>
        <p:spPr>
          <a:xfrm>
            <a:off x="1269913" y="5189167"/>
            <a:ext cx="350972" cy="431082"/>
          </a:xfrm>
          <a:prstGeom prst="rect">
            <a:avLst/>
          </a:prstGeom>
        </p:spPr>
      </p:pic>
      <p:grpSp>
        <p:nvGrpSpPr>
          <p:cNvPr id="42" name="Group 41">
            <a:extLst>
              <a:ext uri="{FF2B5EF4-FFF2-40B4-BE49-F238E27FC236}">
                <a16:creationId xmlns:a16="http://schemas.microsoft.com/office/drawing/2014/main" id="{E7A3F5BA-B734-4790-FC96-FC1726E9414E}"/>
              </a:ext>
            </a:extLst>
          </p:cNvPr>
          <p:cNvGrpSpPr/>
          <p:nvPr/>
        </p:nvGrpSpPr>
        <p:grpSpPr>
          <a:xfrm>
            <a:off x="1417777" y="2587700"/>
            <a:ext cx="548640" cy="548640"/>
            <a:chOff x="1417777" y="2587700"/>
            <a:chExt cx="548640" cy="548640"/>
          </a:xfrm>
        </p:grpSpPr>
        <p:sp>
          <p:nvSpPr>
            <p:cNvPr id="11" name="Oval 10">
              <a:extLst>
                <a:ext uri="{FF2B5EF4-FFF2-40B4-BE49-F238E27FC236}">
                  <a16:creationId xmlns:a16="http://schemas.microsoft.com/office/drawing/2014/main" id="{A9952B09-3544-F8E8-7308-31AF712311F0}"/>
                </a:ext>
              </a:extLst>
            </p:cNvPr>
            <p:cNvSpPr>
              <a:spLocks noChangeAspect="1"/>
            </p:cNvSpPr>
            <p:nvPr/>
          </p:nvSpPr>
          <p:spPr>
            <a:xfrm>
              <a:off x="1417777" y="2587700"/>
              <a:ext cx="548640" cy="548640"/>
            </a:xfrm>
            <a:prstGeom prst="ellipse">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pic>
          <p:nvPicPr>
            <p:cNvPr id="702" name="Picture Placeholder 95" descr="Headquarters&#10;">
              <a:extLst>
                <a:ext uri="{FF2B5EF4-FFF2-40B4-BE49-F238E27FC236}">
                  <a16:creationId xmlns:a16="http://schemas.microsoft.com/office/drawing/2014/main" id="{02C185A8-2C44-7AD2-65E8-82993B9673E4}"/>
                </a:ext>
              </a:extLst>
            </p:cNvPr>
            <p:cNvPicPr>
              <a:picLocks noChangeAspect="1"/>
            </p:cNvPicPr>
            <p:nvPr/>
          </p:nvPicPr>
          <p:blipFill rotWithShape="1">
            <a:blip r:embed="rId32" cstate="print">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flipH="1">
              <a:off x="1513888" y="2677299"/>
              <a:ext cx="348469" cy="348469"/>
            </a:xfrm>
            <a:prstGeom prst="rect">
              <a:avLst/>
            </a:prstGeom>
          </p:spPr>
        </p:pic>
      </p:grpSp>
      <p:pic>
        <p:nvPicPr>
          <p:cNvPr id="699" name="Picture 698" descr="A picture containing drawing, hat&#10;&#10;Description automatically generated">
            <a:extLst>
              <a:ext uri="{FF2B5EF4-FFF2-40B4-BE49-F238E27FC236}">
                <a16:creationId xmlns:a16="http://schemas.microsoft.com/office/drawing/2014/main" id="{7624FB9A-C806-7283-1145-423135D7DDB6}"/>
              </a:ext>
            </a:extLst>
          </p:cNvPr>
          <p:cNvPicPr>
            <a:picLocks noChangeAspect="1"/>
          </p:cNvPicPr>
          <p:nvPr/>
        </p:nvPicPr>
        <p:blipFill rotWithShape="1">
          <a:blip r:embed="rId34"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249266" y="2408599"/>
            <a:ext cx="327455" cy="385573"/>
          </a:xfrm>
          <a:prstGeom prst="rect">
            <a:avLst/>
          </a:prstGeom>
        </p:spPr>
      </p:pic>
      <p:pic>
        <p:nvPicPr>
          <p:cNvPr id="283" name="Picture 282">
            <a:extLst>
              <a:ext uri="{FF2B5EF4-FFF2-40B4-BE49-F238E27FC236}">
                <a16:creationId xmlns:a16="http://schemas.microsoft.com/office/drawing/2014/main" id="{2C16F05F-DF3B-FF2B-E3C8-2A4FADD86B37}"/>
              </a:ext>
            </a:extLst>
          </p:cNvPr>
          <p:cNvPicPr>
            <a:picLocks noChangeAspect="1"/>
          </p:cNvPicPr>
          <p:nvPr/>
        </p:nvPicPr>
        <p:blipFill>
          <a:blip r:embed="rId35"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22379" y="3705338"/>
            <a:ext cx="375655" cy="375655"/>
          </a:xfrm>
          <a:prstGeom prst="rect">
            <a:avLst/>
          </a:prstGeom>
        </p:spPr>
      </p:pic>
      <p:grpSp>
        <p:nvGrpSpPr>
          <p:cNvPr id="284" name="Group 283">
            <a:extLst>
              <a:ext uri="{FF2B5EF4-FFF2-40B4-BE49-F238E27FC236}">
                <a16:creationId xmlns:a16="http://schemas.microsoft.com/office/drawing/2014/main" id="{7ADC9DC7-398E-7C17-DFE1-D4D8C76195C9}"/>
              </a:ext>
            </a:extLst>
          </p:cNvPr>
          <p:cNvGrpSpPr/>
          <p:nvPr/>
        </p:nvGrpSpPr>
        <p:grpSpPr>
          <a:xfrm>
            <a:off x="563025" y="4166741"/>
            <a:ext cx="337723" cy="307472"/>
            <a:chOff x="5684838" y="4049713"/>
            <a:chExt cx="915988" cy="761999"/>
          </a:xfrm>
          <a:solidFill>
            <a:schemeClr val="accent6"/>
          </a:solidFill>
        </p:grpSpPr>
        <p:sp>
          <p:nvSpPr>
            <p:cNvPr id="300" name="Freeform 5">
              <a:extLst>
                <a:ext uri="{FF2B5EF4-FFF2-40B4-BE49-F238E27FC236}">
                  <a16:creationId xmlns:a16="http://schemas.microsoft.com/office/drawing/2014/main" id="{6603A94E-5596-29D7-C6B0-B42B443EA031}"/>
                </a:ext>
              </a:extLst>
            </p:cNvPr>
            <p:cNvSpPr>
              <a:spLocks noEditPoints="1"/>
            </p:cNvSpPr>
            <p:nvPr/>
          </p:nvSpPr>
          <p:spPr bwMode="auto">
            <a:xfrm>
              <a:off x="5684838" y="4049713"/>
              <a:ext cx="915988" cy="633412"/>
            </a:xfrm>
            <a:custGeom>
              <a:avLst/>
              <a:gdLst>
                <a:gd name="T0" fmla="*/ 356 w 356"/>
                <a:gd name="T1" fmla="*/ 8 h 246"/>
                <a:gd name="T2" fmla="*/ 348 w 356"/>
                <a:gd name="T3" fmla="*/ 0 h 246"/>
                <a:gd name="T4" fmla="*/ 9 w 356"/>
                <a:gd name="T5" fmla="*/ 0 h 246"/>
                <a:gd name="T6" fmla="*/ 0 w 356"/>
                <a:gd name="T7" fmla="*/ 8 h 246"/>
                <a:gd name="T8" fmla="*/ 0 w 356"/>
                <a:gd name="T9" fmla="*/ 237 h 246"/>
                <a:gd name="T10" fmla="*/ 9 w 356"/>
                <a:gd name="T11" fmla="*/ 246 h 246"/>
                <a:gd name="T12" fmla="*/ 348 w 356"/>
                <a:gd name="T13" fmla="*/ 246 h 246"/>
                <a:gd name="T14" fmla="*/ 356 w 356"/>
                <a:gd name="T15" fmla="*/ 237 h 246"/>
                <a:gd name="T16" fmla="*/ 356 w 356"/>
                <a:gd name="T17" fmla="*/ 8 h 246"/>
                <a:gd name="T18" fmla="*/ 342 w 356"/>
                <a:gd name="T19" fmla="*/ 203 h 246"/>
                <a:gd name="T20" fmla="*/ 14 w 356"/>
                <a:gd name="T21" fmla="*/ 203 h 246"/>
                <a:gd name="T22" fmla="*/ 14 w 356"/>
                <a:gd name="T23" fmla="*/ 14 h 246"/>
                <a:gd name="T24" fmla="*/ 342 w 356"/>
                <a:gd name="T25" fmla="*/ 14 h 246"/>
                <a:gd name="T26" fmla="*/ 342 w 356"/>
                <a:gd name="T27" fmla="*/ 20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246">
                  <a:moveTo>
                    <a:pt x="356" y="8"/>
                  </a:moveTo>
                  <a:cubicBezTo>
                    <a:pt x="356" y="4"/>
                    <a:pt x="352" y="0"/>
                    <a:pt x="348" y="0"/>
                  </a:cubicBezTo>
                  <a:cubicBezTo>
                    <a:pt x="9" y="0"/>
                    <a:pt x="9" y="0"/>
                    <a:pt x="9" y="0"/>
                  </a:cubicBezTo>
                  <a:cubicBezTo>
                    <a:pt x="4" y="0"/>
                    <a:pt x="0" y="4"/>
                    <a:pt x="0" y="8"/>
                  </a:cubicBezTo>
                  <a:cubicBezTo>
                    <a:pt x="0" y="237"/>
                    <a:pt x="0" y="237"/>
                    <a:pt x="0" y="237"/>
                  </a:cubicBezTo>
                  <a:cubicBezTo>
                    <a:pt x="0" y="242"/>
                    <a:pt x="4" y="246"/>
                    <a:pt x="9" y="246"/>
                  </a:cubicBezTo>
                  <a:cubicBezTo>
                    <a:pt x="348" y="246"/>
                    <a:pt x="348" y="246"/>
                    <a:pt x="348" y="246"/>
                  </a:cubicBezTo>
                  <a:cubicBezTo>
                    <a:pt x="352" y="246"/>
                    <a:pt x="356" y="242"/>
                    <a:pt x="356" y="237"/>
                  </a:cubicBezTo>
                  <a:lnTo>
                    <a:pt x="356" y="8"/>
                  </a:lnTo>
                  <a:close/>
                  <a:moveTo>
                    <a:pt x="342" y="203"/>
                  </a:moveTo>
                  <a:cubicBezTo>
                    <a:pt x="14" y="203"/>
                    <a:pt x="14" y="203"/>
                    <a:pt x="14" y="203"/>
                  </a:cubicBezTo>
                  <a:cubicBezTo>
                    <a:pt x="14" y="14"/>
                    <a:pt x="14" y="14"/>
                    <a:pt x="14" y="14"/>
                  </a:cubicBezTo>
                  <a:cubicBezTo>
                    <a:pt x="342" y="14"/>
                    <a:pt x="342" y="14"/>
                    <a:pt x="342" y="14"/>
                  </a:cubicBezTo>
                  <a:lnTo>
                    <a:pt x="342"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6">
              <a:extLst>
                <a:ext uri="{FF2B5EF4-FFF2-40B4-BE49-F238E27FC236}">
                  <a16:creationId xmlns:a16="http://schemas.microsoft.com/office/drawing/2014/main" id="{EC0C1B1D-220D-9A96-84E7-36C9D3435FEB}"/>
                </a:ext>
              </a:extLst>
            </p:cNvPr>
            <p:cNvSpPr>
              <a:spLocks/>
            </p:cNvSpPr>
            <p:nvPr/>
          </p:nvSpPr>
          <p:spPr bwMode="auto">
            <a:xfrm>
              <a:off x="5988050" y="4711700"/>
              <a:ext cx="311150" cy="100012"/>
            </a:xfrm>
            <a:custGeom>
              <a:avLst/>
              <a:gdLst>
                <a:gd name="T0" fmla="*/ 117 w 121"/>
                <a:gd name="T1" fmla="*/ 32 h 39"/>
                <a:gd name="T2" fmla="*/ 99 w 121"/>
                <a:gd name="T3" fmla="*/ 3 h 39"/>
                <a:gd name="T4" fmla="*/ 99 w 121"/>
                <a:gd name="T5" fmla="*/ 0 h 39"/>
                <a:gd name="T6" fmla="*/ 60 w 121"/>
                <a:gd name="T7" fmla="*/ 0 h 39"/>
                <a:gd name="T8" fmla="*/ 21 w 121"/>
                <a:gd name="T9" fmla="*/ 0 h 39"/>
                <a:gd name="T10" fmla="*/ 21 w 121"/>
                <a:gd name="T11" fmla="*/ 3 h 39"/>
                <a:gd name="T12" fmla="*/ 3 w 121"/>
                <a:gd name="T13" fmla="*/ 32 h 39"/>
                <a:gd name="T14" fmla="*/ 3 w 121"/>
                <a:gd name="T15" fmla="*/ 39 h 39"/>
                <a:gd name="T16" fmla="*/ 60 w 121"/>
                <a:gd name="T17" fmla="*/ 39 h 39"/>
                <a:gd name="T18" fmla="*/ 117 w 121"/>
                <a:gd name="T19" fmla="*/ 39 h 39"/>
                <a:gd name="T20" fmla="*/ 117 w 121"/>
                <a:gd name="T21"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39">
                  <a:moveTo>
                    <a:pt x="117" y="32"/>
                  </a:moveTo>
                  <a:cubicBezTo>
                    <a:pt x="103" y="28"/>
                    <a:pt x="99" y="18"/>
                    <a:pt x="99" y="3"/>
                  </a:cubicBezTo>
                  <a:cubicBezTo>
                    <a:pt x="99" y="0"/>
                    <a:pt x="99" y="0"/>
                    <a:pt x="99" y="0"/>
                  </a:cubicBezTo>
                  <a:cubicBezTo>
                    <a:pt x="60" y="0"/>
                    <a:pt x="60" y="0"/>
                    <a:pt x="60" y="0"/>
                  </a:cubicBezTo>
                  <a:cubicBezTo>
                    <a:pt x="21" y="0"/>
                    <a:pt x="21" y="0"/>
                    <a:pt x="21" y="0"/>
                  </a:cubicBezTo>
                  <a:cubicBezTo>
                    <a:pt x="21" y="3"/>
                    <a:pt x="21" y="3"/>
                    <a:pt x="21" y="3"/>
                  </a:cubicBezTo>
                  <a:cubicBezTo>
                    <a:pt x="21" y="18"/>
                    <a:pt x="17" y="28"/>
                    <a:pt x="3" y="32"/>
                  </a:cubicBezTo>
                  <a:cubicBezTo>
                    <a:pt x="0" y="33"/>
                    <a:pt x="0" y="39"/>
                    <a:pt x="3" y="39"/>
                  </a:cubicBezTo>
                  <a:cubicBezTo>
                    <a:pt x="60" y="39"/>
                    <a:pt x="60" y="39"/>
                    <a:pt x="60" y="39"/>
                  </a:cubicBezTo>
                  <a:cubicBezTo>
                    <a:pt x="117" y="39"/>
                    <a:pt x="117" y="39"/>
                    <a:pt x="117" y="39"/>
                  </a:cubicBezTo>
                  <a:cubicBezTo>
                    <a:pt x="121" y="39"/>
                    <a:pt x="121" y="33"/>
                    <a:pt x="11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2" name="Freeform 15">
            <a:extLst>
              <a:ext uri="{FF2B5EF4-FFF2-40B4-BE49-F238E27FC236}">
                <a16:creationId xmlns:a16="http://schemas.microsoft.com/office/drawing/2014/main" id="{CF4C95E0-CF25-D72A-E63D-0FB95AFF87A8}"/>
              </a:ext>
            </a:extLst>
          </p:cNvPr>
          <p:cNvSpPr>
            <a:spLocks noChangeAspect="1" noEditPoints="1"/>
          </p:cNvSpPr>
          <p:nvPr/>
        </p:nvSpPr>
        <p:spPr bwMode="auto">
          <a:xfrm>
            <a:off x="668928" y="4681729"/>
            <a:ext cx="171635" cy="249076"/>
          </a:xfrm>
          <a:custGeom>
            <a:avLst/>
            <a:gdLst>
              <a:gd name="T0" fmla="*/ 244 w 265"/>
              <a:gd name="T1" fmla="*/ 0 h 384"/>
              <a:gd name="T2" fmla="*/ 23 w 265"/>
              <a:gd name="T3" fmla="*/ 0 h 384"/>
              <a:gd name="T4" fmla="*/ 0 w 265"/>
              <a:gd name="T5" fmla="*/ 24 h 384"/>
              <a:gd name="T6" fmla="*/ 0 w 265"/>
              <a:gd name="T7" fmla="*/ 321 h 384"/>
              <a:gd name="T8" fmla="*/ 0 w 265"/>
              <a:gd name="T9" fmla="*/ 321 h 384"/>
              <a:gd name="T10" fmla="*/ 0 w 265"/>
              <a:gd name="T11" fmla="*/ 337 h 384"/>
              <a:gd name="T12" fmla="*/ 0 w 265"/>
              <a:gd name="T13" fmla="*/ 337 h 384"/>
              <a:gd name="T14" fmla="*/ 0 w 265"/>
              <a:gd name="T15" fmla="*/ 364 h 384"/>
              <a:gd name="T16" fmla="*/ 20 w 265"/>
              <a:gd name="T17" fmla="*/ 384 h 384"/>
              <a:gd name="T18" fmla="*/ 241 w 265"/>
              <a:gd name="T19" fmla="*/ 384 h 384"/>
              <a:gd name="T20" fmla="*/ 265 w 265"/>
              <a:gd name="T21" fmla="*/ 360 h 384"/>
              <a:gd name="T22" fmla="*/ 265 w 265"/>
              <a:gd name="T23" fmla="*/ 21 h 384"/>
              <a:gd name="T24" fmla="*/ 244 w 265"/>
              <a:gd name="T25" fmla="*/ 0 h 384"/>
              <a:gd name="T26" fmla="*/ 16 w 265"/>
              <a:gd name="T27" fmla="*/ 24 h 384"/>
              <a:gd name="T28" fmla="*/ 23 w 265"/>
              <a:gd name="T29" fmla="*/ 16 h 384"/>
              <a:gd name="T30" fmla="*/ 244 w 265"/>
              <a:gd name="T31" fmla="*/ 16 h 384"/>
              <a:gd name="T32" fmla="*/ 249 w 265"/>
              <a:gd name="T33" fmla="*/ 21 h 384"/>
              <a:gd name="T34" fmla="*/ 249 w 265"/>
              <a:gd name="T35" fmla="*/ 321 h 384"/>
              <a:gd name="T36" fmla="*/ 16 w 265"/>
              <a:gd name="T37" fmla="*/ 321 h 384"/>
              <a:gd name="T38" fmla="*/ 16 w 265"/>
              <a:gd name="T39" fmla="*/ 24 h 384"/>
              <a:gd name="T40" fmla="*/ 241 w 265"/>
              <a:gd name="T41" fmla="*/ 368 h 384"/>
              <a:gd name="T42" fmla="*/ 20 w 265"/>
              <a:gd name="T43" fmla="*/ 368 h 384"/>
              <a:gd name="T44" fmla="*/ 16 w 265"/>
              <a:gd name="T45" fmla="*/ 364 h 384"/>
              <a:gd name="T46" fmla="*/ 16 w 265"/>
              <a:gd name="T47" fmla="*/ 337 h 384"/>
              <a:gd name="T48" fmla="*/ 249 w 265"/>
              <a:gd name="T49" fmla="*/ 337 h 384"/>
              <a:gd name="T50" fmla="*/ 249 w 265"/>
              <a:gd name="T51" fmla="*/ 360 h 384"/>
              <a:gd name="T52" fmla="*/ 241 w 265"/>
              <a:gd name="T53" fmla="*/ 368 h 384"/>
              <a:gd name="T54" fmla="*/ 144 w 265"/>
              <a:gd name="T55" fmla="*/ 354 h 384"/>
              <a:gd name="T56" fmla="*/ 132 w 265"/>
              <a:gd name="T57" fmla="*/ 366 h 384"/>
              <a:gd name="T58" fmla="*/ 120 w 265"/>
              <a:gd name="T59" fmla="*/ 354 h 384"/>
              <a:gd name="T60" fmla="*/ 132 w 265"/>
              <a:gd name="T61" fmla="*/ 342 h 384"/>
              <a:gd name="T62" fmla="*/ 144 w 265"/>
              <a:gd name="T63" fmla="*/ 35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384">
                <a:moveTo>
                  <a:pt x="244" y="0"/>
                </a:moveTo>
                <a:cubicBezTo>
                  <a:pt x="23" y="0"/>
                  <a:pt x="23" y="0"/>
                  <a:pt x="23" y="0"/>
                </a:cubicBezTo>
                <a:cubicBezTo>
                  <a:pt x="10" y="0"/>
                  <a:pt x="0" y="11"/>
                  <a:pt x="0" y="24"/>
                </a:cubicBezTo>
                <a:cubicBezTo>
                  <a:pt x="0" y="321"/>
                  <a:pt x="0" y="321"/>
                  <a:pt x="0" y="321"/>
                </a:cubicBezTo>
                <a:cubicBezTo>
                  <a:pt x="0" y="321"/>
                  <a:pt x="0" y="321"/>
                  <a:pt x="0" y="321"/>
                </a:cubicBezTo>
                <a:cubicBezTo>
                  <a:pt x="0" y="337"/>
                  <a:pt x="0" y="337"/>
                  <a:pt x="0" y="337"/>
                </a:cubicBezTo>
                <a:cubicBezTo>
                  <a:pt x="0" y="337"/>
                  <a:pt x="0" y="337"/>
                  <a:pt x="0" y="337"/>
                </a:cubicBezTo>
                <a:cubicBezTo>
                  <a:pt x="0" y="364"/>
                  <a:pt x="0" y="364"/>
                  <a:pt x="0" y="364"/>
                </a:cubicBezTo>
                <a:cubicBezTo>
                  <a:pt x="0" y="375"/>
                  <a:pt x="9" y="384"/>
                  <a:pt x="20" y="384"/>
                </a:cubicBezTo>
                <a:cubicBezTo>
                  <a:pt x="241" y="384"/>
                  <a:pt x="241" y="384"/>
                  <a:pt x="241" y="384"/>
                </a:cubicBezTo>
                <a:cubicBezTo>
                  <a:pt x="254" y="384"/>
                  <a:pt x="265" y="373"/>
                  <a:pt x="265" y="360"/>
                </a:cubicBezTo>
                <a:cubicBezTo>
                  <a:pt x="265" y="21"/>
                  <a:pt x="265" y="21"/>
                  <a:pt x="265" y="21"/>
                </a:cubicBezTo>
                <a:cubicBezTo>
                  <a:pt x="265" y="9"/>
                  <a:pt x="255" y="0"/>
                  <a:pt x="244" y="0"/>
                </a:cubicBezTo>
                <a:close/>
                <a:moveTo>
                  <a:pt x="16" y="24"/>
                </a:moveTo>
                <a:cubicBezTo>
                  <a:pt x="16" y="19"/>
                  <a:pt x="19" y="16"/>
                  <a:pt x="23" y="16"/>
                </a:cubicBezTo>
                <a:cubicBezTo>
                  <a:pt x="244" y="16"/>
                  <a:pt x="244" y="16"/>
                  <a:pt x="244" y="16"/>
                </a:cubicBezTo>
                <a:cubicBezTo>
                  <a:pt x="246" y="16"/>
                  <a:pt x="249" y="18"/>
                  <a:pt x="249" y="21"/>
                </a:cubicBezTo>
                <a:cubicBezTo>
                  <a:pt x="249" y="321"/>
                  <a:pt x="249" y="321"/>
                  <a:pt x="249" y="321"/>
                </a:cubicBezTo>
                <a:cubicBezTo>
                  <a:pt x="16" y="321"/>
                  <a:pt x="16" y="321"/>
                  <a:pt x="16" y="321"/>
                </a:cubicBezTo>
                <a:lnTo>
                  <a:pt x="16" y="24"/>
                </a:lnTo>
                <a:close/>
                <a:moveTo>
                  <a:pt x="241" y="368"/>
                </a:moveTo>
                <a:cubicBezTo>
                  <a:pt x="20" y="368"/>
                  <a:pt x="20" y="368"/>
                  <a:pt x="20" y="368"/>
                </a:cubicBezTo>
                <a:cubicBezTo>
                  <a:pt x="18" y="368"/>
                  <a:pt x="16" y="366"/>
                  <a:pt x="16" y="364"/>
                </a:cubicBezTo>
                <a:cubicBezTo>
                  <a:pt x="16" y="337"/>
                  <a:pt x="16" y="337"/>
                  <a:pt x="16" y="337"/>
                </a:cubicBezTo>
                <a:cubicBezTo>
                  <a:pt x="249" y="337"/>
                  <a:pt x="249" y="337"/>
                  <a:pt x="249" y="337"/>
                </a:cubicBezTo>
                <a:cubicBezTo>
                  <a:pt x="249" y="360"/>
                  <a:pt x="249" y="360"/>
                  <a:pt x="249" y="360"/>
                </a:cubicBezTo>
                <a:cubicBezTo>
                  <a:pt x="249" y="365"/>
                  <a:pt x="245" y="368"/>
                  <a:pt x="241" y="368"/>
                </a:cubicBezTo>
                <a:close/>
                <a:moveTo>
                  <a:pt x="144" y="354"/>
                </a:moveTo>
                <a:cubicBezTo>
                  <a:pt x="144" y="361"/>
                  <a:pt x="139" y="366"/>
                  <a:pt x="132" y="366"/>
                </a:cubicBezTo>
                <a:cubicBezTo>
                  <a:pt x="126" y="366"/>
                  <a:pt x="120" y="361"/>
                  <a:pt x="120" y="354"/>
                </a:cubicBezTo>
                <a:cubicBezTo>
                  <a:pt x="120" y="348"/>
                  <a:pt x="126" y="342"/>
                  <a:pt x="132" y="342"/>
                </a:cubicBezTo>
                <a:cubicBezTo>
                  <a:pt x="139" y="342"/>
                  <a:pt x="144" y="348"/>
                  <a:pt x="144" y="35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717074"/>
              </a:solidFill>
            </a:endParaRPr>
          </a:p>
        </p:txBody>
      </p:sp>
    </p:spTree>
    <p:extLst>
      <p:ext uri="{BB962C8B-B14F-4D97-AF65-F5344CB8AC3E}">
        <p14:creationId xmlns:p14="http://schemas.microsoft.com/office/powerpoint/2010/main" val="346910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Freeform 687">
            <a:extLst>
              <a:ext uri="{FF2B5EF4-FFF2-40B4-BE49-F238E27FC236}">
                <a16:creationId xmlns:a16="http://schemas.microsoft.com/office/drawing/2014/main" id="{58F59F2B-9D18-36B3-4C22-E96AA7D44A61}"/>
              </a:ext>
            </a:extLst>
          </p:cNvPr>
          <p:cNvSpPr/>
          <p:nvPr/>
        </p:nvSpPr>
        <p:spPr>
          <a:xfrm flipH="1">
            <a:off x="2727992" y="2860538"/>
            <a:ext cx="1421940" cy="2852928"/>
          </a:xfrm>
          <a:custGeom>
            <a:avLst/>
            <a:gdLst>
              <a:gd name="connsiteX0" fmla="*/ 1949985 w 1972019"/>
              <a:gd name="connsiteY0" fmla="*/ 0 h 3205908"/>
              <a:gd name="connsiteX1" fmla="*/ 0 w 1972019"/>
              <a:gd name="connsiteY1" fmla="*/ 0 h 3205908"/>
              <a:gd name="connsiteX2" fmla="*/ 0 w 1972019"/>
              <a:gd name="connsiteY2" fmla="*/ 3205908 h 3205908"/>
              <a:gd name="connsiteX3" fmla="*/ 121185 w 1972019"/>
              <a:gd name="connsiteY3" fmla="*/ 3205908 h 3205908"/>
              <a:gd name="connsiteX4" fmla="*/ 1972019 w 1972019"/>
              <a:gd name="connsiteY4" fmla="*/ 3205908 h 3205908"/>
              <a:gd name="connsiteX5" fmla="*/ 1972019 w 1972019"/>
              <a:gd name="connsiteY5" fmla="*/ 3205908 h 320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019" h="3205908">
                <a:moveTo>
                  <a:pt x="1949985" y="0"/>
                </a:moveTo>
                <a:lnTo>
                  <a:pt x="0" y="0"/>
                </a:lnTo>
                <a:lnTo>
                  <a:pt x="0" y="3205908"/>
                </a:lnTo>
                <a:lnTo>
                  <a:pt x="121185" y="3205908"/>
                </a:lnTo>
                <a:lnTo>
                  <a:pt x="1972019" y="3205908"/>
                </a:lnTo>
                <a:lnTo>
                  <a:pt x="1972019" y="3205908"/>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6" name="Freeform 685">
            <a:extLst>
              <a:ext uri="{FF2B5EF4-FFF2-40B4-BE49-F238E27FC236}">
                <a16:creationId xmlns:a16="http://schemas.microsoft.com/office/drawing/2014/main" id="{23C84587-8B28-CAD7-73C7-0921D5D75778}"/>
              </a:ext>
            </a:extLst>
          </p:cNvPr>
          <p:cNvSpPr/>
          <p:nvPr/>
        </p:nvSpPr>
        <p:spPr>
          <a:xfrm flipH="1">
            <a:off x="2684323" y="3567180"/>
            <a:ext cx="1274065" cy="1421472"/>
          </a:xfrm>
          <a:custGeom>
            <a:avLst/>
            <a:gdLst>
              <a:gd name="connsiteX0" fmla="*/ 1949985 w 1972019"/>
              <a:gd name="connsiteY0" fmla="*/ 0 h 3205908"/>
              <a:gd name="connsiteX1" fmla="*/ 0 w 1972019"/>
              <a:gd name="connsiteY1" fmla="*/ 0 h 3205908"/>
              <a:gd name="connsiteX2" fmla="*/ 0 w 1972019"/>
              <a:gd name="connsiteY2" fmla="*/ 3205908 h 3205908"/>
              <a:gd name="connsiteX3" fmla="*/ 121185 w 1972019"/>
              <a:gd name="connsiteY3" fmla="*/ 3205908 h 3205908"/>
              <a:gd name="connsiteX4" fmla="*/ 1972019 w 1972019"/>
              <a:gd name="connsiteY4" fmla="*/ 3205908 h 3205908"/>
              <a:gd name="connsiteX5" fmla="*/ 1972019 w 1972019"/>
              <a:gd name="connsiteY5" fmla="*/ 3205908 h 320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019" h="3205908">
                <a:moveTo>
                  <a:pt x="1949985" y="0"/>
                </a:moveTo>
                <a:lnTo>
                  <a:pt x="0" y="0"/>
                </a:lnTo>
                <a:lnTo>
                  <a:pt x="0" y="3205908"/>
                </a:lnTo>
                <a:lnTo>
                  <a:pt x="121185" y="3205908"/>
                </a:lnTo>
                <a:lnTo>
                  <a:pt x="1972019" y="3205908"/>
                </a:lnTo>
                <a:lnTo>
                  <a:pt x="1972019" y="3205908"/>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40118DD-ACC2-D542-B4AC-D318191F85C1}"/>
              </a:ext>
            </a:extLst>
          </p:cNvPr>
          <p:cNvSpPr>
            <a:spLocks noGrp="1"/>
          </p:cNvSpPr>
          <p:nvPr>
            <p:ph type="title"/>
          </p:nvPr>
        </p:nvSpPr>
        <p:spPr/>
        <p:txBody>
          <a:bodyPr/>
          <a:lstStyle/>
          <a:p>
            <a:r>
              <a:rPr lang="en-US"/>
              <a:t>Payer Work From Home – Call Center </a:t>
            </a:r>
          </a:p>
        </p:txBody>
      </p:sp>
      <p:grpSp>
        <p:nvGrpSpPr>
          <p:cNvPr id="6" name="Group 5">
            <a:extLst>
              <a:ext uri="{FF2B5EF4-FFF2-40B4-BE49-F238E27FC236}">
                <a16:creationId xmlns:a16="http://schemas.microsoft.com/office/drawing/2014/main" id="{1B43FBFE-4FE6-7163-7932-23F5C7B12D96}"/>
              </a:ext>
            </a:extLst>
          </p:cNvPr>
          <p:cNvGrpSpPr/>
          <p:nvPr/>
        </p:nvGrpSpPr>
        <p:grpSpPr>
          <a:xfrm>
            <a:off x="-14102" y="997720"/>
            <a:ext cx="12188825" cy="1050625"/>
            <a:chOff x="-1" y="1052748"/>
            <a:chExt cx="12188825" cy="1050625"/>
          </a:xfrm>
        </p:grpSpPr>
        <p:sp>
          <p:nvSpPr>
            <p:cNvPr id="265" name="Rectangle 264">
              <a:extLst>
                <a:ext uri="{FF2B5EF4-FFF2-40B4-BE49-F238E27FC236}">
                  <a16:creationId xmlns:a16="http://schemas.microsoft.com/office/drawing/2014/main" id="{F29168AE-742E-3249-A8E4-B92F3C18BDE5}"/>
                </a:ext>
              </a:extLst>
            </p:cNvPr>
            <p:cNvSpPr/>
            <p:nvPr/>
          </p:nvSpPr>
          <p:spPr>
            <a:xfrm>
              <a:off x="-1" y="1052748"/>
              <a:ext cx="12188825" cy="10506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70" name="TextBox 269">
              <a:extLst>
                <a:ext uri="{FF2B5EF4-FFF2-40B4-BE49-F238E27FC236}">
                  <a16:creationId xmlns:a16="http://schemas.microsoft.com/office/drawing/2014/main" id="{D425735B-D2EB-8949-9630-80231EEC7111}"/>
                </a:ext>
              </a:extLst>
            </p:cNvPr>
            <p:cNvSpPr txBox="1"/>
            <p:nvPr/>
          </p:nvSpPr>
          <p:spPr>
            <a:xfrm>
              <a:off x="4077349" y="1315423"/>
              <a:ext cx="3846154" cy="492443"/>
            </a:xfrm>
            <a:prstGeom prst="rect">
              <a:avLst/>
            </a:prstGeom>
            <a:noFill/>
          </p:spPr>
          <p:txBody>
            <a:bodyPr wrap="square" lIns="0" tIns="0" rIns="0" bIns="0" rtlCol="0" anchor="t">
              <a:spAutoFit/>
            </a:bodyPr>
            <a:lstStyle/>
            <a:p>
              <a:pPr algn="ctr"/>
              <a:r>
                <a:rPr lang="en-US" sz="1600" dirty="0">
                  <a:solidFill>
                    <a:schemeClr val="bg1"/>
                  </a:solidFill>
                </a:rPr>
                <a:t>Improve Call Center Agent Productivity with reliable and secure access</a:t>
              </a:r>
            </a:p>
          </p:txBody>
        </p:sp>
      </p:grpSp>
      <p:cxnSp>
        <p:nvCxnSpPr>
          <p:cNvPr id="217" name="Straight Connector 216">
            <a:extLst>
              <a:ext uri="{FF2B5EF4-FFF2-40B4-BE49-F238E27FC236}">
                <a16:creationId xmlns:a16="http://schemas.microsoft.com/office/drawing/2014/main" id="{BB4B06BF-139B-AA45-9593-3F7C453B3B2A}"/>
              </a:ext>
            </a:extLst>
          </p:cNvPr>
          <p:cNvCxnSpPr>
            <a:cxnSpLocks/>
          </p:cNvCxnSpPr>
          <p:nvPr/>
        </p:nvCxnSpPr>
        <p:spPr bwMode="gray">
          <a:xfrm>
            <a:off x="2742664" y="4278377"/>
            <a:ext cx="3168317" cy="12067"/>
          </a:xfrm>
          <a:prstGeom prst="line">
            <a:avLst/>
          </a:prstGeom>
          <a:ln w="25400">
            <a:solidFill>
              <a:schemeClr val="accent1"/>
            </a:solidFill>
            <a:miter lim="800000"/>
            <a:tailEnd type="none"/>
          </a:ln>
          <a:effectLst/>
        </p:spPr>
        <p:style>
          <a:lnRef idx="1">
            <a:schemeClr val="accent1"/>
          </a:lnRef>
          <a:fillRef idx="0">
            <a:schemeClr val="accent1"/>
          </a:fillRef>
          <a:effectRef idx="0">
            <a:schemeClr val="accent1"/>
          </a:effectRef>
          <a:fontRef idx="minor">
            <a:schemeClr val="tx1"/>
          </a:fontRef>
        </p:style>
      </p:cxnSp>
      <p:sp>
        <p:nvSpPr>
          <p:cNvPr id="218" name="Rectangle 217">
            <a:extLst>
              <a:ext uri="{FF2B5EF4-FFF2-40B4-BE49-F238E27FC236}">
                <a16:creationId xmlns:a16="http://schemas.microsoft.com/office/drawing/2014/main" id="{4A819A01-657F-D645-92A5-7A2ECFD1E6FD}"/>
              </a:ext>
            </a:extLst>
          </p:cNvPr>
          <p:cNvSpPr/>
          <p:nvPr/>
        </p:nvSpPr>
        <p:spPr>
          <a:xfrm>
            <a:off x="1111575" y="2731892"/>
            <a:ext cx="5011222" cy="3429000"/>
          </a:xfrm>
          <a:prstGeom prst="rect">
            <a:avLst/>
          </a:prstGeom>
          <a:noFill/>
          <a:ln w="19050">
            <a:solidFill>
              <a:schemeClr val="bg1">
                <a:lumMod val="85000"/>
              </a:schemeClr>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600">
              <a:solidFill>
                <a:schemeClr val="bg1"/>
              </a:solidFill>
            </a:endParaRPr>
          </a:p>
        </p:txBody>
      </p:sp>
      <p:grpSp>
        <p:nvGrpSpPr>
          <p:cNvPr id="219" name="Group 218">
            <a:extLst>
              <a:ext uri="{FF2B5EF4-FFF2-40B4-BE49-F238E27FC236}">
                <a16:creationId xmlns:a16="http://schemas.microsoft.com/office/drawing/2014/main" id="{562A3FCD-1D16-6642-A8AC-A06D759B87AB}"/>
              </a:ext>
            </a:extLst>
          </p:cNvPr>
          <p:cNvGrpSpPr/>
          <p:nvPr/>
        </p:nvGrpSpPr>
        <p:grpSpPr>
          <a:xfrm>
            <a:off x="2315928" y="4239114"/>
            <a:ext cx="426736" cy="90592"/>
            <a:chOff x="2734850" y="5511012"/>
            <a:chExt cx="856585" cy="181845"/>
          </a:xfrm>
        </p:grpSpPr>
        <p:grpSp>
          <p:nvGrpSpPr>
            <p:cNvPr id="220" name="Group 219">
              <a:extLst>
                <a:ext uri="{FF2B5EF4-FFF2-40B4-BE49-F238E27FC236}">
                  <a16:creationId xmlns:a16="http://schemas.microsoft.com/office/drawing/2014/main" id="{37AF2709-8934-8344-8A3E-4D5896DDB2EF}"/>
                </a:ext>
              </a:extLst>
            </p:cNvPr>
            <p:cNvGrpSpPr/>
            <p:nvPr/>
          </p:nvGrpSpPr>
          <p:grpSpPr>
            <a:xfrm>
              <a:off x="2734850" y="5511253"/>
              <a:ext cx="753896" cy="180852"/>
              <a:chOff x="2566871" y="3561379"/>
              <a:chExt cx="761501" cy="182677"/>
            </a:xfrm>
          </p:grpSpPr>
          <p:grpSp>
            <p:nvGrpSpPr>
              <p:cNvPr id="222" name="Group 221">
                <a:extLst>
                  <a:ext uri="{FF2B5EF4-FFF2-40B4-BE49-F238E27FC236}">
                    <a16:creationId xmlns:a16="http://schemas.microsoft.com/office/drawing/2014/main" id="{82866DC7-8444-234E-9C40-3CBBC2DEC4A9}"/>
                  </a:ext>
                </a:extLst>
              </p:cNvPr>
              <p:cNvGrpSpPr/>
              <p:nvPr/>
            </p:nvGrpSpPr>
            <p:grpSpPr>
              <a:xfrm>
                <a:off x="2668315" y="3561379"/>
                <a:ext cx="577052" cy="182677"/>
                <a:chOff x="4337994" y="5777816"/>
                <a:chExt cx="3512836" cy="150607"/>
              </a:xfrm>
            </p:grpSpPr>
            <p:grpSp>
              <p:nvGrpSpPr>
                <p:cNvPr id="229" name="Group 228">
                  <a:extLst>
                    <a:ext uri="{FF2B5EF4-FFF2-40B4-BE49-F238E27FC236}">
                      <a16:creationId xmlns:a16="http://schemas.microsoft.com/office/drawing/2014/main" id="{0843FCA6-2436-DC49-BBCF-02B4EE20F67D}"/>
                    </a:ext>
                  </a:extLst>
                </p:cNvPr>
                <p:cNvGrpSpPr/>
                <p:nvPr/>
              </p:nvGrpSpPr>
              <p:grpSpPr>
                <a:xfrm>
                  <a:off x="4337994" y="5777816"/>
                  <a:ext cx="3512836" cy="0"/>
                  <a:chOff x="4337994" y="5777816"/>
                  <a:chExt cx="3512836" cy="0"/>
                </a:xfrm>
              </p:grpSpPr>
              <p:cxnSp>
                <p:nvCxnSpPr>
                  <p:cNvPr id="242" name="Straight Connector 241">
                    <a:extLst>
                      <a:ext uri="{FF2B5EF4-FFF2-40B4-BE49-F238E27FC236}">
                        <a16:creationId xmlns:a16="http://schemas.microsoft.com/office/drawing/2014/main" id="{EAD7E0E9-08E4-984D-B979-CAFB62B0DFA6}"/>
                      </a:ext>
                    </a:extLst>
                  </p:cNvPr>
                  <p:cNvCxnSpPr/>
                  <p:nvPr/>
                </p:nvCxnSpPr>
                <p:spPr bwMode="gray">
                  <a:xfrm>
                    <a:off x="4337994" y="5777816"/>
                    <a:ext cx="2467127"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1791634-ECAB-8843-8BBA-6C1502C3626F}"/>
                      </a:ext>
                    </a:extLst>
                  </p:cNvPr>
                  <p:cNvCxnSpPr>
                    <a:cxnSpLocks/>
                  </p:cNvCxnSpPr>
                  <p:nvPr/>
                </p:nvCxnSpPr>
                <p:spPr bwMode="gray">
                  <a:xfrm>
                    <a:off x="6797675" y="5777816"/>
                    <a:ext cx="180975"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0330039D-5F15-AE4F-BC64-78B859BC7951}"/>
                      </a:ext>
                    </a:extLst>
                  </p:cNvPr>
                  <p:cNvCxnSpPr>
                    <a:cxnSpLocks/>
                  </p:cNvCxnSpPr>
                  <p:nvPr/>
                </p:nvCxnSpPr>
                <p:spPr bwMode="gray">
                  <a:xfrm>
                    <a:off x="6971104" y="5777816"/>
                    <a:ext cx="879726"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50F63717-7EE1-3149-B0EC-F6BBCFF63932}"/>
                    </a:ext>
                  </a:extLst>
                </p:cNvPr>
                <p:cNvGrpSpPr/>
                <p:nvPr/>
              </p:nvGrpSpPr>
              <p:grpSpPr>
                <a:xfrm>
                  <a:off x="4337994" y="5853119"/>
                  <a:ext cx="3512836" cy="0"/>
                  <a:chOff x="3525603" y="6569589"/>
                  <a:chExt cx="5070059" cy="0"/>
                </a:xfrm>
              </p:grpSpPr>
              <p:cxnSp>
                <p:nvCxnSpPr>
                  <p:cNvPr id="236" name="Straight Connector 235">
                    <a:extLst>
                      <a:ext uri="{FF2B5EF4-FFF2-40B4-BE49-F238E27FC236}">
                        <a16:creationId xmlns:a16="http://schemas.microsoft.com/office/drawing/2014/main" id="{E563161F-826D-3547-8A3D-60650334E6C6}"/>
                      </a:ext>
                    </a:extLst>
                  </p:cNvPr>
                  <p:cNvCxnSpPr>
                    <a:cxnSpLocks/>
                  </p:cNvCxnSpPr>
                  <p:nvPr/>
                </p:nvCxnSpPr>
                <p:spPr bwMode="gray">
                  <a:xfrm>
                    <a:off x="3525603" y="6569589"/>
                    <a:ext cx="53652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0BC625E-C3BF-5C4C-96D6-1B37D85239DB}"/>
                      </a:ext>
                    </a:extLst>
                  </p:cNvPr>
                  <p:cNvCxnSpPr>
                    <a:cxnSpLocks/>
                  </p:cNvCxnSpPr>
                  <p:nvPr/>
                </p:nvCxnSpPr>
                <p:spPr bwMode="gray">
                  <a:xfrm>
                    <a:off x="4060829" y="6569589"/>
                    <a:ext cx="1409912"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90CC7441-6844-464C-A170-47548D47AB92}"/>
                      </a:ext>
                    </a:extLst>
                  </p:cNvPr>
                  <p:cNvCxnSpPr>
                    <a:cxnSpLocks/>
                  </p:cNvCxnSpPr>
                  <p:nvPr/>
                </p:nvCxnSpPr>
                <p:spPr bwMode="gray">
                  <a:xfrm>
                    <a:off x="5469442" y="6569589"/>
                    <a:ext cx="785984" cy="0"/>
                  </a:xfrm>
                  <a:prstGeom prst="line">
                    <a:avLst/>
                  </a:prstGeom>
                  <a:ln w="28575">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C00CF681-DA73-7A45-8217-213953984362}"/>
                      </a:ext>
                    </a:extLst>
                  </p:cNvPr>
                  <p:cNvCxnSpPr>
                    <a:cxnSpLocks/>
                  </p:cNvCxnSpPr>
                  <p:nvPr/>
                </p:nvCxnSpPr>
                <p:spPr bwMode="gray">
                  <a:xfrm>
                    <a:off x="6254127" y="6569589"/>
                    <a:ext cx="116018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EA2BBA7D-3545-D848-9133-41043337D532}"/>
                      </a:ext>
                    </a:extLst>
                  </p:cNvPr>
                  <p:cNvCxnSpPr>
                    <a:cxnSpLocks/>
                  </p:cNvCxnSpPr>
                  <p:nvPr/>
                </p:nvCxnSpPr>
                <p:spPr bwMode="gray">
                  <a:xfrm>
                    <a:off x="7413009" y="6569589"/>
                    <a:ext cx="880845"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C0D5FDAC-87CA-374A-A2A0-1A9B2811EB4B}"/>
                      </a:ext>
                    </a:extLst>
                  </p:cNvPr>
                  <p:cNvCxnSpPr>
                    <a:cxnSpLocks/>
                  </p:cNvCxnSpPr>
                  <p:nvPr/>
                </p:nvCxnSpPr>
                <p:spPr bwMode="gray">
                  <a:xfrm>
                    <a:off x="8292554" y="6569589"/>
                    <a:ext cx="303108"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996D06B1-4320-144F-B9EF-B601EB8214D5}"/>
                    </a:ext>
                  </a:extLst>
                </p:cNvPr>
                <p:cNvGrpSpPr/>
                <p:nvPr/>
              </p:nvGrpSpPr>
              <p:grpSpPr>
                <a:xfrm>
                  <a:off x="4337994" y="5928423"/>
                  <a:ext cx="3512836" cy="0"/>
                  <a:chOff x="3525603" y="6644892"/>
                  <a:chExt cx="5070059" cy="0"/>
                </a:xfrm>
              </p:grpSpPr>
              <p:cxnSp>
                <p:nvCxnSpPr>
                  <p:cNvPr id="232" name="Straight Connector 231">
                    <a:extLst>
                      <a:ext uri="{FF2B5EF4-FFF2-40B4-BE49-F238E27FC236}">
                        <a16:creationId xmlns:a16="http://schemas.microsoft.com/office/drawing/2014/main" id="{1F69A878-C252-AE46-A7DE-A14CA9249C72}"/>
                      </a:ext>
                    </a:extLst>
                  </p:cNvPr>
                  <p:cNvCxnSpPr>
                    <a:cxnSpLocks/>
                  </p:cNvCxnSpPr>
                  <p:nvPr/>
                </p:nvCxnSpPr>
                <p:spPr bwMode="gray">
                  <a:xfrm>
                    <a:off x="3525603" y="6644892"/>
                    <a:ext cx="155516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001104CB-83F8-DD4A-B5A8-B2FD3ED4B4E8}"/>
                      </a:ext>
                    </a:extLst>
                  </p:cNvPr>
                  <p:cNvCxnSpPr>
                    <a:cxnSpLocks/>
                  </p:cNvCxnSpPr>
                  <p:nvPr/>
                </p:nvCxnSpPr>
                <p:spPr bwMode="gray">
                  <a:xfrm>
                    <a:off x="5073770" y="6644892"/>
                    <a:ext cx="1341547"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033E13A-694B-E343-B0EF-FFDBB098F9C5}"/>
                      </a:ext>
                    </a:extLst>
                  </p:cNvPr>
                  <p:cNvCxnSpPr>
                    <a:cxnSpLocks/>
                  </p:cNvCxnSpPr>
                  <p:nvPr/>
                </p:nvCxnSpPr>
                <p:spPr bwMode="gray">
                  <a:xfrm>
                    <a:off x="6408319" y="6644892"/>
                    <a:ext cx="140873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E568F74A-E5AE-5C4A-A9F5-BF5A51114427}"/>
                      </a:ext>
                    </a:extLst>
                  </p:cNvPr>
                  <p:cNvCxnSpPr>
                    <a:cxnSpLocks/>
                  </p:cNvCxnSpPr>
                  <p:nvPr/>
                </p:nvCxnSpPr>
                <p:spPr bwMode="gray">
                  <a:xfrm>
                    <a:off x="7810052" y="6644892"/>
                    <a:ext cx="785610"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grpSp>
          </p:grpSp>
          <p:cxnSp>
            <p:nvCxnSpPr>
              <p:cNvPr id="223" name="Straight Connector 222">
                <a:extLst>
                  <a:ext uri="{FF2B5EF4-FFF2-40B4-BE49-F238E27FC236}">
                    <a16:creationId xmlns:a16="http://schemas.microsoft.com/office/drawing/2014/main" id="{B2DD6AE9-11D7-6845-ADBD-D33556DFA529}"/>
                  </a:ext>
                </a:extLst>
              </p:cNvPr>
              <p:cNvCxnSpPr>
                <a:cxnSpLocks/>
              </p:cNvCxnSpPr>
              <p:nvPr/>
            </p:nvCxnSpPr>
            <p:spPr bwMode="gray">
              <a:xfrm>
                <a:off x="322811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2CED350D-2A24-4F4E-9983-63183BBBB6F3}"/>
                  </a:ext>
                </a:extLst>
              </p:cNvPr>
              <p:cNvCxnSpPr>
                <a:cxnSpLocks/>
              </p:cNvCxnSpPr>
              <p:nvPr/>
            </p:nvCxnSpPr>
            <p:spPr bwMode="gray">
              <a:xfrm>
                <a:off x="3228118" y="365240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D253B2FE-E071-FB4A-A0C8-15F8A9B41A23}"/>
                  </a:ext>
                </a:extLst>
              </p:cNvPr>
              <p:cNvCxnSpPr>
                <a:cxnSpLocks/>
              </p:cNvCxnSpPr>
              <p:nvPr/>
            </p:nvCxnSpPr>
            <p:spPr bwMode="gray">
              <a:xfrm>
                <a:off x="322811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D49DB71-C546-3B46-A7AD-ECACF35394CB}"/>
                  </a:ext>
                </a:extLst>
              </p:cNvPr>
              <p:cNvCxnSpPr>
                <a:cxnSpLocks/>
              </p:cNvCxnSpPr>
              <p:nvPr/>
            </p:nvCxnSpPr>
            <p:spPr bwMode="gray">
              <a:xfrm>
                <a:off x="261818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DEE6B11F-BFCC-D34C-BF0E-63C0BEEB39CA}"/>
                  </a:ext>
                </a:extLst>
              </p:cNvPr>
              <p:cNvCxnSpPr>
                <a:cxnSpLocks/>
              </p:cNvCxnSpPr>
              <p:nvPr/>
            </p:nvCxnSpPr>
            <p:spPr bwMode="gray">
              <a:xfrm>
                <a:off x="2566871" y="3652405"/>
                <a:ext cx="223392" cy="1"/>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CA389EB7-AF8B-E149-82CA-B0FEA832A448}"/>
                  </a:ext>
                </a:extLst>
              </p:cNvPr>
              <p:cNvCxnSpPr>
                <a:cxnSpLocks/>
              </p:cNvCxnSpPr>
              <p:nvPr/>
            </p:nvCxnSpPr>
            <p:spPr bwMode="gray">
              <a:xfrm>
                <a:off x="261818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221" name="Right Brace 220">
              <a:extLst>
                <a:ext uri="{FF2B5EF4-FFF2-40B4-BE49-F238E27FC236}">
                  <a16:creationId xmlns:a16="http://schemas.microsoft.com/office/drawing/2014/main" id="{F4797776-BADB-0C4C-AEB8-38E0C65C73DC}"/>
                </a:ext>
              </a:extLst>
            </p:cNvPr>
            <p:cNvSpPr/>
            <p:nvPr/>
          </p:nvSpPr>
          <p:spPr bwMode="gray">
            <a:xfrm>
              <a:off x="3487730" y="5511012"/>
              <a:ext cx="103705" cy="181845"/>
            </a:xfrm>
            <a:prstGeom prst="rightBrace">
              <a:avLst>
                <a:gd name="adj1" fmla="val 8747"/>
                <a:gd name="adj2" fmla="val 50000"/>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grpSp>
        <p:nvGrpSpPr>
          <p:cNvPr id="306" name="Group 305">
            <a:extLst>
              <a:ext uri="{FF2B5EF4-FFF2-40B4-BE49-F238E27FC236}">
                <a16:creationId xmlns:a16="http://schemas.microsoft.com/office/drawing/2014/main" id="{0BFADBCA-8DFC-7C4A-B15A-0F6AD7EEFE7E}"/>
              </a:ext>
            </a:extLst>
          </p:cNvPr>
          <p:cNvGrpSpPr>
            <a:grpSpLocks noChangeAspect="1"/>
          </p:cNvGrpSpPr>
          <p:nvPr/>
        </p:nvGrpSpPr>
        <p:grpSpPr>
          <a:xfrm>
            <a:off x="6175251" y="2896071"/>
            <a:ext cx="262983" cy="281720"/>
            <a:chOff x="4120137" y="4624228"/>
            <a:chExt cx="1308100" cy="1403351"/>
          </a:xfrm>
        </p:grpSpPr>
        <p:sp>
          <p:nvSpPr>
            <p:cNvPr id="307" name="Freeform 7">
              <a:extLst>
                <a:ext uri="{FF2B5EF4-FFF2-40B4-BE49-F238E27FC236}">
                  <a16:creationId xmlns:a16="http://schemas.microsoft.com/office/drawing/2014/main" id="{26E806E0-E0EF-7A42-A645-11BC8321203C}"/>
                </a:ext>
              </a:extLst>
            </p:cNvPr>
            <p:cNvSpPr>
              <a:spLocks noEditPoints="1"/>
            </p:cNvSpPr>
            <p:nvPr/>
          </p:nvSpPr>
          <p:spPr bwMode="auto">
            <a:xfrm>
              <a:off x="4296350" y="5075079"/>
              <a:ext cx="952500" cy="952500"/>
            </a:xfrm>
            <a:custGeom>
              <a:avLst/>
              <a:gdLst>
                <a:gd name="T0" fmla="*/ 127 w 254"/>
                <a:gd name="T1" fmla="*/ 254 h 254"/>
                <a:gd name="T2" fmla="*/ 0 w 254"/>
                <a:gd name="T3" fmla="*/ 127 h 254"/>
                <a:gd name="T4" fmla="*/ 127 w 254"/>
                <a:gd name="T5" fmla="*/ 0 h 254"/>
                <a:gd name="T6" fmla="*/ 254 w 254"/>
                <a:gd name="T7" fmla="*/ 127 h 254"/>
                <a:gd name="T8" fmla="*/ 127 w 254"/>
                <a:gd name="T9" fmla="*/ 254 h 254"/>
                <a:gd name="T10" fmla="*/ 127 w 254"/>
                <a:gd name="T11" fmla="*/ 14 h 254"/>
                <a:gd name="T12" fmla="*/ 14 w 254"/>
                <a:gd name="T13" fmla="*/ 127 h 254"/>
                <a:gd name="T14" fmla="*/ 127 w 254"/>
                <a:gd name="T15" fmla="*/ 240 h 254"/>
                <a:gd name="T16" fmla="*/ 240 w 254"/>
                <a:gd name="T17" fmla="*/ 127 h 254"/>
                <a:gd name="T18" fmla="*/ 127 w 254"/>
                <a:gd name="T19" fmla="*/ 1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54">
                  <a:moveTo>
                    <a:pt x="127" y="254"/>
                  </a:moveTo>
                  <a:cubicBezTo>
                    <a:pt x="57" y="254"/>
                    <a:pt x="0" y="197"/>
                    <a:pt x="0" y="127"/>
                  </a:cubicBezTo>
                  <a:cubicBezTo>
                    <a:pt x="0" y="57"/>
                    <a:pt x="57" y="0"/>
                    <a:pt x="127" y="0"/>
                  </a:cubicBezTo>
                  <a:cubicBezTo>
                    <a:pt x="197" y="0"/>
                    <a:pt x="254" y="57"/>
                    <a:pt x="254" y="127"/>
                  </a:cubicBezTo>
                  <a:cubicBezTo>
                    <a:pt x="254" y="197"/>
                    <a:pt x="197" y="254"/>
                    <a:pt x="127" y="254"/>
                  </a:cubicBezTo>
                  <a:close/>
                  <a:moveTo>
                    <a:pt x="127" y="14"/>
                  </a:moveTo>
                  <a:cubicBezTo>
                    <a:pt x="65" y="14"/>
                    <a:pt x="14" y="65"/>
                    <a:pt x="14" y="127"/>
                  </a:cubicBezTo>
                  <a:cubicBezTo>
                    <a:pt x="14" y="190"/>
                    <a:pt x="65" y="240"/>
                    <a:pt x="127" y="240"/>
                  </a:cubicBezTo>
                  <a:cubicBezTo>
                    <a:pt x="189" y="240"/>
                    <a:pt x="240" y="190"/>
                    <a:pt x="240" y="127"/>
                  </a:cubicBezTo>
                  <a:cubicBezTo>
                    <a:pt x="240" y="65"/>
                    <a:pt x="189" y="14"/>
                    <a:pt x="127"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08" name="Freeform 8">
              <a:extLst>
                <a:ext uri="{FF2B5EF4-FFF2-40B4-BE49-F238E27FC236}">
                  <a16:creationId xmlns:a16="http://schemas.microsoft.com/office/drawing/2014/main" id="{4EFA9720-0B2E-3D4A-8EC7-486CA656F381}"/>
                </a:ext>
              </a:extLst>
            </p:cNvPr>
            <p:cNvSpPr>
              <a:spLocks/>
            </p:cNvSpPr>
            <p:nvPr/>
          </p:nvSpPr>
          <p:spPr bwMode="auto">
            <a:xfrm>
              <a:off x="4397950" y="5416392"/>
              <a:ext cx="347663" cy="269875"/>
            </a:xfrm>
            <a:custGeom>
              <a:avLst/>
              <a:gdLst>
                <a:gd name="T0" fmla="*/ 87 w 219"/>
                <a:gd name="T1" fmla="*/ 170 h 170"/>
                <a:gd name="T2" fmla="*/ 87 w 219"/>
                <a:gd name="T3" fmla="*/ 125 h 170"/>
                <a:gd name="T4" fmla="*/ 219 w 219"/>
                <a:gd name="T5" fmla="*/ 125 h 170"/>
                <a:gd name="T6" fmla="*/ 219 w 219"/>
                <a:gd name="T7" fmla="*/ 47 h 170"/>
                <a:gd name="T8" fmla="*/ 87 w 219"/>
                <a:gd name="T9" fmla="*/ 47 h 170"/>
                <a:gd name="T10" fmla="*/ 87 w 219"/>
                <a:gd name="T11" fmla="*/ 0 h 170"/>
                <a:gd name="T12" fmla="*/ 0 w 219"/>
                <a:gd name="T13" fmla="*/ 85 h 170"/>
                <a:gd name="T14" fmla="*/ 87 w 219"/>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170">
                  <a:moveTo>
                    <a:pt x="87" y="170"/>
                  </a:moveTo>
                  <a:lnTo>
                    <a:pt x="87" y="125"/>
                  </a:lnTo>
                  <a:lnTo>
                    <a:pt x="219" y="125"/>
                  </a:lnTo>
                  <a:lnTo>
                    <a:pt x="219" y="47"/>
                  </a:lnTo>
                  <a:lnTo>
                    <a:pt x="87" y="47"/>
                  </a:lnTo>
                  <a:lnTo>
                    <a:pt x="87" y="0"/>
                  </a:lnTo>
                  <a:lnTo>
                    <a:pt x="0" y="85"/>
                  </a:lnTo>
                  <a:lnTo>
                    <a:pt x="87"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09" name="Freeform 9">
              <a:extLst>
                <a:ext uri="{FF2B5EF4-FFF2-40B4-BE49-F238E27FC236}">
                  <a16:creationId xmlns:a16="http://schemas.microsoft.com/office/drawing/2014/main" id="{0EE934C6-A563-6B44-9000-1D94FCF60D94}"/>
                </a:ext>
              </a:extLst>
            </p:cNvPr>
            <p:cNvSpPr>
              <a:spLocks/>
            </p:cNvSpPr>
            <p:nvPr/>
          </p:nvSpPr>
          <p:spPr bwMode="auto">
            <a:xfrm>
              <a:off x="4397950" y="5416392"/>
              <a:ext cx="347663" cy="269875"/>
            </a:xfrm>
            <a:custGeom>
              <a:avLst/>
              <a:gdLst>
                <a:gd name="T0" fmla="*/ 87 w 219"/>
                <a:gd name="T1" fmla="*/ 170 h 170"/>
                <a:gd name="T2" fmla="*/ 87 w 219"/>
                <a:gd name="T3" fmla="*/ 125 h 170"/>
                <a:gd name="T4" fmla="*/ 219 w 219"/>
                <a:gd name="T5" fmla="*/ 125 h 170"/>
                <a:gd name="T6" fmla="*/ 219 w 219"/>
                <a:gd name="T7" fmla="*/ 47 h 170"/>
                <a:gd name="T8" fmla="*/ 87 w 219"/>
                <a:gd name="T9" fmla="*/ 47 h 170"/>
                <a:gd name="T10" fmla="*/ 87 w 219"/>
                <a:gd name="T11" fmla="*/ 0 h 170"/>
                <a:gd name="T12" fmla="*/ 0 w 219"/>
                <a:gd name="T13" fmla="*/ 85 h 170"/>
                <a:gd name="T14" fmla="*/ 87 w 219"/>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170">
                  <a:moveTo>
                    <a:pt x="87" y="170"/>
                  </a:moveTo>
                  <a:lnTo>
                    <a:pt x="87" y="125"/>
                  </a:lnTo>
                  <a:lnTo>
                    <a:pt x="219" y="125"/>
                  </a:lnTo>
                  <a:lnTo>
                    <a:pt x="219" y="47"/>
                  </a:lnTo>
                  <a:lnTo>
                    <a:pt x="87" y="47"/>
                  </a:lnTo>
                  <a:lnTo>
                    <a:pt x="87" y="0"/>
                  </a:lnTo>
                  <a:lnTo>
                    <a:pt x="0" y="85"/>
                  </a:lnTo>
                  <a:lnTo>
                    <a:pt x="87" y="1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10" name="Freeform 10">
              <a:extLst>
                <a:ext uri="{FF2B5EF4-FFF2-40B4-BE49-F238E27FC236}">
                  <a16:creationId xmlns:a16="http://schemas.microsoft.com/office/drawing/2014/main" id="{6202B43A-C2F1-504A-9658-CF6467C47B9B}"/>
                </a:ext>
              </a:extLst>
            </p:cNvPr>
            <p:cNvSpPr>
              <a:spLocks/>
            </p:cNvSpPr>
            <p:nvPr/>
          </p:nvSpPr>
          <p:spPr bwMode="auto">
            <a:xfrm>
              <a:off x="4798000" y="5416393"/>
              <a:ext cx="349250" cy="269875"/>
            </a:xfrm>
            <a:custGeom>
              <a:avLst/>
              <a:gdLst>
                <a:gd name="T0" fmla="*/ 133 w 220"/>
                <a:gd name="T1" fmla="*/ 0 h 170"/>
                <a:gd name="T2" fmla="*/ 133 w 220"/>
                <a:gd name="T3" fmla="*/ 47 h 170"/>
                <a:gd name="T4" fmla="*/ 0 w 220"/>
                <a:gd name="T5" fmla="*/ 47 h 170"/>
                <a:gd name="T6" fmla="*/ 0 w 220"/>
                <a:gd name="T7" fmla="*/ 125 h 170"/>
                <a:gd name="T8" fmla="*/ 133 w 220"/>
                <a:gd name="T9" fmla="*/ 125 h 170"/>
                <a:gd name="T10" fmla="*/ 133 w 220"/>
                <a:gd name="T11" fmla="*/ 170 h 170"/>
                <a:gd name="T12" fmla="*/ 220 w 220"/>
                <a:gd name="T13" fmla="*/ 85 h 170"/>
                <a:gd name="T14" fmla="*/ 133 w 22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170">
                  <a:moveTo>
                    <a:pt x="133" y="0"/>
                  </a:moveTo>
                  <a:lnTo>
                    <a:pt x="133" y="47"/>
                  </a:lnTo>
                  <a:lnTo>
                    <a:pt x="0" y="47"/>
                  </a:lnTo>
                  <a:lnTo>
                    <a:pt x="0" y="125"/>
                  </a:lnTo>
                  <a:lnTo>
                    <a:pt x="133" y="125"/>
                  </a:lnTo>
                  <a:lnTo>
                    <a:pt x="133" y="170"/>
                  </a:lnTo>
                  <a:lnTo>
                    <a:pt x="220" y="85"/>
                  </a:lnTo>
                  <a:lnTo>
                    <a:pt x="1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11" name="Freeform 11">
              <a:extLst>
                <a:ext uri="{FF2B5EF4-FFF2-40B4-BE49-F238E27FC236}">
                  <a16:creationId xmlns:a16="http://schemas.microsoft.com/office/drawing/2014/main" id="{3083AB2F-776E-A24A-8B40-7F7AF1A67544}"/>
                </a:ext>
              </a:extLst>
            </p:cNvPr>
            <p:cNvSpPr>
              <a:spLocks/>
            </p:cNvSpPr>
            <p:nvPr/>
          </p:nvSpPr>
          <p:spPr bwMode="auto">
            <a:xfrm>
              <a:off x="4798000" y="5416392"/>
              <a:ext cx="349250" cy="269875"/>
            </a:xfrm>
            <a:custGeom>
              <a:avLst/>
              <a:gdLst>
                <a:gd name="T0" fmla="*/ 133 w 220"/>
                <a:gd name="T1" fmla="*/ 0 h 170"/>
                <a:gd name="T2" fmla="*/ 133 w 220"/>
                <a:gd name="T3" fmla="*/ 47 h 170"/>
                <a:gd name="T4" fmla="*/ 0 w 220"/>
                <a:gd name="T5" fmla="*/ 47 h 170"/>
                <a:gd name="T6" fmla="*/ 0 w 220"/>
                <a:gd name="T7" fmla="*/ 125 h 170"/>
                <a:gd name="T8" fmla="*/ 133 w 220"/>
                <a:gd name="T9" fmla="*/ 125 h 170"/>
                <a:gd name="T10" fmla="*/ 133 w 220"/>
                <a:gd name="T11" fmla="*/ 170 h 170"/>
                <a:gd name="T12" fmla="*/ 220 w 220"/>
                <a:gd name="T13" fmla="*/ 85 h 170"/>
                <a:gd name="T14" fmla="*/ 133 w 22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170">
                  <a:moveTo>
                    <a:pt x="133" y="0"/>
                  </a:moveTo>
                  <a:lnTo>
                    <a:pt x="133" y="47"/>
                  </a:lnTo>
                  <a:lnTo>
                    <a:pt x="0" y="47"/>
                  </a:lnTo>
                  <a:lnTo>
                    <a:pt x="0" y="125"/>
                  </a:lnTo>
                  <a:lnTo>
                    <a:pt x="133" y="125"/>
                  </a:lnTo>
                  <a:lnTo>
                    <a:pt x="133" y="170"/>
                  </a:lnTo>
                  <a:lnTo>
                    <a:pt x="220" y="85"/>
                  </a:lnTo>
                  <a:lnTo>
                    <a:pt x="1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12" name="Freeform 12">
              <a:extLst>
                <a:ext uri="{FF2B5EF4-FFF2-40B4-BE49-F238E27FC236}">
                  <a16:creationId xmlns:a16="http://schemas.microsoft.com/office/drawing/2014/main" id="{64F6E62C-6636-554C-B295-CADF1CA1C916}"/>
                </a:ext>
              </a:extLst>
            </p:cNvPr>
            <p:cNvSpPr>
              <a:spLocks/>
            </p:cNvSpPr>
            <p:nvPr/>
          </p:nvSpPr>
          <p:spPr bwMode="auto">
            <a:xfrm>
              <a:off x="4120137" y="4624228"/>
              <a:ext cx="1308100" cy="735013"/>
            </a:xfrm>
            <a:custGeom>
              <a:avLst/>
              <a:gdLst>
                <a:gd name="T0" fmla="*/ 348 w 349"/>
                <a:gd name="T1" fmla="*/ 136 h 196"/>
                <a:gd name="T2" fmla="*/ 301 w 349"/>
                <a:gd name="T3" fmla="*/ 71 h 196"/>
                <a:gd name="T4" fmla="*/ 275 w 349"/>
                <a:gd name="T5" fmla="*/ 22 h 196"/>
                <a:gd name="T6" fmla="*/ 225 w 349"/>
                <a:gd name="T7" fmla="*/ 1 h 196"/>
                <a:gd name="T8" fmla="*/ 152 w 349"/>
                <a:gd name="T9" fmla="*/ 46 h 196"/>
                <a:gd name="T10" fmla="*/ 132 w 349"/>
                <a:gd name="T11" fmla="*/ 42 h 196"/>
                <a:gd name="T12" fmla="*/ 65 w 349"/>
                <a:gd name="T13" fmla="*/ 89 h 196"/>
                <a:gd name="T14" fmla="*/ 57 w 349"/>
                <a:gd name="T15" fmla="*/ 88 h 196"/>
                <a:gd name="T16" fmla="*/ 0 w 349"/>
                <a:gd name="T17" fmla="*/ 142 h 196"/>
                <a:gd name="T18" fmla="*/ 43 w 349"/>
                <a:gd name="T19" fmla="*/ 196 h 196"/>
                <a:gd name="T20" fmla="*/ 49 w 349"/>
                <a:gd name="T21" fmla="*/ 182 h 196"/>
                <a:gd name="T22" fmla="*/ 15 w 349"/>
                <a:gd name="T23" fmla="*/ 142 h 196"/>
                <a:gd name="T24" fmla="*/ 57 w 349"/>
                <a:gd name="T25" fmla="*/ 102 h 196"/>
                <a:gd name="T26" fmla="*/ 67 w 349"/>
                <a:gd name="T27" fmla="*/ 104 h 196"/>
                <a:gd name="T28" fmla="*/ 75 w 349"/>
                <a:gd name="T29" fmla="*/ 106 h 196"/>
                <a:gd name="T30" fmla="*/ 76 w 349"/>
                <a:gd name="T31" fmla="*/ 99 h 196"/>
                <a:gd name="T32" fmla="*/ 131 w 349"/>
                <a:gd name="T33" fmla="*/ 57 h 196"/>
                <a:gd name="T34" fmla="*/ 153 w 349"/>
                <a:gd name="T35" fmla="*/ 62 h 196"/>
                <a:gd name="T36" fmla="*/ 160 w 349"/>
                <a:gd name="T37" fmla="*/ 65 h 196"/>
                <a:gd name="T38" fmla="*/ 162 w 349"/>
                <a:gd name="T39" fmla="*/ 58 h 196"/>
                <a:gd name="T40" fmla="*/ 223 w 349"/>
                <a:gd name="T41" fmla="*/ 15 h 196"/>
                <a:gd name="T42" fmla="*/ 224 w 349"/>
                <a:gd name="T43" fmla="*/ 15 h 196"/>
                <a:gd name="T44" fmla="*/ 287 w 349"/>
                <a:gd name="T45" fmla="*/ 78 h 196"/>
                <a:gd name="T46" fmla="*/ 288 w 349"/>
                <a:gd name="T47" fmla="*/ 84 h 196"/>
                <a:gd name="T48" fmla="*/ 294 w 349"/>
                <a:gd name="T49" fmla="*/ 84 h 196"/>
                <a:gd name="T50" fmla="*/ 333 w 349"/>
                <a:gd name="T51" fmla="*/ 136 h 196"/>
                <a:gd name="T52" fmla="*/ 317 w 349"/>
                <a:gd name="T53" fmla="*/ 173 h 196"/>
                <a:gd name="T54" fmla="*/ 300 w 349"/>
                <a:gd name="T55" fmla="*/ 183 h 196"/>
                <a:gd name="T56" fmla="*/ 306 w 349"/>
                <a:gd name="T57" fmla="*/ 196 h 196"/>
                <a:gd name="T58" fmla="*/ 327 w 349"/>
                <a:gd name="T59" fmla="*/ 184 h 196"/>
                <a:gd name="T60" fmla="*/ 348 w 349"/>
                <a:gd name="T61" fmla="*/ 13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9" h="196">
                  <a:moveTo>
                    <a:pt x="348" y="136"/>
                  </a:moveTo>
                  <a:cubicBezTo>
                    <a:pt x="349" y="104"/>
                    <a:pt x="329" y="76"/>
                    <a:pt x="301" y="71"/>
                  </a:cubicBezTo>
                  <a:cubicBezTo>
                    <a:pt x="298" y="51"/>
                    <a:pt x="288" y="34"/>
                    <a:pt x="275" y="22"/>
                  </a:cubicBezTo>
                  <a:cubicBezTo>
                    <a:pt x="261" y="9"/>
                    <a:pt x="244" y="1"/>
                    <a:pt x="225" y="1"/>
                  </a:cubicBezTo>
                  <a:cubicBezTo>
                    <a:pt x="194" y="0"/>
                    <a:pt x="166" y="17"/>
                    <a:pt x="152" y="46"/>
                  </a:cubicBezTo>
                  <a:cubicBezTo>
                    <a:pt x="145" y="44"/>
                    <a:pt x="139" y="42"/>
                    <a:pt x="132" y="42"/>
                  </a:cubicBezTo>
                  <a:cubicBezTo>
                    <a:pt x="101" y="41"/>
                    <a:pt x="74" y="60"/>
                    <a:pt x="65" y="89"/>
                  </a:cubicBezTo>
                  <a:cubicBezTo>
                    <a:pt x="62" y="88"/>
                    <a:pt x="60" y="88"/>
                    <a:pt x="57" y="88"/>
                  </a:cubicBezTo>
                  <a:cubicBezTo>
                    <a:pt x="27" y="87"/>
                    <a:pt x="1" y="111"/>
                    <a:pt x="0" y="142"/>
                  </a:cubicBezTo>
                  <a:cubicBezTo>
                    <a:pt x="0" y="167"/>
                    <a:pt x="18" y="189"/>
                    <a:pt x="43" y="196"/>
                  </a:cubicBezTo>
                  <a:cubicBezTo>
                    <a:pt x="45" y="191"/>
                    <a:pt x="47" y="187"/>
                    <a:pt x="49" y="182"/>
                  </a:cubicBezTo>
                  <a:cubicBezTo>
                    <a:pt x="29" y="179"/>
                    <a:pt x="14" y="162"/>
                    <a:pt x="15" y="142"/>
                  </a:cubicBezTo>
                  <a:cubicBezTo>
                    <a:pt x="16" y="119"/>
                    <a:pt x="35" y="102"/>
                    <a:pt x="57" y="102"/>
                  </a:cubicBezTo>
                  <a:cubicBezTo>
                    <a:pt x="61" y="102"/>
                    <a:pt x="65" y="103"/>
                    <a:pt x="67" y="104"/>
                  </a:cubicBezTo>
                  <a:cubicBezTo>
                    <a:pt x="67" y="104"/>
                    <a:pt x="67" y="104"/>
                    <a:pt x="75" y="106"/>
                  </a:cubicBezTo>
                  <a:cubicBezTo>
                    <a:pt x="75" y="106"/>
                    <a:pt x="75" y="106"/>
                    <a:pt x="76" y="99"/>
                  </a:cubicBezTo>
                  <a:cubicBezTo>
                    <a:pt x="82" y="74"/>
                    <a:pt x="105" y="56"/>
                    <a:pt x="131" y="57"/>
                  </a:cubicBezTo>
                  <a:cubicBezTo>
                    <a:pt x="139" y="57"/>
                    <a:pt x="146" y="59"/>
                    <a:pt x="153" y="62"/>
                  </a:cubicBezTo>
                  <a:cubicBezTo>
                    <a:pt x="153" y="62"/>
                    <a:pt x="153" y="62"/>
                    <a:pt x="160" y="65"/>
                  </a:cubicBezTo>
                  <a:cubicBezTo>
                    <a:pt x="160" y="65"/>
                    <a:pt x="160" y="65"/>
                    <a:pt x="162" y="58"/>
                  </a:cubicBezTo>
                  <a:cubicBezTo>
                    <a:pt x="173" y="32"/>
                    <a:pt x="197" y="15"/>
                    <a:pt x="223" y="15"/>
                  </a:cubicBezTo>
                  <a:cubicBezTo>
                    <a:pt x="224" y="15"/>
                    <a:pt x="224" y="15"/>
                    <a:pt x="224" y="15"/>
                  </a:cubicBezTo>
                  <a:cubicBezTo>
                    <a:pt x="256" y="16"/>
                    <a:pt x="284" y="43"/>
                    <a:pt x="287" y="78"/>
                  </a:cubicBezTo>
                  <a:cubicBezTo>
                    <a:pt x="287" y="78"/>
                    <a:pt x="287" y="78"/>
                    <a:pt x="288" y="84"/>
                  </a:cubicBezTo>
                  <a:cubicBezTo>
                    <a:pt x="288" y="84"/>
                    <a:pt x="288" y="84"/>
                    <a:pt x="294" y="84"/>
                  </a:cubicBezTo>
                  <a:cubicBezTo>
                    <a:pt x="317" y="86"/>
                    <a:pt x="334" y="109"/>
                    <a:pt x="333" y="136"/>
                  </a:cubicBezTo>
                  <a:cubicBezTo>
                    <a:pt x="333" y="151"/>
                    <a:pt x="327" y="164"/>
                    <a:pt x="317" y="173"/>
                  </a:cubicBezTo>
                  <a:cubicBezTo>
                    <a:pt x="312" y="178"/>
                    <a:pt x="306" y="182"/>
                    <a:pt x="300" y="183"/>
                  </a:cubicBezTo>
                  <a:cubicBezTo>
                    <a:pt x="302" y="188"/>
                    <a:pt x="304" y="192"/>
                    <a:pt x="306" y="196"/>
                  </a:cubicBezTo>
                  <a:cubicBezTo>
                    <a:pt x="313" y="194"/>
                    <a:pt x="321" y="190"/>
                    <a:pt x="327" y="184"/>
                  </a:cubicBezTo>
                  <a:cubicBezTo>
                    <a:pt x="340" y="172"/>
                    <a:pt x="347" y="154"/>
                    <a:pt x="348" y="1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grpSp>
      <p:sp>
        <p:nvSpPr>
          <p:cNvPr id="326" name="Text Placeholder 3">
            <a:extLst>
              <a:ext uri="{FF2B5EF4-FFF2-40B4-BE49-F238E27FC236}">
                <a16:creationId xmlns:a16="http://schemas.microsoft.com/office/drawing/2014/main" id="{7FD0EC80-5BC1-8344-AD01-5342753E821D}"/>
              </a:ext>
            </a:extLst>
          </p:cNvPr>
          <p:cNvSpPr txBox="1">
            <a:spLocks/>
          </p:cNvSpPr>
          <p:nvPr/>
        </p:nvSpPr>
        <p:spPr>
          <a:xfrm>
            <a:off x="9393858" y="5601081"/>
            <a:ext cx="1581638" cy="339784"/>
          </a:xfrm>
          <a:prstGeom prst="rect">
            <a:avLst/>
          </a:prstGeom>
        </p:spPr>
        <p:txBody>
          <a:bodyPr lIns="0" tIns="0" rIns="0" bIns="0"/>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spcBef>
                <a:spcPts val="0"/>
              </a:spcBef>
              <a:buNone/>
            </a:pPr>
            <a:r>
              <a:rPr lang="en-US" sz="1200">
                <a:solidFill>
                  <a:schemeClr val="accent1"/>
                </a:solidFill>
              </a:rPr>
              <a:t>Payer Data Center</a:t>
            </a:r>
            <a:endParaRPr lang="en-US" sz="1000">
              <a:solidFill>
                <a:schemeClr val="accent1"/>
              </a:solidFill>
            </a:endParaRPr>
          </a:p>
        </p:txBody>
      </p:sp>
      <p:grpSp>
        <p:nvGrpSpPr>
          <p:cNvPr id="331" name="Group 330">
            <a:extLst>
              <a:ext uri="{FF2B5EF4-FFF2-40B4-BE49-F238E27FC236}">
                <a16:creationId xmlns:a16="http://schemas.microsoft.com/office/drawing/2014/main" id="{835D21C9-50E9-EA4C-8B3C-BAA2818F1990}"/>
              </a:ext>
            </a:extLst>
          </p:cNvPr>
          <p:cNvGrpSpPr/>
          <p:nvPr/>
        </p:nvGrpSpPr>
        <p:grpSpPr>
          <a:xfrm>
            <a:off x="5997363" y="4010799"/>
            <a:ext cx="547223" cy="547223"/>
            <a:chOff x="6262606" y="4099779"/>
            <a:chExt cx="547223" cy="547223"/>
          </a:xfrm>
        </p:grpSpPr>
        <p:sp>
          <p:nvSpPr>
            <p:cNvPr id="332" name="Oval 331">
              <a:extLst>
                <a:ext uri="{FF2B5EF4-FFF2-40B4-BE49-F238E27FC236}">
                  <a16:creationId xmlns:a16="http://schemas.microsoft.com/office/drawing/2014/main" id="{6E6138CF-4A6D-144A-8D88-4A63A0A06FCA}"/>
                </a:ext>
              </a:extLst>
            </p:cNvPr>
            <p:cNvSpPr/>
            <p:nvPr/>
          </p:nvSpPr>
          <p:spPr>
            <a:xfrm>
              <a:off x="6262606" y="4099779"/>
              <a:ext cx="547223" cy="54722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333" name="Group 332">
              <a:extLst>
                <a:ext uri="{FF2B5EF4-FFF2-40B4-BE49-F238E27FC236}">
                  <a16:creationId xmlns:a16="http://schemas.microsoft.com/office/drawing/2014/main" id="{AC6E7012-F585-EE4A-8757-A14882224392}"/>
                </a:ext>
              </a:extLst>
            </p:cNvPr>
            <p:cNvGrpSpPr>
              <a:grpSpLocks noChangeAspect="1"/>
            </p:cNvGrpSpPr>
            <p:nvPr/>
          </p:nvGrpSpPr>
          <p:grpSpPr>
            <a:xfrm>
              <a:off x="6354198" y="4199419"/>
              <a:ext cx="349280" cy="374165"/>
              <a:chOff x="4120137" y="4624228"/>
              <a:chExt cx="1308100" cy="1403351"/>
            </a:xfrm>
          </p:grpSpPr>
          <p:sp>
            <p:nvSpPr>
              <p:cNvPr id="334" name="Freeform 7">
                <a:extLst>
                  <a:ext uri="{FF2B5EF4-FFF2-40B4-BE49-F238E27FC236}">
                    <a16:creationId xmlns:a16="http://schemas.microsoft.com/office/drawing/2014/main" id="{D2E09F66-AB29-6642-975A-C88D6862351E}"/>
                  </a:ext>
                </a:extLst>
              </p:cNvPr>
              <p:cNvSpPr>
                <a:spLocks noEditPoints="1"/>
              </p:cNvSpPr>
              <p:nvPr/>
            </p:nvSpPr>
            <p:spPr bwMode="auto">
              <a:xfrm>
                <a:off x="4296350" y="5075079"/>
                <a:ext cx="952500" cy="952500"/>
              </a:xfrm>
              <a:custGeom>
                <a:avLst/>
                <a:gdLst>
                  <a:gd name="T0" fmla="*/ 127 w 254"/>
                  <a:gd name="T1" fmla="*/ 254 h 254"/>
                  <a:gd name="T2" fmla="*/ 0 w 254"/>
                  <a:gd name="T3" fmla="*/ 127 h 254"/>
                  <a:gd name="T4" fmla="*/ 127 w 254"/>
                  <a:gd name="T5" fmla="*/ 0 h 254"/>
                  <a:gd name="T6" fmla="*/ 254 w 254"/>
                  <a:gd name="T7" fmla="*/ 127 h 254"/>
                  <a:gd name="T8" fmla="*/ 127 w 254"/>
                  <a:gd name="T9" fmla="*/ 254 h 254"/>
                  <a:gd name="T10" fmla="*/ 127 w 254"/>
                  <a:gd name="T11" fmla="*/ 14 h 254"/>
                  <a:gd name="T12" fmla="*/ 14 w 254"/>
                  <a:gd name="T13" fmla="*/ 127 h 254"/>
                  <a:gd name="T14" fmla="*/ 127 w 254"/>
                  <a:gd name="T15" fmla="*/ 240 h 254"/>
                  <a:gd name="T16" fmla="*/ 240 w 254"/>
                  <a:gd name="T17" fmla="*/ 127 h 254"/>
                  <a:gd name="T18" fmla="*/ 127 w 254"/>
                  <a:gd name="T19" fmla="*/ 1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54">
                    <a:moveTo>
                      <a:pt x="127" y="254"/>
                    </a:moveTo>
                    <a:cubicBezTo>
                      <a:pt x="57" y="254"/>
                      <a:pt x="0" y="197"/>
                      <a:pt x="0" y="127"/>
                    </a:cubicBezTo>
                    <a:cubicBezTo>
                      <a:pt x="0" y="57"/>
                      <a:pt x="57" y="0"/>
                      <a:pt x="127" y="0"/>
                    </a:cubicBezTo>
                    <a:cubicBezTo>
                      <a:pt x="197" y="0"/>
                      <a:pt x="254" y="57"/>
                      <a:pt x="254" y="127"/>
                    </a:cubicBezTo>
                    <a:cubicBezTo>
                      <a:pt x="254" y="197"/>
                      <a:pt x="197" y="254"/>
                      <a:pt x="127" y="254"/>
                    </a:cubicBezTo>
                    <a:close/>
                    <a:moveTo>
                      <a:pt x="127" y="14"/>
                    </a:moveTo>
                    <a:cubicBezTo>
                      <a:pt x="65" y="14"/>
                      <a:pt x="14" y="65"/>
                      <a:pt x="14" y="127"/>
                    </a:cubicBezTo>
                    <a:cubicBezTo>
                      <a:pt x="14" y="190"/>
                      <a:pt x="65" y="240"/>
                      <a:pt x="127" y="240"/>
                    </a:cubicBezTo>
                    <a:cubicBezTo>
                      <a:pt x="189" y="240"/>
                      <a:pt x="240" y="190"/>
                      <a:pt x="240" y="127"/>
                    </a:cubicBezTo>
                    <a:cubicBezTo>
                      <a:pt x="240" y="65"/>
                      <a:pt x="189" y="14"/>
                      <a:pt x="127"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35" name="Freeform 8">
                <a:extLst>
                  <a:ext uri="{FF2B5EF4-FFF2-40B4-BE49-F238E27FC236}">
                    <a16:creationId xmlns:a16="http://schemas.microsoft.com/office/drawing/2014/main" id="{B9E3E8B0-BBCF-5445-AA1C-CA2075EE7A69}"/>
                  </a:ext>
                </a:extLst>
              </p:cNvPr>
              <p:cNvSpPr>
                <a:spLocks/>
              </p:cNvSpPr>
              <p:nvPr/>
            </p:nvSpPr>
            <p:spPr bwMode="auto">
              <a:xfrm>
                <a:off x="4397950" y="5416392"/>
                <a:ext cx="347663" cy="269875"/>
              </a:xfrm>
              <a:custGeom>
                <a:avLst/>
                <a:gdLst>
                  <a:gd name="T0" fmla="*/ 87 w 219"/>
                  <a:gd name="T1" fmla="*/ 170 h 170"/>
                  <a:gd name="T2" fmla="*/ 87 w 219"/>
                  <a:gd name="T3" fmla="*/ 125 h 170"/>
                  <a:gd name="T4" fmla="*/ 219 w 219"/>
                  <a:gd name="T5" fmla="*/ 125 h 170"/>
                  <a:gd name="T6" fmla="*/ 219 w 219"/>
                  <a:gd name="T7" fmla="*/ 47 h 170"/>
                  <a:gd name="T8" fmla="*/ 87 w 219"/>
                  <a:gd name="T9" fmla="*/ 47 h 170"/>
                  <a:gd name="T10" fmla="*/ 87 w 219"/>
                  <a:gd name="T11" fmla="*/ 0 h 170"/>
                  <a:gd name="T12" fmla="*/ 0 w 219"/>
                  <a:gd name="T13" fmla="*/ 85 h 170"/>
                  <a:gd name="T14" fmla="*/ 87 w 219"/>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170">
                    <a:moveTo>
                      <a:pt x="87" y="170"/>
                    </a:moveTo>
                    <a:lnTo>
                      <a:pt x="87" y="125"/>
                    </a:lnTo>
                    <a:lnTo>
                      <a:pt x="219" y="125"/>
                    </a:lnTo>
                    <a:lnTo>
                      <a:pt x="219" y="47"/>
                    </a:lnTo>
                    <a:lnTo>
                      <a:pt x="87" y="47"/>
                    </a:lnTo>
                    <a:lnTo>
                      <a:pt x="87" y="0"/>
                    </a:lnTo>
                    <a:lnTo>
                      <a:pt x="0" y="85"/>
                    </a:lnTo>
                    <a:lnTo>
                      <a:pt x="87"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36" name="Freeform 9">
                <a:extLst>
                  <a:ext uri="{FF2B5EF4-FFF2-40B4-BE49-F238E27FC236}">
                    <a16:creationId xmlns:a16="http://schemas.microsoft.com/office/drawing/2014/main" id="{19AA9496-07CB-824D-B7C6-2C03DFB29671}"/>
                  </a:ext>
                </a:extLst>
              </p:cNvPr>
              <p:cNvSpPr>
                <a:spLocks/>
              </p:cNvSpPr>
              <p:nvPr/>
            </p:nvSpPr>
            <p:spPr bwMode="auto">
              <a:xfrm>
                <a:off x="4397950" y="5416392"/>
                <a:ext cx="347663" cy="269875"/>
              </a:xfrm>
              <a:custGeom>
                <a:avLst/>
                <a:gdLst>
                  <a:gd name="T0" fmla="*/ 87 w 219"/>
                  <a:gd name="T1" fmla="*/ 170 h 170"/>
                  <a:gd name="T2" fmla="*/ 87 w 219"/>
                  <a:gd name="T3" fmla="*/ 125 h 170"/>
                  <a:gd name="T4" fmla="*/ 219 w 219"/>
                  <a:gd name="T5" fmla="*/ 125 h 170"/>
                  <a:gd name="T6" fmla="*/ 219 w 219"/>
                  <a:gd name="T7" fmla="*/ 47 h 170"/>
                  <a:gd name="T8" fmla="*/ 87 w 219"/>
                  <a:gd name="T9" fmla="*/ 47 h 170"/>
                  <a:gd name="T10" fmla="*/ 87 w 219"/>
                  <a:gd name="T11" fmla="*/ 0 h 170"/>
                  <a:gd name="T12" fmla="*/ 0 w 219"/>
                  <a:gd name="T13" fmla="*/ 85 h 170"/>
                  <a:gd name="T14" fmla="*/ 87 w 219"/>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9" h="170">
                    <a:moveTo>
                      <a:pt x="87" y="170"/>
                    </a:moveTo>
                    <a:lnTo>
                      <a:pt x="87" y="125"/>
                    </a:lnTo>
                    <a:lnTo>
                      <a:pt x="219" y="125"/>
                    </a:lnTo>
                    <a:lnTo>
                      <a:pt x="219" y="47"/>
                    </a:lnTo>
                    <a:lnTo>
                      <a:pt x="87" y="47"/>
                    </a:lnTo>
                    <a:lnTo>
                      <a:pt x="87" y="0"/>
                    </a:lnTo>
                    <a:lnTo>
                      <a:pt x="0" y="85"/>
                    </a:lnTo>
                    <a:lnTo>
                      <a:pt x="87" y="1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37" name="Freeform 10">
                <a:extLst>
                  <a:ext uri="{FF2B5EF4-FFF2-40B4-BE49-F238E27FC236}">
                    <a16:creationId xmlns:a16="http://schemas.microsoft.com/office/drawing/2014/main" id="{AFDB6091-1135-6740-B703-07835CD99CF3}"/>
                  </a:ext>
                </a:extLst>
              </p:cNvPr>
              <p:cNvSpPr>
                <a:spLocks/>
              </p:cNvSpPr>
              <p:nvPr/>
            </p:nvSpPr>
            <p:spPr bwMode="auto">
              <a:xfrm>
                <a:off x="4798000" y="5416393"/>
                <a:ext cx="349250" cy="269875"/>
              </a:xfrm>
              <a:custGeom>
                <a:avLst/>
                <a:gdLst>
                  <a:gd name="T0" fmla="*/ 133 w 220"/>
                  <a:gd name="T1" fmla="*/ 0 h 170"/>
                  <a:gd name="T2" fmla="*/ 133 w 220"/>
                  <a:gd name="T3" fmla="*/ 47 h 170"/>
                  <a:gd name="T4" fmla="*/ 0 w 220"/>
                  <a:gd name="T5" fmla="*/ 47 h 170"/>
                  <a:gd name="T6" fmla="*/ 0 w 220"/>
                  <a:gd name="T7" fmla="*/ 125 h 170"/>
                  <a:gd name="T8" fmla="*/ 133 w 220"/>
                  <a:gd name="T9" fmla="*/ 125 h 170"/>
                  <a:gd name="T10" fmla="*/ 133 w 220"/>
                  <a:gd name="T11" fmla="*/ 170 h 170"/>
                  <a:gd name="T12" fmla="*/ 220 w 220"/>
                  <a:gd name="T13" fmla="*/ 85 h 170"/>
                  <a:gd name="T14" fmla="*/ 133 w 22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170">
                    <a:moveTo>
                      <a:pt x="133" y="0"/>
                    </a:moveTo>
                    <a:lnTo>
                      <a:pt x="133" y="47"/>
                    </a:lnTo>
                    <a:lnTo>
                      <a:pt x="0" y="47"/>
                    </a:lnTo>
                    <a:lnTo>
                      <a:pt x="0" y="125"/>
                    </a:lnTo>
                    <a:lnTo>
                      <a:pt x="133" y="125"/>
                    </a:lnTo>
                    <a:lnTo>
                      <a:pt x="133" y="170"/>
                    </a:lnTo>
                    <a:lnTo>
                      <a:pt x="220" y="85"/>
                    </a:lnTo>
                    <a:lnTo>
                      <a:pt x="1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38" name="Freeform 11">
                <a:extLst>
                  <a:ext uri="{FF2B5EF4-FFF2-40B4-BE49-F238E27FC236}">
                    <a16:creationId xmlns:a16="http://schemas.microsoft.com/office/drawing/2014/main" id="{A3DE1A5B-4D7D-C247-ADE5-61C56B4FAFE9}"/>
                  </a:ext>
                </a:extLst>
              </p:cNvPr>
              <p:cNvSpPr>
                <a:spLocks/>
              </p:cNvSpPr>
              <p:nvPr/>
            </p:nvSpPr>
            <p:spPr bwMode="auto">
              <a:xfrm>
                <a:off x="4798000" y="5416392"/>
                <a:ext cx="349250" cy="269875"/>
              </a:xfrm>
              <a:custGeom>
                <a:avLst/>
                <a:gdLst>
                  <a:gd name="T0" fmla="*/ 133 w 220"/>
                  <a:gd name="T1" fmla="*/ 0 h 170"/>
                  <a:gd name="T2" fmla="*/ 133 w 220"/>
                  <a:gd name="T3" fmla="*/ 47 h 170"/>
                  <a:gd name="T4" fmla="*/ 0 w 220"/>
                  <a:gd name="T5" fmla="*/ 47 h 170"/>
                  <a:gd name="T6" fmla="*/ 0 w 220"/>
                  <a:gd name="T7" fmla="*/ 125 h 170"/>
                  <a:gd name="T8" fmla="*/ 133 w 220"/>
                  <a:gd name="T9" fmla="*/ 125 h 170"/>
                  <a:gd name="T10" fmla="*/ 133 w 220"/>
                  <a:gd name="T11" fmla="*/ 170 h 170"/>
                  <a:gd name="T12" fmla="*/ 220 w 220"/>
                  <a:gd name="T13" fmla="*/ 85 h 170"/>
                  <a:gd name="T14" fmla="*/ 133 w 22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170">
                    <a:moveTo>
                      <a:pt x="133" y="0"/>
                    </a:moveTo>
                    <a:lnTo>
                      <a:pt x="133" y="47"/>
                    </a:lnTo>
                    <a:lnTo>
                      <a:pt x="0" y="47"/>
                    </a:lnTo>
                    <a:lnTo>
                      <a:pt x="0" y="125"/>
                    </a:lnTo>
                    <a:lnTo>
                      <a:pt x="133" y="125"/>
                    </a:lnTo>
                    <a:lnTo>
                      <a:pt x="133" y="170"/>
                    </a:lnTo>
                    <a:lnTo>
                      <a:pt x="220" y="85"/>
                    </a:lnTo>
                    <a:lnTo>
                      <a:pt x="1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339" name="Freeform 12">
                <a:extLst>
                  <a:ext uri="{FF2B5EF4-FFF2-40B4-BE49-F238E27FC236}">
                    <a16:creationId xmlns:a16="http://schemas.microsoft.com/office/drawing/2014/main" id="{50151471-3A16-194D-8199-8E80B202A741}"/>
                  </a:ext>
                </a:extLst>
              </p:cNvPr>
              <p:cNvSpPr>
                <a:spLocks/>
              </p:cNvSpPr>
              <p:nvPr/>
            </p:nvSpPr>
            <p:spPr bwMode="auto">
              <a:xfrm>
                <a:off x="4120137" y="4624228"/>
                <a:ext cx="1308100" cy="735013"/>
              </a:xfrm>
              <a:custGeom>
                <a:avLst/>
                <a:gdLst>
                  <a:gd name="T0" fmla="*/ 348 w 349"/>
                  <a:gd name="T1" fmla="*/ 136 h 196"/>
                  <a:gd name="T2" fmla="*/ 301 w 349"/>
                  <a:gd name="T3" fmla="*/ 71 h 196"/>
                  <a:gd name="T4" fmla="*/ 275 w 349"/>
                  <a:gd name="T5" fmla="*/ 22 h 196"/>
                  <a:gd name="T6" fmla="*/ 225 w 349"/>
                  <a:gd name="T7" fmla="*/ 1 h 196"/>
                  <a:gd name="T8" fmla="*/ 152 w 349"/>
                  <a:gd name="T9" fmla="*/ 46 h 196"/>
                  <a:gd name="T10" fmla="*/ 132 w 349"/>
                  <a:gd name="T11" fmla="*/ 42 h 196"/>
                  <a:gd name="T12" fmla="*/ 65 w 349"/>
                  <a:gd name="T13" fmla="*/ 89 h 196"/>
                  <a:gd name="T14" fmla="*/ 57 w 349"/>
                  <a:gd name="T15" fmla="*/ 88 h 196"/>
                  <a:gd name="T16" fmla="*/ 0 w 349"/>
                  <a:gd name="T17" fmla="*/ 142 h 196"/>
                  <a:gd name="T18" fmla="*/ 43 w 349"/>
                  <a:gd name="T19" fmla="*/ 196 h 196"/>
                  <a:gd name="T20" fmla="*/ 49 w 349"/>
                  <a:gd name="T21" fmla="*/ 182 h 196"/>
                  <a:gd name="T22" fmla="*/ 15 w 349"/>
                  <a:gd name="T23" fmla="*/ 142 h 196"/>
                  <a:gd name="T24" fmla="*/ 57 w 349"/>
                  <a:gd name="T25" fmla="*/ 102 h 196"/>
                  <a:gd name="T26" fmla="*/ 67 w 349"/>
                  <a:gd name="T27" fmla="*/ 104 h 196"/>
                  <a:gd name="T28" fmla="*/ 75 w 349"/>
                  <a:gd name="T29" fmla="*/ 106 h 196"/>
                  <a:gd name="T30" fmla="*/ 76 w 349"/>
                  <a:gd name="T31" fmla="*/ 99 h 196"/>
                  <a:gd name="T32" fmla="*/ 131 w 349"/>
                  <a:gd name="T33" fmla="*/ 57 h 196"/>
                  <a:gd name="T34" fmla="*/ 153 w 349"/>
                  <a:gd name="T35" fmla="*/ 62 h 196"/>
                  <a:gd name="T36" fmla="*/ 160 w 349"/>
                  <a:gd name="T37" fmla="*/ 65 h 196"/>
                  <a:gd name="T38" fmla="*/ 162 w 349"/>
                  <a:gd name="T39" fmla="*/ 58 h 196"/>
                  <a:gd name="T40" fmla="*/ 223 w 349"/>
                  <a:gd name="T41" fmla="*/ 15 h 196"/>
                  <a:gd name="T42" fmla="*/ 224 w 349"/>
                  <a:gd name="T43" fmla="*/ 15 h 196"/>
                  <a:gd name="T44" fmla="*/ 287 w 349"/>
                  <a:gd name="T45" fmla="*/ 78 h 196"/>
                  <a:gd name="T46" fmla="*/ 288 w 349"/>
                  <a:gd name="T47" fmla="*/ 84 h 196"/>
                  <a:gd name="T48" fmla="*/ 294 w 349"/>
                  <a:gd name="T49" fmla="*/ 84 h 196"/>
                  <a:gd name="T50" fmla="*/ 333 w 349"/>
                  <a:gd name="T51" fmla="*/ 136 h 196"/>
                  <a:gd name="T52" fmla="*/ 317 w 349"/>
                  <a:gd name="T53" fmla="*/ 173 h 196"/>
                  <a:gd name="T54" fmla="*/ 300 w 349"/>
                  <a:gd name="T55" fmla="*/ 183 h 196"/>
                  <a:gd name="T56" fmla="*/ 306 w 349"/>
                  <a:gd name="T57" fmla="*/ 196 h 196"/>
                  <a:gd name="T58" fmla="*/ 327 w 349"/>
                  <a:gd name="T59" fmla="*/ 184 h 196"/>
                  <a:gd name="T60" fmla="*/ 348 w 349"/>
                  <a:gd name="T61" fmla="*/ 13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9" h="196">
                    <a:moveTo>
                      <a:pt x="348" y="136"/>
                    </a:moveTo>
                    <a:cubicBezTo>
                      <a:pt x="349" y="104"/>
                      <a:pt x="329" y="76"/>
                      <a:pt x="301" y="71"/>
                    </a:cubicBezTo>
                    <a:cubicBezTo>
                      <a:pt x="298" y="51"/>
                      <a:pt x="288" y="34"/>
                      <a:pt x="275" y="22"/>
                    </a:cubicBezTo>
                    <a:cubicBezTo>
                      <a:pt x="261" y="9"/>
                      <a:pt x="244" y="1"/>
                      <a:pt x="225" y="1"/>
                    </a:cubicBezTo>
                    <a:cubicBezTo>
                      <a:pt x="194" y="0"/>
                      <a:pt x="166" y="17"/>
                      <a:pt x="152" y="46"/>
                    </a:cubicBezTo>
                    <a:cubicBezTo>
                      <a:pt x="145" y="44"/>
                      <a:pt x="139" y="42"/>
                      <a:pt x="132" y="42"/>
                    </a:cubicBezTo>
                    <a:cubicBezTo>
                      <a:pt x="101" y="41"/>
                      <a:pt x="74" y="60"/>
                      <a:pt x="65" y="89"/>
                    </a:cubicBezTo>
                    <a:cubicBezTo>
                      <a:pt x="62" y="88"/>
                      <a:pt x="60" y="88"/>
                      <a:pt x="57" y="88"/>
                    </a:cubicBezTo>
                    <a:cubicBezTo>
                      <a:pt x="27" y="87"/>
                      <a:pt x="1" y="111"/>
                      <a:pt x="0" y="142"/>
                    </a:cubicBezTo>
                    <a:cubicBezTo>
                      <a:pt x="0" y="167"/>
                      <a:pt x="18" y="189"/>
                      <a:pt x="43" y="196"/>
                    </a:cubicBezTo>
                    <a:cubicBezTo>
                      <a:pt x="45" y="191"/>
                      <a:pt x="47" y="187"/>
                      <a:pt x="49" y="182"/>
                    </a:cubicBezTo>
                    <a:cubicBezTo>
                      <a:pt x="29" y="179"/>
                      <a:pt x="14" y="162"/>
                      <a:pt x="15" y="142"/>
                    </a:cubicBezTo>
                    <a:cubicBezTo>
                      <a:pt x="16" y="119"/>
                      <a:pt x="35" y="102"/>
                      <a:pt x="57" y="102"/>
                    </a:cubicBezTo>
                    <a:cubicBezTo>
                      <a:pt x="61" y="102"/>
                      <a:pt x="65" y="103"/>
                      <a:pt x="67" y="104"/>
                    </a:cubicBezTo>
                    <a:cubicBezTo>
                      <a:pt x="67" y="104"/>
                      <a:pt x="67" y="104"/>
                      <a:pt x="75" y="106"/>
                    </a:cubicBezTo>
                    <a:cubicBezTo>
                      <a:pt x="75" y="106"/>
                      <a:pt x="75" y="106"/>
                      <a:pt x="76" y="99"/>
                    </a:cubicBezTo>
                    <a:cubicBezTo>
                      <a:pt x="82" y="74"/>
                      <a:pt x="105" y="56"/>
                      <a:pt x="131" y="57"/>
                    </a:cubicBezTo>
                    <a:cubicBezTo>
                      <a:pt x="139" y="57"/>
                      <a:pt x="146" y="59"/>
                      <a:pt x="153" y="62"/>
                    </a:cubicBezTo>
                    <a:cubicBezTo>
                      <a:pt x="153" y="62"/>
                      <a:pt x="153" y="62"/>
                      <a:pt x="160" y="65"/>
                    </a:cubicBezTo>
                    <a:cubicBezTo>
                      <a:pt x="160" y="65"/>
                      <a:pt x="160" y="65"/>
                      <a:pt x="162" y="58"/>
                    </a:cubicBezTo>
                    <a:cubicBezTo>
                      <a:pt x="173" y="32"/>
                      <a:pt x="197" y="15"/>
                      <a:pt x="223" y="15"/>
                    </a:cubicBezTo>
                    <a:cubicBezTo>
                      <a:pt x="224" y="15"/>
                      <a:pt x="224" y="15"/>
                      <a:pt x="224" y="15"/>
                    </a:cubicBezTo>
                    <a:cubicBezTo>
                      <a:pt x="256" y="16"/>
                      <a:pt x="284" y="43"/>
                      <a:pt x="287" y="78"/>
                    </a:cubicBezTo>
                    <a:cubicBezTo>
                      <a:pt x="287" y="78"/>
                      <a:pt x="287" y="78"/>
                      <a:pt x="288" y="84"/>
                    </a:cubicBezTo>
                    <a:cubicBezTo>
                      <a:pt x="288" y="84"/>
                      <a:pt x="288" y="84"/>
                      <a:pt x="294" y="84"/>
                    </a:cubicBezTo>
                    <a:cubicBezTo>
                      <a:pt x="317" y="86"/>
                      <a:pt x="334" y="109"/>
                      <a:pt x="333" y="136"/>
                    </a:cubicBezTo>
                    <a:cubicBezTo>
                      <a:pt x="333" y="151"/>
                      <a:pt x="327" y="164"/>
                      <a:pt x="317" y="173"/>
                    </a:cubicBezTo>
                    <a:cubicBezTo>
                      <a:pt x="312" y="178"/>
                      <a:pt x="306" y="182"/>
                      <a:pt x="300" y="183"/>
                    </a:cubicBezTo>
                    <a:cubicBezTo>
                      <a:pt x="302" y="188"/>
                      <a:pt x="304" y="192"/>
                      <a:pt x="306" y="196"/>
                    </a:cubicBezTo>
                    <a:cubicBezTo>
                      <a:pt x="313" y="194"/>
                      <a:pt x="321" y="190"/>
                      <a:pt x="327" y="184"/>
                    </a:cubicBezTo>
                    <a:cubicBezTo>
                      <a:pt x="340" y="172"/>
                      <a:pt x="347" y="154"/>
                      <a:pt x="348" y="1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grpSp>
      </p:grpSp>
      <p:sp>
        <p:nvSpPr>
          <p:cNvPr id="340" name="TextBox 339">
            <a:extLst>
              <a:ext uri="{FF2B5EF4-FFF2-40B4-BE49-F238E27FC236}">
                <a16:creationId xmlns:a16="http://schemas.microsoft.com/office/drawing/2014/main" id="{0A3877D8-2E99-EA48-9C97-000A40A40D59}"/>
              </a:ext>
            </a:extLst>
          </p:cNvPr>
          <p:cNvSpPr txBox="1"/>
          <p:nvPr/>
        </p:nvSpPr>
        <p:spPr>
          <a:xfrm>
            <a:off x="4577231" y="3636131"/>
            <a:ext cx="2085349" cy="235888"/>
          </a:xfrm>
          <a:prstGeom prst="rect">
            <a:avLst/>
          </a:prstGeom>
          <a:noFill/>
        </p:spPr>
        <p:txBody>
          <a:bodyPr wrap="none" lIns="0" tIns="0" rIns="0" bIns="0" rtlCol="0">
            <a:noAutofit/>
          </a:bodyPr>
          <a:lstStyle/>
          <a:p>
            <a:pPr algn="ctr"/>
            <a:r>
              <a:rPr lang="en-US" sz="1200" dirty="0" err="1">
                <a:solidFill>
                  <a:schemeClr val="accent1"/>
                </a:solidFill>
              </a:rPr>
              <a:t>UCaaS</a:t>
            </a:r>
            <a:r>
              <a:rPr lang="en-US" sz="1200" dirty="0">
                <a:solidFill>
                  <a:schemeClr val="accent1"/>
                </a:solidFill>
              </a:rPr>
              <a:t>/SaaS/IaaS via</a:t>
            </a:r>
          </a:p>
          <a:p>
            <a:pPr algn="ctr"/>
            <a:r>
              <a:rPr lang="en-US" sz="1200" dirty="0">
                <a:solidFill>
                  <a:schemeClr val="accent1"/>
                </a:solidFill>
              </a:rPr>
              <a:t>VMware SD-WAN </a:t>
            </a:r>
          </a:p>
          <a:p>
            <a:pPr algn="ctr"/>
            <a:r>
              <a:rPr lang="en-US" sz="1200" dirty="0">
                <a:solidFill>
                  <a:schemeClr val="accent1"/>
                </a:solidFill>
              </a:rPr>
              <a:t>Gateway</a:t>
            </a:r>
          </a:p>
        </p:txBody>
      </p:sp>
      <p:grpSp>
        <p:nvGrpSpPr>
          <p:cNvPr id="343" name="Group 342">
            <a:extLst>
              <a:ext uri="{FF2B5EF4-FFF2-40B4-BE49-F238E27FC236}">
                <a16:creationId xmlns:a16="http://schemas.microsoft.com/office/drawing/2014/main" id="{E924E2C0-3E6F-7147-B733-22EFC921849E}"/>
              </a:ext>
            </a:extLst>
          </p:cNvPr>
          <p:cNvGrpSpPr/>
          <p:nvPr/>
        </p:nvGrpSpPr>
        <p:grpSpPr>
          <a:xfrm flipH="1">
            <a:off x="5594074" y="4239114"/>
            <a:ext cx="426736" cy="90592"/>
            <a:chOff x="2734850" y="5511012"/>
            <a:chExt cx="856585" cy="181845"/>
          </a:xfrm>
        </p:grpSpPr>
        <p:grpSp>
          <p:nvGrpSpPr>
            <p:cNvPr id="344" name="Group 343">
              <a:extLst>
                <a:ext uri="{FF2B5EF4-FFF2-40B4-BE49-F238E27FC236}">
                  <a16:creationId xmlns:a16="http://schemas.microsoft.com/office/drawing/2014/main" id="{0AEF6520-584E-FA45-9A0A-EC2A9A98D562}"/>
                </a:ext>
              </a:extLst>
            </p:cNvPr>
            <p:cNvGrpSpPr/>
            <p:nvPr/>
          </p:nvGrpSpPr>
          <p:grpSpPr>
            <a:xfrm>
              <a:off x="2734850" y="5511253"/>
              <a:ext cx="753896" cy="180852"/>
              <a:chOff x="2566871" y="3561379"/>
              <a:chExt cx="761501" cy="182677"/>
            </a:xfrm>
          </p:grpSpPr>
          <p:grpSp>
            <p:nvGrpSpPr>
              <p:cNvPr id="346" name="Group 345">
                <a:extLst>
                  <a:ext uri="{FF2B5EF4-FFF2-40B4-BE49-F238E27FC236}">
                    <a16:creationId xmlns:a16="http://schemas.microsoft.com/office/drawing/2014/main" id="{ADCB8B32-01A1-A745-9490-4C7725701B7A}"/>
                  </a:ext>
                </a:extLst>
              </p:cNvPr>
              <p:cNvGrpSpPr/>
              <p:nvPr/>
            </p:nvGrpSpPr>
            <p:grpSpPr>
              <a:xfrm>
                <a:off x="2668315" y="3561379"/>
                <a:ext cx="577052" cy="182677"/>
                <a:chOff x="4337994" y="5777816"/>
                <a:chExt cx="3512836" cy="150607"/>
              </a:xfrm>
            </p:grpSpPr>
            <p:grpSp>
              <p:nvGrpSpPr>
                <p:cNvPr id="353" name="Group 352">
                  <a:extLst>
                    <a:ext uri="{FF2B5EF4-FFF2-40B4-BE49-F238E27FC236}">
                      <a16:creationId xmlns:a16="http://schemas.microsoft.com/office/drawing/2014/main" id="{F4631FF4-9775-734E-8E73-0AE4AE4DF312}"/>
                    </a:ext>
                  </a:extLst>
                </p:cNvPr>
                <p:cNvGrpSpPr/>
                <p:nvPr/>
              </p:nvGrpSpPr>
              <p:grpSpPr>
                <a:xfrm>
                  <a:off x="4337994" y="5777816"/>
                  <a:ext cx="3512836" cy="0"/>
                  <a:chOff x="4337994" y="5777816"/>
                  <a:chExt cx="3512836" cy="0"/>
                </a:xfrm>
              </p:grpSpPr>
              <p:cxnSp>
                <p:nvCxnSpPr>
                  <p:cNvPr id="366" name="Straight Connector 365">
                    <a:extLst>
                      <a:ext uri="{FF2B5EF4-FFF2-40B4-BE49-F238E27FC236}">
                        <a16:creationId xmlns:a16="http://schemas.microsoft.com/office/drawing/2014/main" id="{B1155CC0-ED16-CF4B-B403-6341B3DB82E9}"/>
                      </a:ext>
                    </a:extLst>
                  </p:cNvPr>
                  <p:cNvCxnSpPr/>
                  <p:nvPr/>
                </p:nvCxnSpPr>
                <p:spPr bwMode="gray">
                  <a:xfrm>
                    <a:off x="4337994" y="5777816"/>
                    <a:ext cx="2467127"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3B42DCDF-07F7-184E-838C-A05C4901C307}"/>
                      </a:ext>
                    </a:extLst>
                  </p:cNvPr>
                  <p:cNvCxnSpPr>
                    <a:cxnSpLocks/>
                  </p:cNvCxnSpPr>
                  <p:nvPr/>
                </p:nvCxnSpPr>
                <p:spPr bwMode="gray">
                  <a:xfrm>
                    <a:off x="6797675" y="5777816"/>
                    <a:ext cx="180975"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09163CCF-30FF-DA43-8E63-BBEED3C355FE}"/>
                      </a:ext>
                    </a:extLst>
                  </p:cNvPr>
                  <p:cNvCxnSpPr>
                    <a:cxnSpLocks/>
                  </p:cNvCxnSpPr>
                  <p:nvPr/>
                </p:nvCxnSpPr>
                <p:spPr bwMode="gray">
                  <a:xfrm>
                    <a:off x="6971104" y="5777816"/>
                    <a:ext cx="879726"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354" name="Group 353">
                  <a:extLst>
                    <a:ext uri="{FF2B5EF4-FFF2-40B4-BE49-F238E27FC236}">
                      <a16:creationId xmlns:a16="http://schemas.microsoft.com/office/drawing/2014/main" id="{2A3C8907-3C4D-4948-9485-C52D8905F91D}"/>
                    </a:ext>
                  </a:extLst>
                </p:cNvPr>
                <p:cNvGrpSpPr/>
                <p:nvPr/>
              </p:nvGrpSpPr>
              <p:grpSpPr>
                <a:xfrm>
                  <a:off x="4337994" y="5853119"/>
                  <a:ext cx="3512836" cy="0"/>
                  <a:chOff x="3525603" y="6569589"/>
                  <a:chExt cx="5070059" cy="0"/>
                </a:xfrm>
              </p:grpSpPr>
              <p:cxnSp>
                <p:nvCxnSpPr>
                  <p:cNvPr id="360" name="Straight Connector 359">
                    <a:extLst>
                      <a:ext uri="{FF2B5EF4-FFF2-40B4-BE49-F238E27FC236}">
                        <a16:creationId xmlns:a16="http://schemas.microsoft.com/office/drawing/2014/main" id="{FE2C4A4C-36FD-7641-9305-D46197A157C7}"/>
                      </a:ext>
                    </a:extLst>
                  </p:cNvPr>
                  <p:cNvCxnSpPr>
                    <a:cxnSpLocks/>
                  </p:cNvCxnSpPr>
                  <p:nvPr/>
                </p:nvCxnSpPr>
                <p:spPr bwMode="gray">
                  <a:xfrm>
                    <a:off x="3525603" y="6569589"/>
                    <a:ext cx="53652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619A5B82-1FBE-9A47-B87E-86EAADA2002A}"/>
                      </a:ext>
                    </a:extLst>
                  </p:cNvPr>
                  <p:cNvCxnSpPr>
                    <a:cxnSpLocks/>
                  </p:cNvCxnSpPr>
                  <p:nvPr/>
                </p:nvCxnSpPr>
                <p:spPr bwMode="gray">
                  <a:xfrm>
                    <a:off x="4060829" y="6569589"/>
                    <a:ext cx="1409912"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DBF5B35E-A6C0-7742-AF1D-045B6C25DD88}"/>
                      </a:ext>
                    </a:extLst>
                  </p:cNvPr>
                  <p:cNvCxnSpPr>
                    <a:cxnSpLocks/>
                  </p:cNvCxnSpPr>
                  <p:nvPr/>
                </p:nvCxnSpPr>
                <p:spPr bwMode="gray">
                  <a:xfrm>
                    <a:off x="5469442" y="6569589"/>
                    <a:ext cx="785984" cy="0"/>
                  </a:xfrm>
                  <a:prstGeom prst="line">
                    <a:avLst/>
                  </a:prstGeom>
                  <a:ln w="28575">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860FAD43-807E-F849-98BF-FDD7BE80854E}"/>
                      </a:ext>
                    </a:extLst>
                  </p:cNvPr>
                  <p:cNvCxnSpPr>
                    <a:cxnSpLocks/>
                  </p:cNvCxnSpPr>
                  <p:nvPr/>
                </p:nvCxnSpPr>
                <p:spPr bwMode="gray">
                  <a:xfrm>
                    <a:off x="6254127" y="6569589"/>
                    <a:ext cx="116018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52CFF471-F630-D941-8CB9-798481894FF4}"/>
                      </a:ext>
                    </a:extLst>
                  </p:cNvPr>
                  <p:cNvCxnSpPr>
                    <a:cxnSpLocks/>
                  </p:cNvCxnSpPr>
                  <p:nvPr/>
                </p:nvCxnSpPr>
                <p:spPr bwMode="gray">
                  <a:xfrm>
                    <a:off x="7413009" y="6569589"/>
                    <a:ext cx="880845"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CE9B6387-4919-D64B-9D27-11C6332A765D}"/>
                      </a:ext>
                    </a:extLst>
                  </p:cNvPr>
                  <p:cNvCxnSpPr>
                    <a:cxnSpLocks/>
                  </p:cNvCxnSpPr>
                  <p:nvPr/>
                </p:nvCxnSpPr>
                <p:spPr bwMode="gray">
                  <a:xfrm>
                    <a:off x="8292554" y="6569589"/>
                    <a:ext cx="303108"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355" name="Group 354">
                  <a:extLst>
                    <a:ext uri="{FF2B5EF4-FFF2-40B4-BE49-F238E27FC236}">
                      <a16:creationId xmlns:a16="http://schemas.microsoft.com/office/drawing/2014/main" id="{9039EA94-FA22-FE4D-B1E0-A3FCFB54838C}"/>
                    </a:ext>
                  </a:extLst>
                </p:cNvPr>
                <p:cNvGrpSpPr/>
                <p:nvPr/>
              </p:nvGrpSpPr>
              <p:grpSpPr>
                <a:xfrm>
                  <a:off x="4337994" y="5928423"/>
                  <a:ext cx="3512836" cy="0"/>
                  <a:chOff x="3525603" y="6644892"/>
                  <a:chExt cx="5070059" cy="0"/>
                </a:xfrm>
              </p:grpSpPr>
              <p:cxnSp>
                <p:nvCxnSpPr>
                  <p:cNvPr id="356" name="Straight Connector 355">
                    <a:extLst>
                      <a:ext uri="{FF2B5EF4-FFF2-40B4-BE49-F238E27FC236}">
                        <a16:creationId xmlns:a16="http://schemas.microsoft.com/office/drawing/2014/main" id="{9ABAED5B-D50D-BD40-A3D0-4D4F1C431A17}"/>
                      </a:ext>
                    </a:extLst>
                  </p:cNvPr>
                  <p:cNvCxnSpPr>
                    <a:cxnSpLocks/>
                  </p:cNvCxnSpPr>
                  <p:nvPr/>
                </p:nvCxnSpPr>
                <p:spPr bwMode="gray">
                  <a:xfrm>
                    <a:off x="3525603" y="6644892"/>
                    <a:ext cx="155516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66B22129-F230-2D4C-813F-E73DB3FEB916}"/>
                      </a:ext>
                    </a:extLst>
                  </p:cNvPr>
                  <p:cNvCxnSpPr>
                    <a:cxnSpLocks/>
                  </p:cNvCxnSpPr>
                  <p:nvPr/>
                </p:nvCxnSpPr>
                <p:spPr bwMode="gray">
                  <a:xfrm>
                    <a:off x="5073770" y="6644892"/>
                    <a:ext cx="1341547"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83BB029A-202F-5B40-8E3F-3D0244A35F70}"/>
                      </a:ext>
                    </a:extLst>
                  </p:cNvPr>
                  <p:cNvCxnSpPr>
                    <a:cxnSpLocks/>
                  </p:cNvCxnSpPr>
                  <p:nvPr/>
                </p:nvCxnSpPr>
                <p:spPr bwMode="gray">
                  <a:xfrm>
                    <a:off x="6408319" y="6644892"/>
                    <a:ext cx="140873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CEC211D7-C664-DE4A-AC06-9F6A955DC59B}"/>
                      </a:ext>
                    </a:extLst>
                  </p:cNvPr>
                  <p:cNvCxnSpPr>
                    <a:cxnSpLocks/>
                  </p:cNvCxnSpPr>
                  <p:nvPr/>
                </p:nvCxnSpPr>
                <p:spPr bwMode="gray">
                  <a:xfrm>
                    <a:off x="7810052" y="6644892"/>
                    <a:ext cx="785610"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grpSp>
          </p:grpSp>
          <p:cxnSp>
            <p:nvCxnSpPr>
              <p:cNvPr id="347" name="Straight Connector 346">
                <a:extLst>
                  <a:ext uri="{FF2B5EF4-FFF2-40B4-BE49-F238E27FC236}">
                    <a16:creationId xmlns:a16="http://schemas.microsoft.com/office/drawing/2014/main" id="{8BF6963B-7BDF-F34E-A191-8CACF563D60C}"/>
                  </a:ext>
                </a:extLst>
              </p:cNvPr>
              <p:cNvCxnSpPr>
                <a:cxnSpLocks/>
              </p:cNvCxnSpPr>
              <p:nvPr/>
            </p:nvCxnSpPr>
            <p:spPr bwMode="gray">
              <a:xfrm>
                <a:off x="322811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B652CBC0-285A-A541-8C2D-B4F1D3FB3933}"/>
                  </a:ext>
                </a:extLst>
              </p:cNvPr>
              <p:cNvCxnSpPr>
                <a:cxnSpLocks/>
              </p:cNvCxnSpPr>
              <p:nvPr/>
            </p:nvCxnSpPr>
            <p:spPr bwMode="gray">
              <a:xfrm>
                <a:off x="3228118" y="365240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38EEFEF4-9934-EE4D-8E8A-E04CA6988BA3}"/>
                  </a:ext>
                </a:extLst>
              </p:cNvPr>
              <p:cNvCxnSpPr>
                <a:cxnSpLocks/>
              </p:cNvCxnSpPr>
              <p:nvPr/>
            </p:nvCxnSpPr>
            <p:spPr bwMode="gray">
              <a:xfrm>
                <a:off x="322811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589195DD-4B83-F446-9708-76351CFCCEF7}"/>
                  </a:ext>
                </a:extLst>
              </p:cNvPr>
              <p:cNvCxnSpPr>
                <a:cxnSpLocks/>
              </p:cNvCxnSpPr>
              <p:nvPr/>
            </p:nvCxnSpPr>
            <p:spPr bwMode="gray">
              <a:xfrm>
                <a:off x="261818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622B0E70-CD83-6244-BB31-CFBEC534900A}"/>
                  </a:ext>
                </a:extLst>
              </p:cNvPr>
              <p:cNvCxnSpPr>
                <a:cxnSpLocks/>
              </p:cNvCxnSpPr>
              <p:nvPr/>
            </p:nvCxnSpPr>
            <p:spPr bwMode="gray">
              <a:xfrm>
                <a:off x="2566871" y="3652405"/>
                <a:ext cx="223392" cy="1"/>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0F0DB7A4-1EB6-EE4A-85C0-12D95AA0B91C}"/>
                  </a:ext>
                </a:extLst>
              </p:cNvPr>
              <p:cNvCxnSpPr>
                <a:cxnSpLocks/>
              </p:cNvCxnSpPr>
              <p:nvPr/>
            </p:nvCxnSpPr>
            <p:spPr bwMode="gray">
              <a:xfrm>
                <a:off x="261818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345" name="Right Brace 344">
              <a:extLst>
                <a:ext uri="{FF2B5EF4-FFF2-40B4-BE49-F238E27FC236}">
                  <a16:creationId xmlns:a16="http://schemas.microsoft.com/office/drawing/2014/main" id="{D91B2385-904D-B040-AED8-73402A445039}"/>
                </a:ext>
              </a:extLst>
            </p:cNvPr>
            <p:cNvSpPr/>
            <p:nvPr/>
          </p:nvSpPr>
          <p:spPr bwMode="gray">
            <a:xfrm>
              <a:off x="3487730" y="5511012"/>
              <a:ext cx="103705" cy="181845"/>
            </a:xfrm>
            <a:prstGeom prst="rightBrace">
              <a:avLst>
                <a:gd name="adj1" fmla="val 8747"/>
                <a:gd name="adj2" fmla="val 50000"/>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sp>
        <p:nvSpPr>
          <p:cNvPr id="369" name="TextBox 368">
            <a:extLst>
              <a:ext uri="{FF2B5EF4-FFF2-40B4-BE49-F238E27FC236}">
                <a16:creationId xmlns:a16="http://schemas.microsoft.com/office/drawing/2014/main" id="{FF60D5B4-B862-4144-849C-A9BAD5CDFD03}"/>
              </a:ext>
            </a:extLst>
          </p:cNvPr>
          <p:cNvSpPr txBox="1"/>
          <p:nvPr/>
        </p:nvSpPr>
        <p:spPr>
          <a:xfrm>
            <a:off x="8741737" y="2652435"/>
            <a:ext cx="890086" cy="334143"/>
          </a:xfrm>
          <a:prstGeom prst="rect">
            <a:avLst/>
          </a:prstGeom>
          <a:noFill/>
        </p:spPr>
        <p:txBody>
          <a:bodyPr wrap="none" lIns="0" tIns="0" rIns="0" bIns="0" rtlCol="0">
            <a:noAutofit/>
          </a:bodyPr>
          <a:lstStyle/>
          <a:p>
            <a:pPr algn="ctr"/>
            <a:endParaRPr lang="en-US" sz="1200">
              <a:solidFill>
                <a:schemeClr val="accent1"/>
              </a:solidFill>
            </a:endParaRPr>
          </a:p>
        </p:txBody>
      </p:sp>
      <p:pic>
        <p:nvPicPr>
          <p:cNvPr id="372" name="Picture 371">
            <a:extLst>
              <a:ext uri="{FF2B5EF4-FFF2-40B4-BE49-F238E27FC236}">
                <a16:creationId xmlns:a16="http://schemas.microsoft.com/office/drawing/2014/main" id="{9D6F9CDD-1081-F844-852B-2F3E5A433955}"/>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66684" y="4173284"/>
            <a:ext cx="375655" cy="375655"/>
          </a:xfrm>
          <a:prstGeom prst="rect">
            <a:avLst/>
          </a:prstGeom>
        </p:spPr>
      </p:pic>
      <p:grpSp>
        <p:nvGrpSpPr>
          <p:cNvPr id="373" name="Group 372">
            <a:extLst>
              <a:ext uri="{FF2B5EF4-FFF2-40B4-BE49-F238E27FC236}">
                <a16:creationId xmlns:a16="http://schemas.microsoft.com/office/drawing/2014/main" id="{B02D82E1-D07D-8149-AE87-3235A7A073E7}"/>
              </a:ext>
            </a:extLst>
          </p:cNvPr>
          <p:cNvGrpSpPr/>
          <p:nvPr/>
        </p:nvGrpSpPr>
        <p:grpSpPr>
          <a:xfrm>
            <a:off x="607330" y="4634687"/>
            <a:ext cx="337723" cy="307472"/>
            <a:chOff x="5684838" y="4049713"/>
            <a:chExt cx="915988" cy="761999"/>
          </a:xfrm>
          <a:solidFill>
            <a:schemeClr val="accent6"/>
          </a:solidFill>
        </p:grpSpPr>
        <p:sp>
          <p:nvSpPr>
            <p:cNvPr id="374" name="Freeform 5">
              <a:extLst>
                <a:ext uri="{FF2B5EF4-FFF2-40B4-BE49-F238E27FC236}">
                  <a16:creationId xmlns:a16="http://schemas.microsoft.com/office/drawing/2014/main" id="{D0C3735E-8968-8D42-BC15-865104CF556C}"/>
                </a:ext>
              </a:extLst>
            </p:cNvPr>
            <p:cNvSpPr>
              <a:spLocks noEditPoints="1"/>
            </p:cNvSpPr>
            <p:nvPr/>
          </p:nvSpPr>
          <p:spPr bwMode="auto">
            <a:xfrm>
              <a:off x="5684838" y="4049713"/>
              <a:ext cx="915988" cy="633412"/>
            </a:xfrm>
            <a:custGeom>
              <a:avLst/>
              <a:gdLst>
                <a:gd name="T0" fmla="*/ 356 w 356"/>
                <a:gd name="T1" fmla="*/ 8 h 246"/>
                <a:gd name="T2" fmla="*/ 348 w 356"/>
                <a:gd name="T3" fmla="*/ 0 h 246"/>
                <a:gd name="T4" fmla="*/ 9 w 356"/>
                <a:gd name="T5" fmla="*/ 0 h 246"/>
                <a:gd name="T6" fmla="*/ 0 w 356"/>
                <a:gd name="T7" fmla="*/ 8 h 246"/>
                <a:gd name="T8" fmla="*/ 0 w 356"/>
                <a:gd name="T9" fmla="*/ 237 h 246"/>
                <a:gd name="T10" fmla="*/ 9 w 356"/>
                <a:gd name="T11" fmla="*/ 246 h 246"/>
                <a:gd name="T12" fmla="*/ 348 w 356"/>
                <a:gd name="T13" fmla="*/ 246 h 246"/>
                <a:gd name="T14" fmla="*/ 356 w 356"/>
                <a:gd name="T15" fmla="*/ 237 h 246"/>
                <a:gd name="T16" fmla="*/ 356 w 356"/>
                <a:gd name="T17" fmla="*/ 8 h 246"/>
                <a:gd name="T18" fmla="*/ 342 w 356"/>
                <a:gd name="T19" fmla="*/ 203 h 246"/>
                <a:gd name="T20" fmla="*/ 14 w 356"/>
                <a:gd name="T21" fmla="*/ 203 h 246"/>
                <a:gd name="T22" fmla="*/ 14 w 356"/>
                <a:gd name="T23" fmla="*/ 14 h 246"/>
                <a:gd name="T24" fmla="*/ 342 w 356"/>
                <a:gd name="T25" fmla="*/ 14 h 246"/>
                <a:gd name="T26" fmla="*/ 342 w 356"/>
                <a:gd name="T27" fmla="*/ 20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246">
                  <a:moveTo>
                    <a:pt x="356" y="8"/>
                  </a:moveTo>
                  <a:cubicBezTo>
                    <a:pt x="356" y="4"/>
                    <a:pt x="352" y="0"/>
                    <a:pt x="348" y="0"/>
                  </a:cubicBezTo>
                  <a:cubicBezTo>
                    <a:pt x="9" y="0"/>
                    <a:pt x="9" y="0"/>
                    <a:pt x="9" y="0"/>
                  </a:cubicBezTo>
                  <a:cubicBezTo>
                    <a:pt x="4" y="0"/>
                    <a:pt x="0" y="4"/>
                    <a:pt x="0" y="8"/>
                  </a:cubicBezTo>
                  <a:cubicBezTo>
                    <a:pt x="0" y="237"/>
                    <a:pt x="0" y="237"/>
                    <a:pt x="0" y="237"/>
                  </a:cubicBezTo>
                  <a:cubicBezTo>
                    <a:pt x="0" y="242"/>
                    <a:pt x="4" y="246"/>
                    <a:pt x="9" y="246"/>
                  </a:cubicBezTo>
                  <a:cubicBezTo>
                    <a:pt x="348" y="246"/>
                    <a:pt x="348" y="246"/>
                    <a:pt x="348" y="246"/>
                  </a:cubicBezTo>
                  <a:cubicBezTo>
                    <a:pt x="352" y="246"/>
                    <a:pt x="356" y="242"/>
                    <a:pt x="356" y="237"/>
                  </a:cubicBezTo>
                  <a:lnTo>
                    <a:pt x="356" y="8"/>
                  </a:lnTo>
                  <a:close/>
                  <a:moveTo>
                    <a:pt x="342" y="203"/>
                  </a:moveTo>
                  <a:cubicBezTo>
                    <a:pt x="14" y="203"/>
                    <a:pt x="14" y="203"/>
                    <a:pt x="14" y="203"/>
                  </a:cubicBezTo>
                  <a:cubicBezTo>
                    <a:pt x="14" y="14"/>
                    <a:pt x="14" y="14"/>
                    <a:pt x="14" y="14"/>
                  </a:cubicBezTo>
                  <a:cubicBezTo>
                    <a:pt x="342" y="14"/>
                    <a:pt x="342" y="14"/>
                    <a:pt x="342" y="14"/>
                  </a:cubicBezTo>
                  <a:lnTo>
                    <a:pt x="342"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6">
              <a:extLst>
                <a:ext uri="{FF2B5EF4-FFF2-40B4-BE49-F238E27FC236}">
                  <a16:creationId xmlns:a16="http://schemas.microsoft.com/office/drawing/2014/main" id="{CD499E51-E3C1-A84C-9B62-17710A93C47D}"/>
                </a:ext>
              </a:extLst>
            </p:cNvPr>
            <p:cNvSpPr>
              <a:spLocks/>
            </p:cNvSpPr>
            <p:nvPr/>
          </p:nvSpPr>
          <p:spPr bwMode="auto">
            <a:xfrm>
              <a:off x="5988050" y="4711700"/>
              <a:ext cx="311150" cy="100012"/>
            </a:xfrm>
            <a:custGeom>
              <a:avLst/>
              <a:gdLst>
                <a:gd name="T0" fmla="*/ 117 w 121"/>
                <a:gd name="T1" fmla="*/ 32 h 39"/>
                <a:gd name="T2" fmla="*/ 99 w 121"/>
                <a:gd name="T3" fmla="*/ 3 h 39"/>
                <a:gd name="T4" fmla="*/ 99 w 121"/>
                <a:gd name="T5" fmla="*/ 0 h 39"/>
                <a:gd name="T6" fmla="*/ 60 w 121"/>
                <a:gd name="T7" fmla="*/ 0 h 39"/>
                <a:gd name="T8" fmla="*/ 21 w 121"/>
                <a:gd name="T9" fmla="*/ 0 h 39"/>
                <a:gd name="T10" fmla="*/ 21 w 121"/>
                <a:gd name="T11" fmla="*/ 3 h 39"/>
                <a:gd name="T12" fmla="*/ 3 w 121"/>
                <a:gd name="T13" fmla="*/ 32 h 39"/>
                <a:gd name="T14" fmla="*/ 3 w 121"/>
                <a:gd name="T15" fmla="*/ 39 h 39"/>
                <a:gd name="T16" fmla="*/ 60 w 121"/>
                <a:gd name="T17" fmla="*/ 39 h 39"/>
                <a:gd name="T18" fmla="*/ 117 w 121"/>
                <a:gd name="T19" fmla="*/ 39 h 39"/>
                <a:gd name="T20" fmla="*/ 117 w 121"/>
                <a:gd name="T21"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39">
                  <a:moveTo>
                    <a:pt x="117" y="32"/>
                  </a:moveTo>
                  <a:cubicBezTo>
                    <a:pt x="103" y="28"/>
                    <a:pt x="99" y="18"/>
                    <a:pt x="99" y="3"/>
                  </a:cubicBezTo>
                  <a:cubicBezTo>
                    <a:pt x="99" y="0"/>
                    <a:pt x="99" y="0"/>
                    <a:pt x="99" y="0"/>
                  </a:cubicBezTo>
                  <a:cubicBezTo>
                    <a:pt x="60" y="0"/>
                    <a:pt x="60" y="0"/>
                    <a:pt x="60" y="0"/>
                  </a:cubicBezTo>
                  <a:cubicBezTo>
                    <a:pt x="21" y="0"/>
                    <a:pt x="21" y="0"/>
                    <a:pt x="21" y="0"/>
                  </a:cubicBezTo>
                  <a:cubicBezTo>
                    <a:pt x="21" y="3"/>
                    <a:pt x="21" y="3"/>
                    <a:pt x="21" y="3"/>
                  </a:cubicBezTo>
                  <a:cubicBezTo>
                    <a:pt x="21" y="18"/>
                    <a:pt x="17" y="28"/>
                    <a:pt x="3" y="32"/>
                  </a:cubicBezTo>
                  <a:cubicBezTo>
                    <a:pt x="0" y="33"/>
                    <a:pt x="0" y="39"/>
                    <a:pt x="3" y="39"/>
                  </a:cubicBezTo>
                  <a:cubicBezTo>
                    <a:pt x="60" y="39"/>
                    <a:pt x="60" y="39"/>
                    <a:pt x="60" y="39"/>
                  </a:cubicBezTo>
                  <a:cubicBezTo>
                    <a:pt x="117" y="39"/>
                    <a:pt x="117" y="39"/>
                    <a:pt x="117" y="39"/>
                  </a:cubicBezTo>
                  <a:cubicBezTo>
                    <a:pt x="121" y="39"/>
                    <a:pt x="121" y="33"/>
                    <a:pt x="11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7" name="Freeform 15">
            <a:extLst>
              <a:ext uri="{FF2B5EF4-FFF2-40B4-BE49-F238E27FC236}">
                <a16:creationId xmlns:a16="http://schemas.microsoft.com/office/drawing/2014/main" id="{032DC76C-1500-E847-9100-77ADD749595E}"/>
              </a:ext>
            </a:extLst>
          </p:cNvPr>
          <p:cNvSpPr>
            <a:spLocks noChangeAspect="1" noEditPoints="1"/>
          </p:cNvSpPr>
          <p:nvPr/>
        </p:nvSpPr>
        <p:spPr bwMode="auto">
          <a:xfrm>
            <a:off x="713233" y="5149675"/>
            <a:ext cx="171635" cy="249076"/>
          </a:xfrm>
          <a:custGeom>
            <a:avLst/>
            <a:gdLst>
              <a:gd name="T0" fmla="*/ 244 w 265"/>
              <a:gd name="T1" fmla="*/ 0 h 384"/>
              <a:gd name="T2" fmla="*/ 23 w 265"/>
              <a:gd name="T3" fmla="*/ 0 h 384"/>
              <a:gd name="T4" fmla="*/ 0 w 265"/>
              <a:gd name="T5" fmla="*/ 24 h 384"/>
              <a:gd name="T6" fmla="*/ 0 w 265"/>
              <a:gd name="T7" fmla="*/ 321 h 384"/>
              <a:gd name="T8" fmla="*/ 0 w 265"/>
              <a:gd name="T9" fmla="*/ 321 h 384"/>
              <a:gd name="T10" fmla="*/ 0 w 265"/>
              <a:gd name="T11" fmla="*/ 337 h 384"/>
              <a:gd name="T12" fmla="*/ 0 w 265"/>
              <a:gd name="T13" fmla="*/ 337 h 384"/>
              <a:gd name="T14" fmla="*/ 0 w 265"/>
              <a:gd name="T15" fmla="*/ 364 h 384"/>
              <a:gd name="T16" fmla="*/ 20 w 265"/>
              <a:gd name="T17" fmla="*/ 384 h 384"/>
              <a:gd name="T18" fmla="*/ 241 w 265"/>
              <a:gd name="T19" fmla="*/ 384 h 384"/>
              <a:gd name="T20" fmla="*/ 265 w 265"/>
              <a:gd name="T21" fmla="*/ 360 h 384"/>
              <a:gd name="T22" fmla="*/ 265 w 265"/>
              <a:gd name="T23" fmla="*/ 21 h 384"/>
              <a:gd name="T24" fmla="*/ 244 w 265"/>
              <a:gd name="T25" fmla="*/ 0 h 384"/>
              <a:gd name="T26" fmla="*/ 16 w 265"/>
              <a:gd name="T27" fmla="*/ 24 h 384"/>
              <a:gd name="T28" fmla="*/ 23 w 265"/>
              <a:gd name="T29" fmla="*/ 16 h 384"/>
              <a:gd name="T30" fmla="*/ 244 w 265"/>
              <a:gd name="T31" fmla="*/ 16 h 384"/>
              <a:gd name="T32" fmla="*/ 249 w 265"/>
              <a:gd name="T33" fmla="*/ 21 h 384"/>
              <a:gd name="T34" fmla="*/ 249 w 265"/>
              <a:gd name="T35" fmla="*/ 321 h 384"/>
              <a:gd name="T36" fmla="*/ 16 w 265"/>
              <a:gd name="T37" fmla="*/ 321 h 384"/>
              <a:gd name="T38" fmla="*/ 16 w 265"/>
              <a:gd name="T39" fmla="*/ 24 h 384"/>
              <a:gd name="T40" fmla="*/ 241 w 265"/>
              <a:gd name="T41" fmla="*/ 368 h 384"/>
              <a:gd name="T42" fmla="*/ 20 w 265"/>
              <a:gd name="T43" fmla="*/ 368 h 384"/>
              <a:gd name="T44" fmla="*/ 16 w 265"/>
              <a:gd name="T45" fmla="*/ 364 h 384"/>
              <a:gd name="T46" fmla="*/ 16 w 265"/>
              <a:gd name="T47" fmla="*/ 337 h 384"/>
              <a:gd name="T48" fmla="*/ 249 w 265"/>
              <a:gd name="T49" fmla="*/ 337 h 384"/>
              <a:gd name="T50" fmla="*/ 249 w 265"/>
              <a:gd name="T51" fmla="*/ 360 h 384"/>
              <a:gd name="T52" fmla="*/ 241 w 265"/>
              <a:gd name="T53" fmla="*/ 368 h 384"/>
              <a:gd name="T54" fmla="*/ 144 w 265"/>
              <a:gd name="T55" fmla="*/ 354 h 384"/>
              <a:gd name="T56" fmla="*/ 132 w 265"/>
              <a:gd name="T57" fmla="*/ 366 h 384"/>
              <a:gd name="T58" fmla="*/ 120 w 265"/>
              <a:gd name="T59" fmla="*/ 354 h 384"/>
              <a:gd name="T60" fmla="*/ 132 w 265"/>
              <a:gd name="T61" fmla="*/ 342 h 384"/>
              <a:gd name="T62" fmla="*/ 144 w 265"/>
              <a:gd name="T63" fmla="*/ 35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384">
                <a:moveTo>
                  <a:pt x="244" y="0"/>
                </a:moveTo>
                <a:cubicBezTo>
                  <a:pt x="23" y="0"/>
                  <a:pt x="23" y="0"/>
                  <a:pt x="23" y="0"/>
                </a:cubicBezTo>
                <a:cubicBezTo>
                  <a:pt x="10" y="0"/>
                  <a:pt x="0" y="11"/>
                  <a:pt x="0" y="24"/>
                </a:cubicBezTo>
                <a:cubicBezTo>
                  <a:pt x="0" y="321"/>
                  <a:pt x="0" y="321"/>
                  <a:pt x="0" y="321"/>
                </a:cubicBezTo>
                <a:cubicBezTo>
                  <a:pt x="0" y="321"/>
                  <a:pt x="0" y="321"/>
                  <a:pt x="0" y="321"/>
                </a:cubicBezTo>
                <a:cubicBezTo>
                  <a:pt x="0" y="337"/>
                  <a:pt x="0" y="337"/>
                  <a:pt x="0" y="337"/>
                </a:cubicBezTo>
                <a:cubicBezTo>
                  <a:pt x="0" y="337"/>
                  <a:pt x="0" y="337"/>
                  <a:pt x="0" y="337"/>
                </a:cubicBezTo>
                <a:cubicBezTo>
                  <a:pt x="0" y="364"/>
                  <a:pt x="0" y="364"/>
                  <a:pt x="0" y="364"/>
                </a:cubicBezTo>
                <a:cubicBezTo>
                  <a:pt x="0" y="375"/>
                  <a:pt x="9" y="384"/>
                  <a:pt x="20" y="384"/>
                </a:cubicBezTo>
                <a:cubicBezTo>
                  <a:pt x="241" y="384"/>
                  <a:pt x="241" y="384"/>
                  <a:pt x="241" y="384"/>
                </a:cubicBezTo>
                <a:cubicBezTo>
                  <a:pt x="254" y="384"/>
                  <a:pt x="265" y="373"/>
                  <a:pt x="265" y="360"/>
                </a:cubicBezTo>
                <a:cubicBezTo>
                  <a:pt x="265" y="21"/>
                  <a:pt x="265" y="21"/>
                  <a:pt x="265" y="21"/>
                </a:cubicBezTo>
                <a:cubicBezTo>
                  <a:pt x="265" y="9"/>
                  <a:pt x="255" y="0"/>
                  <a:pt x="244" y="0"/>
                </a:cubicBezTo>
                <a:close/>
                <a:moveTo>
                  <a:pt x="16" y="24"/>
                </a:moveTo>
                <a:cubicBezTo>
                  <a:pt x="16" y="19"/>
                  <a:pt x="19" y="16"/>
                  <a:pt x="23" y="16"/>
                </a:cubicBezTo>
                <a:cubicBezTo>
                  <a:pt x="244" y="16"/>
                  <a:pt x="244" y="16"/>
                  <a:pt x="244" y="16"/>
                </a:cubicBezTo>
                <a:cubicBezTo>
                  <a:pt x="246" y="16"/>
                  <a:pt x="249" y="18"/>
                  <a:pt x="249" y="21"/>
                </a:cubicBezTo>
                <a:cubicBezTo>
                  <a:pt x="249" y="321"/>
                  <a:pt x="249" y="321"/>
                  <a:pt x="249" y="321"/>
                </a:cubicBezTo>
                <a:cubicBezTo>
                  <a:pt x="16" y="321"/>
                  <a:pt x="16" y="321"/>
                  <a:pt x="16" y="321"/>
                </a:cubicBezTo>
                <a:lnTo>
                  <a:pt x="16" y="24"/>
                </a:lnTo>
                <a:close/>
                <a:moveTo>
                  <a:pt x="241" y="368"/>
                </a:moveTo>
                <a:cubicBezTo>
                  <a:pt x="20" y="368"/>
                  <a:pt x="20" y="368"/>
                  <a:pt x="20" y="368"/>
                </a:cubicBezTo>
                <a:cubicBezTo>
                  <a:pt x="18" y="368"/>
                  <a:pt x="16" y="366"/>
                  <a:pt x="16" y="364"/>
                </a:cubicBezTo>
                <a:cubicBezTo>
                  <a:pt x="16" y="337"/>
                  <a:pt x="16" y="337"/>
                  <a:pt x="16" y="337"/>
                </a:cubicBezTo>
                <a:cubicBezTo>
                  <a:pt x="249" y="337"/>
                  <a:pt x="249" y="337"/>
                  <a:pt x="249" y="337"/>
                </a:cubicBezTo>
                <a:cubicBezTo>
                  <a:pt x="249" y="360"/>
                  <a:pt x="249" y="360"/>
                  <a:pt x="249" y="360"/>
                </a:cubicBezTo>
                <a:cubicBezTo>
                  <a:pt x="249" y="365"/>
                  <a:pt x="245" y="368"/>
                  <a:pt x="241" y="368"/>
                </a:cubicBezTo>
                <a:close/>
                <a:moveTo>
                  <a:pt x="144" y="354"/>
                </a:moveTo>
                <a:cubicBezTo>
                  <a:pt x="144" y="361"/>
                  <a:pt x="139" y="366"/>
                  <a:pt x="132" y="366"/>
                </a:cubicBezTo>
                <a:cubicBezTo>
                  <a:pt x="126" y="366"/>
                  <a:pt x="120" y="361"/>
                  <a:pt x="120" y="354"/>
                </a:cubicBezTo>
                <a:cubicBezTo>
                  <a:pt x="120" y="348"/>
                  <a:pt x="126" y="342"/>
                  <a:pt x="132" y="342"/>
                </a:cubicBezTo>
                <a:cubicBezTo>
                  <a:pt x="139" y="342"/>
                  <a:pt x="144" y="348"/>
                  <a:pt x="144" y="35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717074"/>
              </a:solidFill>
            </a:endParaRPr>
          </a:p>
        </p:txBody>
      </p:sp>
      <p:grpSp>
        <p:nvGrpSpPr>
          <p:cNvPr id="379" name="Group 378">
            <a:extLst>
              <a:ext uri="{FF2B5EF4-FFF2-40B4-BE49-F238E27FC236}">
                <a16:creationId xmlns:a16="http://schemas.microsoft.com/office/drawing/2014/main" id="{FB473AC4-98E1-254F-A71A-99290CC514E3}"/>
              </a:ext>
            </a:extLst>
          </p:cNvPr>
          <p:cNvGrpSpPr/>
          <p:nvPr/>
        </p:nvGrpSpPr>
        <p:grpSpPr>
          <a:xfrm>
            <a:off x="1927675" y="4088496"/>
            <a:ext cx="391829" cy="391829"/>
            <a:chOff x="3324059" y="3193429"/>
            <a:chExt cx="391829" cy="391829"/>
          </a:xfrm>
        </p:grpSpPr>
        <p:sp>
          <p:nvSpPr>
            <p:cNvPr id="380" name="Oval 379">
              <a:extLst>
                <a:ext uri="{FF2B5EF4-FFF2-40B4-BE49-F238E27FC236}">
                  <a16:creationId xmlns:a16="http://schemas.microsoft.com/office/drawing/2014/main" id="{01F1AD98-0906-8148-A1E9-3BBA429F4973}"/>
                </a:ext>
              </a:extLst>
            </p:cNvPr>
            <p:cNvSpPr/>
            <p:nvPr/>
          </p:nvSpPr>
          <p:spPr>
            <a:xfrm>
              <a:off x="3324059" y="3193429"/>
              <a:ext cx="391829" cy="3918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381" name="Group 380">
              <a:extLst>
                <a:ext uri="{FF2B5EF4-FFF2-40B4-BE49-F238E27FC236}">
                  <a16:creationId xmlns:a16="http://schemas.microsoft.com/office/drawing/2014/main" id="{E8A83276-8776-9143-83C6-6709554782BE}"/>
                </a:ext>
              </a:extLst>
            </p:cNvPr>
            <p:cNvGrpSpPr/>
            <p:nvPr/>
          </p:nvGrpSpPr>
          <p:grpSpPr>
            <a:xfrm>
              <a:off x="3388189" y="3286886"/>
              <a:ext cx="263569" cy="204914"/>
              <a:chOff x="3404464" y="3294411"/>
              <a:chExt cx="234812" cy="182557"/>
            </a:xfrm>
          </p:grpSpPr>
          <p:sp>
            <p:nvSpPr>
              <p:cNvPr id="382" name="Freeform 7">
                <a:extLst>
                  <a:ext uri="{FF2B5EF4-FFF2-40B4-BE49-F238E27FC236}">
                    <a16:creationId xmlns:a16="http://schemas.microsoft.com/office/drawing/2014/main" id="{8CB87C8F-5BB2-9446-981E-2BC07FE6497A}"/>
                  </a:ext>
                </a:extLst>
              </p:cNvPr>
              <p:cNvSpPr>
                <a:spLocks/>
              </p:cNvSpPr>
              <p:nvPr/>
            </p:nvSpPr>
            <p:spPr bwMode="auto">
              <a:xfrm>
                <a:off x="3563946" y="3375170"/>
                <a:ext cx="46827" cy="28504"/>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sp>
            <p:nvSpPr>
              <p:cNvPr id="383" name="Freeform 8">
                <a:extLst>
                  <a:ext uri="{FF2B5EF4-FFF2-40B4-BE49-F238E27FC236}">
                    <a16:creationId xmlns:a16="http://schemas.microsoft.com/office/drawing/2014/main" id="{D384C5BD-7AF9-3A4F-A4A3-B396512DE144}"/>
                  </a:ext>
                </a:extLst>
              </p:cNvPr>
              <p:cNvSpPr>
                <a:spLocks noEditPoints="1"/>
              </p:cNvSpPr>
              <p:nvPr/>
            </p:nvSpPr>
            <p:spPr bwMode="auto">
              <a:xfrm>
                <a:off x="3404464" y="3294411"/>
                <a:ext cx="234812" cy="182557"/>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grpSp>
      </p:grpSp>
      <p:sp>
        <p:nvSpPr>
          <p:cNvPr id="393" name="TextBox 392">
            <a:extLst>
              <a:ext uri="{FF2B5EF4-FFF2-40B4-BE49-F238E27FC236}">
                <a16:creationId xmlns:a16="http://schemas.microsoft.com/office/drawing/2014/main" id="{C549E7F7-3FD5-2A46-80EB-9CBAA8673D53}"/>
              </a:ext>
            </a:extLst>
          </p:cNvPr>
          <p:cNvSpPr txBox="1"/>
          <p:nvPr/>
        </p:nvSpPr>
        <p:spPr>
          <a:xfrm>
            <a:off x="9094985" y="2460974"/>
            <a:ext cx="2085349" cy="235888"/>
          </a:xfrm>
          <a:prstGeom prst="rect">
            <a:avLst/>
          </a:prstGeom>
          <a:noFill/>
        </p:spPr>
        <p:txBody>
          <a:bodyPr wrap="none" lIns="0" tIns="0" rIns="0" bIns="0" rtlCol="0">
            <a:noAutofit/>
          </a:bodyPr>
          <a:lstStyle/>
          <a:p>
            <a:r>
              <a:rPr lang="en-US" sz="1200">
                <a:solidFill>
                  <a:schemeClr val="accent1"/>
                </a:solidFill>
              </a:rPr>
              <a:t>Non-Business Internet Traffic</a:t>
            </a:r>
          </a:p>
        </p:txBody>
      </p:sp>
      <p:grpSp>
        <p:nvGrpSpPr>
          <p:cNvPr id="5" name="Group 4">
            <a:extLst>
              <a:ext uri="{FF2B5EF4-FFF2-40B4-BE49-F238E27FC236}">
                <a16:creationId xmlns:a16="http://schemas.microsoft.com/office/drawing/2014/main" id="{04F44252-5CC0-6C4A-02FE-DC1ED59A8C1D}"/>
              </a:ext>
            </a:extLst>
          </p:cNvPr>
          <p:cNvGrpSpPr/>
          <p:nvPr/>
        </p:nvGrpSpPr>
        <p:grpSpPr>
          <a:xfrm>
            <a:off x="6132204" y="2343460"/>
            <a:ext cx="2872607" cy="502525"/>
            <a:chOff x="6375413" y="2476454"/>
            <a:chExt cx="2872607" cy="502525"/>
          </a:xfrm>
        </p:grpSpPr>
        <p:sp>
          <p:nvSpPr>
            <p:cNvPr id="511" name="Rectangle 510">
              <a:extLst>
                <a:ext uri="{FF2B5EF4-FFF2-40B4-BE49-F238E27FC236}">
                  <a16:creationId xmlns:a16="http://schemas.microsoft.com/office/drawing/2014/main" id="{75251BED-76B1-E496-6C6E-0BDB1953DD3A}"/>
                </a:ext>
              </a:extLst>
            </p:cNvPr>
            <p:cNvSpPr/>
            <p:nvPr/>
          </p:nvSpPr>
          <p:spPr>
            <a:xfrm>
              <a:off x="6375413" y="2487405"/>
              <a:ext cx="2872607" cy="490000"/>
            </a:xfrm>
            <a:prstGeom prst="rect">
              <a:avLst/>
            </a:prstGeom>
            <a:solidFill>
              <a:schemeClr val="bg1">
                <a:alpha val="0"/>
              </a:schemeClr>
            </a:solidFill>
            <a:ln w="19050">
              <a:solidFill>
                <a:schemeClr val="tx2">
                  <a:alpha val="98000"/>
                </a:schemeClr>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spcAft>
                  <a:spcPts val="720"/>
                </a:spcAft>
              </a:pPr>
              <a:endParaRPr lang="en-US" sz="1440">
                <a:solidFill>
                  <a:schemeClr val="bg1"/>
                </a:solidFill>
              </a:endParaRPr>
            </a:p>
          </p:txBody>
        </p:sp>
        <p:pic>
          <p:nvPicPr>
            <p:cNvPr id="390" name="Picture 389">
              <a:extLst>
                <a:ext uri="{FF2B5EF4-FFF2-40B4-BE49-F238E27FC236}">
                  <a16:creationId xmlns:a16="http://schemas.microsoft.com/office/drawing/2014/main" id="{D4D48D75-2CF5-0744-BBE0-4C82561C98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65009" y="2514397"/>
              <a:ext cx="755110" cy="426638"/>
            </a:xfrm>
            <a:prstGeom prst="rect">
              <a:avLst/>
            </a:prstGeom>
          </p:spPr>
        </p:pic>
        <p:pic>
          <p:nvPicPr>
            <p:cNvPr id="391" name="Picture 390">
              <a:extLst>
                <a:ext uri="{FF2B5EF4-FFF2-40B4-BE49-F238E27FC236}">
                  <a16:creationId xmlns:a16="http://schemas.microsoft.com/office/drawing/2014/main" id="{FCE179DD-F823-5548-8CB6-1C12AEB3B22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59420" y="2476454"/>
              <a:ext cx="502525" cy="502525"/>
            </a:xfrm>
            <a:prstGeom prst="rect">
              <a:avLst/>
            </a:prstGeom>
          </p:spPr>
        </p:pic>
        <p:pic>
          <p:nvPicPr>
            <p:cNvPr id="392" name="Picture 391">
              <a:extLst>
                <a:ext uri="{FF2B5EF4-FFF2-40B4-BE49-F238E27FC236}">
                  <a16:creationId xmlns:a16="http://schemas.microsoft.com/office/drawing/2014/main" id="{61A6D425-8E49-D94F-987A-7ADA20223E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23183" y="2607796"/>
              <a:ext cx="573335" cy="239841"/>
            </a:xfrm>
            <a:prstGeom prst="rect">
              <a:avLst/>
            </a:prstGeom>
          </p:spPr>
        </p:pic>
        <p:pic>
          <p:nvPicPr>
            <p:cNvPr id="394" name="Picture 393">
              <a:extLst>
                <a:ext uri="{FF2B5EF4-FFF2-40B4-BE49-F238E27FC236}">
                  <a16:creationId xmlns:a16="http://schemas.microsoft.com/office/drawing/2014/main" id="{D5ED4F32-191C-2E4A-AD72-D8EAB160C22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31884" y="2496864"/>
              <a:ext cx="824472" cy="461704"/>
            </a:xfrm>
            <a:prstGeom prst="rect">
              <a:avLst/>
            </a:prstGeom>
          </p:spPr>
        </p:pic>
      </p:grpSp>
      <p:sp>
        <p:nvSpPr>
          <p:cNvPr id="172" name="TextBox 171">
            <a:extLst>
              <a:ext uri="{FF2B5EF4-FFF2-40B4-BE49-F238E27FC236}">
                <a16:creationId xmlns:a16="http://schemas.microsoft.com/office/drawing/2014/main" id="{EA8906BB-6D7B-6C43-8EFB-2814B301BA56}"/>
              </a:ext>
            </a:extLst>
          </p:cNvPr>
          <p:cNvSpPr txBox="1">
            <a:spLocks noChangeAspect="1"/>
          </p:cNvSpPr>
          <p:nvPr/>
        </p:nvSpPr>
        <p:spPr>
          <a:xfrm>
            <a:off x="2465383" y="4549189"/>
            <a:ext cx="1864337" cy="138499"/>
          </a:xfrm>
          <a:prstGeom prst="rect">
            <a:avLst/>
          </a:prstGeom>
          <a:noFill/>
        </p:spPr>
        <p:txBody>
          <a:bodyPr wrap="square" lIns="0" tIns="0" rIns="0" bIns="0" rtlCol="0" anchor="t">
            <a:spAutoFit/>
          </a:bodyPr>
          <a:lstStyle/>
          <a:p>
            <a:pPr>
              <a:lnSpc>
                <a:spcPct val="90000"/>
              </a:lnSpc>
            </a:pPr>
            <a:r>
              <a:rPr lang="en-US" sz="1000">
                <a:solidFill>
                  <a:schemeClr val="bg1"/>
                </a:solidFill>
              </a:rPr>
              <a:t>VMware SD-WAN Edge</a:t>
            </a:r>
          </a:p>
        </p:txBody>
      </p:sp>
      <p:sp>
        <p:nvSpPr>
          <p:cNvPr id="2" name="Rectangle 1">
            <a:extLst>
              <a:ext uri="{FF2B5EF4-FFF2-40B4-BE49-F238E27FC236}">
                <a16:creationId xmlns:a16="http://schemas.microsoft.com/office/drawing/2014/main" id="{E0CBD9F7-1ED5-C343-B574-A02D8477C839}"/>
              </a:ext>
            </a:extLst>
          </p:cNvPr>
          <p:cNvSpPr/>
          <p:nvPr/>
        </p:nvSpPr>
        <p:spPr>
          <a:xfrm>
            <a:off x="181939" y="2643508"/>
            <a:ext cx="962307" cy="1200329"/>
          </a:xfrm>
          <a:prstGeom prst="rect">
            <a:avLst/>
          </a:prstGeom>
        </p:spPr>
        <p:txBody>
          <a:bodyPr wrap="square">
            <a:spAutoFit/>
          </a:bodyPr>
          <a:lstStyle/>
          <a:p>
            <a:pPr algn="ctr"/>
            <a:r>
              <a:rPr lang="en-US" sz="1200" dirty="0">
                <a:solidFill>
                  <a:schemeClr val="accent1"/>
                </a:solidFill>
              </a:rPr>
              <a:t>Call Center </a:t>
            </a:r>
          </a:p>
          <a:p>
            <a:pPr algn="ctr"/>
            <a:r>
              <a:rPr lang="en-US" sz="1200" dirty="0">
                <a:solidFill>
                  <a:schemeClr val="accent1"/>
                </a:solidFill>
              </a:rPr>
              <a:t>Agents –Work </a:t>
            </a:r>
          </a:p>
          <a:p>
            <a:pPr algn="ctr"/>
            <a:r>
              <a:rPr lang="en-US" sz="1200" dirty="0">
                <a:solidFill>
                  <a:schemeClr val="accent1"/>
                </a:solidFill>
              </a:rPr>
              <a:t>From </a:t>
            </a:r>
          </a:p>
          <a:p>
            <a:pPr algn="ctr"/>
            <a:r>
              <a:rPr lang="en-US" sz="1200" dirty="0">
                <a:solidFill>
                  <a:schemeClr val="accent1"/>
                </a:solidFill>
              </a:rPr>
              <a:t>Home </a:t>
            </a:r>
            <a:endParaRPr lang="en-US" sz="1200" dirty="0"/>
          </a:p>
        </p:txBody>
      </p:sp>
      <p:grpSp>
        <p:nvGrpSpPr>
          <p:cNvPr id="181" name="Group 180">
            <a:extLst>
              <a:ext uri="{FF2B5EF4-FFF2-40B4-BE49-F238E27FC236}">
                <a16:creationId xmlns:a16="http://schemas.microsoft.com/office/drawing/2014/main" id="{2A535CF3-7A5D-4845-8F24-C58ECF4AC11C}"/>
              </a:ext>
            </a:extLst>
          </p:cNvPr>
          <p:cNvGrpSpPr/>
          <p:nvPr/>
        </p:nvGrpSpPr>
        <p:grpSpPr>
          <a:xfrm>
            <a:off x="1927675" y="5524936"/>
            <a:ext cx="391829" cy="391829"/>
            <a:chOff x="3324059" y="3193429"/>
            <a:chExt cx="391829" cy="391829"/>
          </a:xfrm>
        </p:grpSpPr>
        <p:sp>
          <p:nvSpPr>
            <p:cNvPr id="182" name="Oval 181">
              <a:extLst>
                <a:ext uri="{FF2B5EF4-FFF2-40B4-BE49-F238E27FC236}">
                  <a16:creationId xmlns:a16="http://schemas.microsoft.com/office/drawing/2014/main" id="{CC18B973-828C-0640-8523-EE7CE6B94E64}"/>
                </a:ext>
              </a:extLst>
            </p:cNvPr>
            <p:cNvSpPr/>
            <p:nvPr/>
          </p:nvSpPr>
          <p:spPr>
            <a:xfrm>
              <a:off x="3324059" y="3193429"/>
              <a:ext cx="391829" cy="3918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183" name="Group 182">
              <a:extLst>
                <a:ext uri="{FF2B5EF4-FFF2-40B4-BE49-F238E27FC236}">
                  <a16:creationId xmlns:a16="http://schemas.microsoft.com/office/drawing/2014/main" id="{1CA0600C-AD93-4F4C-A8CF-F7D76F775FA0}"/>
                </a:ext>
              </a:extLst>
            </p:cNvPr>
            <p:cNvGrpSpPr/>
            <p:nvPr/>
          </p:nvGrpSpPr>
          <p:grpSpPr>
            <a:xfrm>
              <a:off x="3388189" y="3286886"/>
              <a:ext cx="263569" cy="204914"/>
              <a:chOff x="3404464" y="3294411"/>
              <a:chExt cx="234812" cy="182557"/>
            </a:xfrm>
          </p:grpSpPr>
          <p:sp>
            <p:nvSpPr>
              <p:cNvPr id="184" name="Freeform 7">
                <a:extLst>
                  <a:ext uri="{FF2B5EF4-FFF2-40B4-BE49-F238E27FC236}">
                    <a16:creationId xmlns:a16="http://schemas.microsoft.com/office/drawing/2014/main" id="{A42DBCDB-8F49-E640-9089-80834E954A1D}"/>
                  </a:ext>
                </a:extLst>
              </p:cNvPr>
              <p:cNvSpPr>
                <a:spLocks/>
              </p:cNvSpPr>
              <p:nvPr/>
            </p:nvSpPr>
            <p:spPr bwMode="auto">
              <a:xfrm>
                <a:off x="3563946" y="3375170"/>
                <a:ext cx="46827" cy="28504"/>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sp>
            <p:nvSpPr>
              <p:cNvPr id="185" name="Freeform 8">
                <a:extLst>
                  <a:ext uri="{FF2B5EF4-FFF2-40B4-BE49-F238E27FC236}">
                    <a16:creationId xmlns:a16="http://schemas.microsoft.com/office/drawing/2014/main" id="{DD32A8A9-868A-7E4A-B52E-BF24F5322DE7}"/>
                  </a:ext>
                </a:extLst>
              </p:cNvPr>
              <p:cNvSpPr>
                <a:spLocks noEditPoints="1"/>
              </p:cNvSpPr>
              <p:nvPr/>
            </p:nvSpPr>
            <p:spPr bwMode="auto">
              <a:xfrm>
                <a:off x="3404464" y="3294411"/>
                <a:ext cx="234812" cy="182557"/>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grpSp>
      </p:grpSp>
      <p:grpSp>
        <p:nvGrpSpPr>
          <p:cNvPr id="186" name="Group 185">
            <a:extLst>
              <a:ext uri="{FF2B5EF4-FFF2-40B4-BE49-F238E27FC236}">
                <a16:creationId xmlns:a16="http://schemas.microsoft.com/office/drawing/2014/main" id="{DCAD458B-1141-D543-AC31-681D1DD540CC}"/>
              </a:ext>
            </a:extLst>
          </p:cNvPr>
          <p:cNvGrpSpPr/>
          <p:nvPr/>
        </p:nvGrpSpPr>
        <p:grpSpPr>
          <a:xfrm>
            <a:off x="1927675" y="4817453"/>
            <a:ext cx="391829" cy="391829"/>
            <a:chOff x="3324059" y="3193429"/>
            <a:chExt cx="391829" cy="391829"/>
          </a:xfrm>
        </p:grpSpPr>
        <p:sp>
          <p:nvSpPr>
            <p:cNvPr id="188" name="Oval 187">
              <a:extLst>
                <a:ext uri="{FF2B5EF4-FFF2-40B4-BE49-F238E27FC236}">
                  <a16:creationId xmlns:a16="http://schemas.microsoft.com/office/drawing/2014/main" id="{13414EB0-819E-8242-B605-AF9D93688A89}"/>
                </a:ext>
              </a:extLst>
            </p:cNvPr>
            <p:cNvSpPr/>
            <p:nvPr/>
          </p:nvSpPr>
          <p:spPr>
            <a:xfrm>
              <a:off x="3324059" y="3193429"/>
              <a:ext cx="391829" cy="3918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189" name="Group 188">
              <a:extLst>
                <a:ext uri="{FF2B5EF4-FFF2-40B4-BE49-F238E27FC236}">
                  <a16:creationId xmlns:a16="http://schemas.microsoft.com/office/drawing/2014/main" id="{6118D2B3-CEC9-DB4A-8845-12A3E8B106D9}"/>
                </a:ext>
              </a:extLst>
            </p:cNvPr>
            <p:cNvGrpSpPr/>
            <p:nvPr/>
          </p:nvGrpSpPr>
          <p:grpSpPr>
            <a:xfrm>
              <a:off x="3388189" y="3286886"/>
              <a:ext cx="263569" cy="204914"/>
              <a:chOff x="3404464" y="3294411"/>
              <a:chExt cx="234812" cy="182557"/>
            </a:xfrm>
          </p:grpSpPr>
          <p:sp>
            <p:nvSpPr>
              <p:cNvPr id="190" name="Freeform 7">
                <a:extLst>
                  <a:ext uri="{FF2B5EF4-FFF2-40B4-BE49-F238E27FC236}">
                    <a16:creationId xmlns:a16="http://schemas.microsoft.com/office/drawing/2014/main" id="{2E4DA288-2B2F-DC4A-8842-DC533DF04E36}"/>
                  </a:ext>
                </a:extLst>
              </p:cNvPr>
              <p:cNvSpPr>
                <a:spLocks/>
              </p:cNvSpPr>
              <p:nvPr/>
            </p:nvSpPr>
            <p:spPr bwMode="auto">
              <a:xfrm>
                <a:off x="3563946" y="3375170"/>
                <a:ext cx="46827" cy="28504"/>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sp>
            <p:nvSpPr>
              <p:cNvPr id="191" name="Freeform 8">
                <a:extLst>
                  <a:ext uri="{FF2B5EF4-FFF2-40B4-BE49-F238E27FC236}">
                    <a16:creationId xmlns:a16="http://schemas.microsoft.com/office/drawing/2014/main" id="{24ADE062-3D7C-604E-83B1-EEFCF997853F}"/>
                  </a:ext>
                </a:extLst>
              </p:cNvPr>
              <p:cNvSpPr>
                <a:spLocks noEditPoints="1"/>
              </p:cNvSpPr>
              <p:nvPr/>
            </p:nvSpPr>
            <p:spPr bwMode="auto">
              <a:xfrm>
                <a:off x="3404464" y="3294411"/>
                <a:ext cx="234812" cy="182557"/>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grpSp>
      </p:grpSp>
      <p:grpSp>
        <p:nvGrpSpPr>
          <p:cNvPr id="192" name="Group 191">
            <a:extLst>
              <a:ext uri="{FF2B5EF4-FFF2-40B4-BE49-F238E27FC236}">
                <a16:creationId xmlns:a16="http://schemas.microsoft.com/office/drawing/2014/main" id="{00598486-7CE9-0944-ABC8-CB47446A28D2}"/>
              </a:ext>
            </a:extLst>
          </p:cNvPr>
          <p:cNvGrpSpPr/>
          <p:nvPr/>
        </p:nvGrpSpPr>
        <p:grpSpPr>
          <a:xfrm>
            <a:off x="1927675" y="3402487"/>
            <a:ext cx="391829" cy="391829"/>
            <a:chOff x="3324059" y="3193429"/>
            <a:chExt cx="391829" cy="391829"/>
          </a:xfrm>
        </p:grpSpPr>
        <p:sp>
          <p:nvSpPr>
            <p:cNvPr id="193" name="Oval 192">
              <a:extLst>
                <a:ext uri="{FF2B5EF4-FFF2-40B4-BE49-F238E27FC236}">
                  <a16:creationId xmlns:a16="http://schemas.microsoft.com/office/drawing/2014/main" id="{7DFE6B1D-80CF-E443-9EA0-607D77A8F599}"/>
                </a:ext>
              </a:extLst>
            </p:cNvPr>
            <p:cNvSpPr/>
            <p:nvPr/>
          </p:nvSpPr>
          <p:spPr>
            <a:xfrm>
              <a:off x="3324059" y="3193429"/>
              <a:ext cx="391829" cy="3918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194" name="Group 193">
              <a:extLst>
                <a:ext uri="{FF2B5EF4-FFF2-40B4-BE49-F238E27FC236}">
                  <a16:creationId xmlns:a16="http://schemas.microsoft.com/office/drawing/2014/main" id="{4FBD13BD-1F28-D54B-8858-14456C266D35}"/>
                </a:ext>
              </a:extLst>
            </p:cNvPr>
            <p:cNvGrpSpPr/>
            <p:nvPr/>
          </p:nvGrpSpPr>
          <p:grpSpPr>
            <a:xfrm>
              <a:off x="3388189" y="3286886"/>
              <a:ext cx="263569" cy="204914"/>
              <a:chOff x="3404464" y="3294411"/>
              <a:chExt cx="234812" cy="182557"/>
            </a:xfrm>
          </p:grpSpPr>
          <p:sp>
            <p:nvSpPr>
              <p:cNvPr id="195" name="Freeform 7">
                <a:extLst>
                  <a:ext uri="{FF2B5EF4-FFF2-40B4-BE49-F238E27FC236}">
                    <a16:creationId xmlns:a16="http://schemas.microsoft.com/office/drawing/2014/main" id="{92935C4C-368F-A742-9D61-0BA2AA33BEF6}"/>
                  </a:ext>
                </a:extLst>
              </p:cNvPr>
              <p:cNvSpPr>
                <a:spLocks/>
              </p:cNvSpPr>
              <p:nvPr/>
            </p:nvSpPr>
            <p:spPr bwMode="auto">
              <a:xfrm>
                <a:off x="3563946" y="3375170"/>
                <a:ext cx="46827" cy="28504"/>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sp>
            <p:nvSpPr>
              <p:cNvPr id="196" name="Freeform 8">
                <a:extLst>
                  <a:ext uri="{FF2B5EF4-FFF2-40B4-BE49-F238E27FC236}">
                    <a16:creationId xmlns:a16="http://schemas.microsoft.com/office/drawing/2014/main" id="{826F5EBA-6E3B-C840-B1B4-83CF79C008F5}"/>
                  </a:ext>
                </a:extLst>
              </p:cNvPr>
              <p:cNvSpPr>
                <a:spLocks noEditPoints="1"/>
              </p:cNvSpPr>
              <p:nvPr/>
            </p:nvSpPr>
            <p:spPr bwMode="auto">
              <a:xfrm>
                <a:off x="3404464" y="3294411"/>
                <a:ext cx="234812" cy="182557"/>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grpSp>
      </p:grpSp>
      <p:grpSp>
        <p:nvGrpSpPr>
          <p:cNvPr id="197" name="Group 196">
            <a:extLst>
              <a:ext uri="{FF2B5EF4-FFF2-40B4-BE49-F238E27FC236}">
                <a16:creationId xmlns:a16="http://schemas.microsoft.com/office/drawing/2014/main" id="{F868C523-F612-A144-87A9-DE443E43CE80}"/>
              </a:ext>
            </a:extLst>
          </p:cNvPr>
          <p:cNvGrpSpPr/>
          <p:nvPr/>
        </p:nvGrpSpPr>
        <p:grpSpPr>
          <a:xfrm>
            <a:off x="1927675" y="2695004"/>
            <a:ext cx="391829" cy="391829"/>
            <a:chOff x="3324059" y="3193429"/>
            <a:chExt cx="391829" cy="391829"/>
          </a:xfrm>
        </p:grpSpPr>
        <p:sp>
          <p:nvSpPr>
            <p:cNvPr id="198" name="Oval 197">
              <a:extLst>
                <a:ext uri="{FF2B5EF4-FFF2-40B4-BE49-F238E27FC236}">
                  <a16:creationId xmlns:a16="http://schemas.microsoft.com/office/drawing/2014/main" id="{439775F8-CB0B-1D45-ACE9-954FDBA6F68F}"/>
                </a:ext>
              </a:extLst>
            </p:cNvPr>
            <p:cNvSpPr/>
            <p:nvPr/>
          </p:nvSpPr>
          <p:spPr>
            <a:xfrm>
              <a:off x="3324059" y="3193429"/>
              <a:ext cx="391829" cy="3918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199" name="Group 198">
              <a:extLst>
                <a:ext uri="{FF2B5EF4-FFF2-40B4-BE49-F238E27FC236}">
                  <a16:creationId xmlns:a16="http://schemas.microsoft.com/office/drawing/2014/main" id="{84AF5779-69EC-1C4F-A295-1618002B39D3}"/>
                </a:ext>
              </a:extLst>
            </p:cNvPr>
            <p:cNvGrpSpPr/>
            <p:nvPr/>
          </p:nvGrpSpPr>
          <p:grpSpPr>
            <a:xfrm>
              <a:off x="3388189" y="3286886"/>
              <a:ext cx="263569" cy="204914"/>
              <a:chOff x="3404464" y="3294411"/>
              <a:chExt cx="234812" cy="182557"/>
            </a:xfrm>
          </p:grpSpPr>
          <p:sp>
            <p:nvSpPr>
              <p:cNvPr id="200" name="Freeform 7">
                <a:extLst>
                  <a:ext uri="{FF2B5EF4-FFF2-40B4-BE49-F238E27FC236}">
                    <a16:creationId xmlns:a16="http://schemas.microsoft.com/office/drawing/2014/main" id="{AD6D76E0-96A6-0D47-9F37-F8F58F31F7E0}"/>
                  </a:ext>
                </a:extLst>
              </p:cNvPr>
              <p:cNvSpPr>
                <a:spLocks/>
              </p:cNvSpPr>
              <p:nvPr/>
            </p:nvSpPr>
            <p:spPr bwMode="auto">
              <a:xfrm>
                <a:off x="3563946" y="3375170"/>
                <a:ext cx="46827" cy="28504"/>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sp>
            <p:nvSpPr>
              <p:cNvPr id="201" name="Freeform 8">
                <a:extLst>
                  <a:ext uri="{FF2B5EF4-FFF2-40B4-BE49-F238E27FC236}">
                    <a16:creationId xmlns:a16="http://schemas.microsoft.com/office/drawing/2014/main" id="{ABF1C345-B83D-D34B-9229-ED9751E5A8BE}"/>
                  </a:ext>
                </a:extLst>
              </p:cNvPr>
              <p:cNvSpPr>
                <a:spLocks noEditPoints="1"/>
              </p:cNvSpPr>
              <p:nvPr/>
            </p:nvSpPr>
            <p:spPr bwMode="auto">
              <a:xfrm>
                <a:off x="3404464" y="3294411"/>
                <a:ext cx="234812" cy="182557"/>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grpSp>
      </p:grpSp>
      <p:grpSp>
        <p:nvGrpSpPr>
          <p:cNvPr id="4" name="Group 3">
            <a:extLst>
              <a:ext uri="{FF2B5EF4-FFF2-40B4-BE49-F238E27FC236}">
                <a16:creationId xmlns:a16="http://schemas.microsoft.com/office/drawing/2014/main" id="{67C8C769-34E0-EE52-92D5-E5942779C460}"/>
              </a:ext>
            </a:extLst>
          </p:cNvPr>
          <p:cNvGrpSpPr/>
          <p:nvPr/>
        </p:nvGrpSpPr>
        <p:grpSpPr>
          <a:xfrm>
            <a:off x="6433370" y="5251784"/>
            <a:ext cx="2872607" cy="998510"/>
            <a:chOff x="6698613" y="5501682"/>
            <a:chExt cx="2872607" cy="998510"/>
          </a:xfrm>
        </p:grpSpPr>
        <p:sp>
          <p:nvSpPr>
            <p:cNvPr id="176" name="Rectangle 175">
              <a:extLst>
                <a:ext uri="{FF2B5EF4-FFF2-40B4-BE49-F238E27FC236}">
                  <a16:creationId xmlns:a16="http://schemas.microsoft.com/office/drawing/2014/main" id="{8ED1553C-7CE2-9242-8D71-CD9CC8DCCE37}"/>
                </a:ext>
              </a:extLst>
            </p:cNvPr>
            <p:cNvSpPr/>
            <p:nvPr/>
          </p:nvSpPr>
          <p:spPr>
            <a:xfrm>
              <a:off x="6698613" y="5501682"/>
              <a:ext cx="2872607" cy="998510"/>
            </a:xfrm>
            <a:prstGeom prst="rect">
              <a:avLst/>
            </a:prstGeom>
            <a:solidFill>
              <a:schemeClr val="bg1">
                <a:alpha val="0"/>
              </a:schemeClr>
            </a:solidFill>
            <a:ln w="19050">
              <a:solidFill>
                <a:schemeClr val="tx2">
                  <a:alpha val="98000"/>
                </a:schemeClr>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spcAft>
                  <a:spcPts val="720"/>
                </a:spcAft>
              </a:pPr>
              <a:endParaRPr lang="en-US" sz="1440">
                <a:solidFill>
                  <a:schemeClr val="bg1"/>
                </a:solidFill>
              </a:endParaRPr>
            </a:p>
          </p:txBody>
        </p:sp>
        <p:sp>
          <p:nvSpPr>
            <p:cNvPr id="328" name="Freeform 5">
              <a:extLst>
                <a:ext uri="{FF2B5EF4-FFF2-40B4-BE49-F238E27FC236}">
                  <a16:creationId xmlns:a16="http://schemas.microsoft.com/office/drawing/2014/main" id="{9749EEBF-0247-F14A-A686-C86893F27CE0}"/>
                </a:ext>
              </a:extLst>
            </p:cNvPr>
            <p:cNvSpPr>
              <a:spLocks noEditPoints="1"/>
            </p:cNvSpPr>
            <p:nvPr/>
          </p:nvSpPr>
          <p:spPr bwMode="auto">
            <a:xfrm>
              <a:off x="9136334" y="5627724"/>
              <a:ext cx="288530" cy="323521"/>
            </a:xfrm>
            <a:custGeom>
              <a:avLst/>
              <a:gdLst>
                <a:gd name="T0" fmla="*/ 194 w 449"/>
                <a:gd name="T1" fmla="*/ 0 h 473"/>
                <a:gd name="T2" fmla="*/ 0 w 449"/>
                <a:gd name="T3" fmla="*/ 85 h 473"/>
                <a:gd name="T4" fmla="*/ 194 w 449"/>
                <a:gd name="T5" fmla="*/ 170 h 473"/>
                <a:gd name="T6" fmla="*/ 388 w 449"/>
                <a:gd name="T7" fmla="*/ 85 h 473"/>
                <a:gd name="T8" fmla="*/ 194 w 449"/>
                <a:gd name="T9" fmla="*/ 0 h 473"/>
                <a:gd name="T10" fmla="*/ 0 w 449"/>
                <a:gd name="T11" fmla="*/ 144 h 473"/>
                <a:gd name="T12" fmla="*/ 0 w 449"/>
                <a:gd name="T13" fmla="*/ 194 h 473"/>
                <a:gd name="T14" fmla="*/ 49 w 449"/>
                <a:gd name="T15" fmla="*/ 229 h 473"/>
                <a:gd name="T16" fmla="*/ 194 w 449"/>
                <a:gd name="T17" fmla="*/ 255 h 473"/>
                <a:gd name="T18" fmla="*/ 340 w 449"/>
                <a:gd name="T19" fmla="*/ 229 h 473"/>
                <a:gd name="T20" fmla="*/ 388 w 449"/>
                <a:gd name="T21" fmla="*/ 194 h 473"/>
                <a:gd name="T22" fmla="*/ 388 w 449"/>
                <a:gd name="T23" fmla="*/ 144 h 473"/>
                <a:gd name="T24" fmla="*/ 349 w 449"/>
                <a:gd name="T25" fmla="*/ 167 h 473"/>
                <a:gd name="T26" fmla="*/ 194 w 449"/>
                <a:gd name="T27" fmla="*/ 194 h 473"/>
                <a:gd name="T28" fmla="*/ 39 w 449"/>
                <a:gd name="T29" fmla="*/ 167 h 473"/>
                <a:gd name="T30" fmla="*/ 0 w 449"/>
                <a:gd name="T31" fmla="*/ 144 h 473"/>
                <a:gd name="T32" fmla="*/ 0 w 449"/>
                <a:gd name="T33" fmla="*/ 229 h 473"/>
                <a:gd name="T34" fmla="*/ 0 w 449"/>
                <a:gd name="T35" fmla="*/ 279 h 473"/>
                <a:gd name="T36" fmla="*/ 49 w 449"/>
                <a:gd name="T37" fmla="*/ 314 h 473"/>
                <a:gd name="T38" fmla="*/ 194 w 449"/>
                <a:gd name="T39" fmla="*/ 340 h 473"/>
                <a:gd name="T40" fmla="*/ 298 w 449"/>
                <a:gd name="T41" fmla="*/ 328 h 473"/>
                <a:gd name="T42" fmla="*/ 319 w 449"/>
                <a:gd name="T43" fmla="*/ 280 h 473"/>
                <a:gd name="T44" fmla="*/ 370 w 449"/>
                <a:gd name="T45" fmla="*/ 261 h 473"/>
                <a:gd name="T46" fmla="*/ 388 w 449"/>
                <a:gd name="T47" fmla="*/ 263 h 473"/>
                <a:gd name="T48" fmla="*/ 388 w 449"/>
                <a:gd name="T49" fmla="*/ 229 h 473"/>
                <a:gd name="T50" fmla="*/ 349 w 449"/>
                <a:gd name="T51" fmla="*/ 251 h 473"/>
                <a:gd name="T52" fmla="*/ 194 w 449"/>
                <a:gd name="T53" fmla="*/ 279 h 473"/>
                <a:gd name="T54" fmla="*/ 39 w 449"/>
                <a:gd name="T55" fmla="*/ 251 h 473"/>
                <a:gd name="T56" fmla="*/ 0 w 449"/>
                <a:gd name="T57" fmla="*/ 229 h 473"/>
                <a:gd name="T58" fmla="*/ 370 w 449"/>
                <a:gd name="T59" fmla="*/ 279 h 473"/>
                <a:gd name="T60" fmla="*/ 332 w 449"/>
                <a:gd name="T61" fmla="*/ 294 h 473"/>
                <a:gd name="T62" fmla="*/ 315 w 449"/>
                <a:gd name="T63" fmla="*/ 334 h 473"/>
                <a:gd name="T64" fmla="*/ 315 w 449"/>
                <a:gd name="T65" fmla="*/ 352 h 473"/>
                <a:gd name="T66" fmla="*/ 291 w 449"/>
                <a:gd name="T67" fmla="*/ 352 h 473"/>
                <a:gd name="T68" fmla="*/ 291 w 449"/>
                <a:gd name="T69" fmla="*/ 473 h 473"/>
                <a:gd name="T70" fmla="*/ 449 w 449"/>
                <a:gd name="T71" fmla="*/ 473 h 473"/>
                <a:gd name="T72" fmla="*/ 449 w 449"/>
                <a:gd name="T73" fmla="*/ 352 h 473"/>
                <a:gd name="T74" fmla="*/ 425 w 449"/>
                <a:gd name="T75" fmla="*/ 352 h 473"/>
                <a:gd name="T76" fmla="*/ 425 w 449"/>
                <a:gd name="T77" fmla="*/ 334 h 473"/>
                <a:gd name="T78" fmla="*/ 409 w 449"/>
                <a:gd name="T79" fmla="*/ 294 h 473"/>
                <a:gd name="T80" fmla="*/ 370 w 449"/>
                <a:gd name="T81" fmla="*/ 279 h 473"/>
                <a:gd name="T82" fmla="*/ 370 w 449"/>
                <a:gd name="T83" fmla="*/ 303 h 473"/>
                <a:gd name="T84" fmla="*/ 392 w 449"/>
                <a:gd name="T85" fmla="*/ 311 h 473"/>
                <a:gd name="T86" fmla="*/ 400 w 449"/>
                <a:gd name="T87" fmla="*/ 334 h 473"/>
                <a:gd name="T88" fmla="*/ 400 w 449"/>
                <a:gd name="T89" fmla="*/ 352 h 473"/>
                <a:gd name="T90" fmla="*/ 340 w 449"/>
                <a:gd name="T91" fmla="*/ 352 h 473"/>
                <a:gd name="T92" fmla="*/ 340 w 449"/>
                <a:gd name="T93" fmla="*/ 334 h 473"/>
                <a:gd name="T94" fmla="*/ 348 w 449"/>
                <a:gd name="T95" fmla="*/ 311 h 473"/>
                <a:gd name="T96" fmla="*/ 370 w 449"/>
                <a:gd name="T97" fmla="*/ 303 h 473"/>
                <a:gd name="T98" fmla="*/ 0 w 449"/>
                <a:gd name="T99" fmla="*/ 314 h 473"/>
                <a:gd name="T100" fmla="*/ 0 w 449"/>
                <a:gd name="T101" fmla="*/ 340 h 473"/>
                <a:gd name="T102" fmla="*/ 194 w 449"/>
                <a:gd name="T103" fmla="*/ 425 h 473"/>
                <a:gd name="T104" fmla="*/ 273 w 449"/>
                <a:gd name="T105" fmla="*/ 417 h 473"/>
                <a:gd name="T106" fmla="*/ 273 w 449"/>
                <a:gd name="T107" fmla="*/ 358 h 473"/>
                <a:gd name="T108" fmla="*/ 194 w 449"/>
                <a:gd name="T109" fmla="*/ 364 h 473"/>
                <a:gd name="T110" fmla="*/ 39 w 449"/>
                <a:gd name="T111" fmla="*/ 336 h 473"/>
                <a:gd name="T112" fmla="*/ 0 w 449"/>
                <a:gd name="T113" fmla="*/ 31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9" h="473">
                  <a:moveTo>
                    <a:pt x="194" y="0"/>
                  </a:moveTo>
                  <a:cubicBezTo>
                    <a:pt x="87" y="0"/>
                    <a:pt x="0" y="38"/>
                    <a:pt x="0" y="85"/>
                  </a:cubicBezTo>
                  <a:cubicBezTo>
                    <a:pt x="0" y="132"/>
                    <a:pt x="87" y="170"/>
                    <a:pt x="194" y="170"/>
                  </a:cubicBezTo>
                  <a:cubicBezTo>
                    <a:pt x="301" y="170"/>
                    <a:pt x="388" y="132"/>
                    <a:pt x="388" y="85"/>
                  </a:cubicBezTo>
                  <a:cubicBezTo>
                    <a:pt x="388" y="38"/>
                    <a:pt x="301" y="0"/>
                    <a:pt x="194" y="0"/>
                  </a:cubicBezTo>
                  <a:close/>
                  <a:moveTo>
                    <a:pt x="0" y="144"/>
                  </a:moveTo>
                  <a:cubicBezTo>
                    <a:pt x="0" y="194"/>
                    <a:pt x="0" y="194"/>
                    <a:pt x="0" y="194"/>
                  </a:cubicBezTo>
                  <a:cubicBezTo>
                    <a:pt x="11" y="210"/>
                    <a:pt x="33" y="222"/>
                    <a:pt x="49" y="229"/>
                  </a:cubicBezTo>
                  <a:cubicBezTo>
                    <a:pt x="85" y="245"/>
                    <a:pt x="137" y="255"/>
                    <a:pt x="194" y="255"/>
                  </a:cubicBezTo>
                  <a:cubicBezTo>
                    <a:pt x="251" y="255"/>
                    <a:pt x="303" y="245"/>
                    <a:pt x="340" y="229"/>
                  </a:cubicBezTo>
                  <a:cubicBezTo>
                    <a:pt x="356" y="222"/>
                    <a:pt x="378" y="211"/>
                    <a:pt x="388" y="194"/>
                  </a:cubicBezTo>
                  <a:cubicBezTo>
                    <a:pt x="388" y="144"/>
                    <a:pt x="388" y="144"/>
                    <a:pt x="388" y="144"/>
                  </a:cubicBezTo>
                  <a:cubicBezTo>
                    <a:pt x="377" y="153"/>
                    <a:pt x="364" y="160"/>
                    <a:pt x="349" y="167"/>
                  </a:cubicBezTo>
                  <a:cubicBezTo>
                    <a:pt x="309" y="184"/>
                    <a:pt x="254" y="194"/>
                    <a:pt x="194" y="194"/>
                  </a:cubicBezTo>
                  <a:cubicBezTo>
                    <a:pt x="134" y="194"/>
                    <a:pt x="80" y="184"/>
                    <a:pt x="39" y="167"/>
                  </a:cubicBezTo>
                  <a:cubicBezTo>
                    <a:pt x="24" y="160"/>
                    <a:pt x="11" y="153"/>
                    <a:pt x="0" y="144"/>
                  </a:cubicBezTo>
                  <a:close/>
                  <a:moveTo>
                    <a:pt x="0" y="229"/>
                  </a:moveTo>
                  <a:cubicBezTo>
                    <a:pt x="0" y="279"/>
                    <a:pt x="0" y="279"/>
                    <a:pt x="0" y="279"/>
                  </a:cubicBezTo>
                  <a:cubicBezTo>
                    <a:pt x="11" y="295"/>
                    <a:pt x="33" y="307"/>
                    <a:pt x="49" y="314"/>
                  </a:cubicBezTo>
                  <a:cubicBezTo>
                    <a:pt x="85" y="330"/>
                    <a:pt x="137" y="340"/>
                    <a:pt x="194" y="340"/>
                  </a:cubicBezTo>
                  <a:cubicBezTo>
                    <a:pt x="232" y="340"/>
                    <a:pt x="267" y="335"/>
                    <a:pt x="298" y="328"/>
                  </a:cubicBezTo>
                  <a:cubicBezTo>
                    <a:pt x="299" y="309"/>
                    <a:pt x="306" y="292"/>
                    <a:pt x="319" y="280"/>
                  </a:cubicBezTo>
                  <a:cubicBezTo>
                    <a:pt x="332" y="267"/>
                    <a:pt x="351" y="261"/>
                    <a:pt x="370" y="261"/>
                  </a:cubicBezTo>
                  <a:cubicBezTo>
                    <a:pt x="376" y="261"/>
                    <a:pt x="382" y="262"/>
                    <a:pt x="388" y="263"/>
                  </a:cubicBezTo>
                  <a:cubicBezTo>
                    <a:pt x="388" y="229"/>
                    <a:pt x="388" y="229"/>
                    <a:pt x="388" y="229"/>
                  </a:cubicBezTo>
                  <a:cubicBezTo>
                    <a:pt x="377" y="237"/>
                    <a:pt x="364" y="245"/>
                    <a:pt x="349" y="251"/>
                  </a:cubicBezTo>
                  <a:cubicBezTo>
                    <a:pt x="309" y="269"/>
                    <a:pt x="254" y="279"/>
                    <a:pt x="194" y="279"/>
                  </a:cubicBezTo>
                  <a:cubicBezTo>
                    <a:pt x="134" y="279"/>
                    <a:pt x="80" y="269"/>
                    <a:pt x="39" y="251"/>
                  </a:cubicBezTo>
                  <a:cubicBezTo>
                    <a:pt x="24" y="245"/>
                    <a:pt x="11" y="237"/>
                    <a:pt x="0" y="229"/>
                  </a:cubicBezTo>
                  <a:close/>
                  <a:moveTo>
                    <a:pt x="370" y="279"/>
                  </a:moveTo>
                  <a:cubicBezTo>
                    <a:pt x="356" y="279"/>
                    <a:pt x="342" y="284"/>
                    <a:pt x="332" y="294"/>
                  </a:cubicBezTo>
                  <a:cubicBezTo>
                    <a:pt x="321" y="303"/>
                    <a:pt x="315" y="317"/>
                    <a:pt x="315" y="334"/>
                  </a:cubicBezTo>
                  <a:cubicBezTo>
                    <a:pt x="315" y="352"/>
                    <a:pt x="315" y="352"/>
                    <a:pt x="315" y="352"/>
                  </a:cubicBezTo>
                  <a:cubicBezTo>
                    <a:pt x="291" y="352"/>
                    <a:pt x="291" y="352"/>
                    <a:pt x="291" y="352"/>
                  </a:cubicBezTo>
                  <a:cubicBezTo>
                    <a:pt x="291" y="473"/>
                    <a:pt x="291" y="473"/>
                    <a:pt x="291" y="473"/>
                  </a:cubicBezTo>
                  <a:cubicBezTo>
                    <a:pt x="449" y="473"/>
                    <a:pt x="449" y="473"/>
                    <a:pt x="449" y="473"/>
                  </a:cubicBezTo>
                  <a:cubicBezTo>
                    <a:pt x="449" y="352"/>
                    <a:pt x="449" y="352"/>
                    <a:pt x="449" y="352"/>
                  </a:cubicBezTo>
                  <a:cubicBezTo>
                    <a:pt x="425" y="352"/>
                    <a:pt x="425" y="352"/>
                    <a:pt x="425" y="352"/>
                  </a:cubicBezTo>
                  <a:cubicBezTo>
                    <a:pt x="425" y="334"/>
                    <a:pt x="425" y="334"/>
                    <a:pt x="425" y="334"/>
                  </a:cubicBezTo>
                  <a:cubicBezTo>
                    <a:pt x="425" y="317"/>
                    <a:pt x="419" y="303"/>
                    <a:pt x="409" y="294"/>
                  </a:cubicBezTo>
                  <a:cubicBezTo>
                    <a:pt x="398" y="284"/>
                    <a:pt x="385" y="279"/>
                    <a:pt x="370" y="279"/>
                  </a:cubicBezTo>
                  <a:close/>
                  <a:moveTo>
                    <a:pt x="370" y="303"/>
                  </a:moveTo>
                  <a:cubicBezTo>
                    <a:pt x="379" y="303"/>
                    <a:pt x="387" y="306"/>
                    <a:pt x="392" y="311"/>
                  </a:cubicBezTo>
                  <a:cubicBezTo>
                    <a:pt x="397" y="316"/>
                    <a:pt x="400" y="323"/>
                    <a:pt x="400" y="334"/>
                  </a:cubicBezTo>
                  <a:cubicBezTo>
                    <a:pt x="400" y="352"/>
                    <a:pt x="400" y="352"/>
                    <a:pt x="400" y="352"/>
                  </a:cubicBezTo>
                  <a:cubicBezTo>
                    <a:pt x="340" y="352"/>
                    <a:pt x="340" y="352"/>
                    <a:pt x="340" y="352"/>
                  </a:cubicBezTo>
                  <a:cubicBezTo>
                    <a:pt x="340" y="334"/>
                    <a:pt x="340" y="334"/>
                    <a:pt x="340" y="334"/>
                  </a:cubicBezTo>
                  <a:cubicBezTo>
                    <a:pt x="340" y="323"/>
                    <a:pt x="343" y="316"/>
                    <a:pt x="348" y="311"/>
                  </a:cubicBezTo>
                  <a:cubicBezTo>
                    <a:pt x="353" y="306"/>
                    <a:pt x="361" y="303"/>
                    <a:pt x="370" y="303"/>
                  </a:cubicBezTo>
                  <a:close/>
                  <a:moveTo>
                    <a:pt x="0" y="314"/>
                  </a:moveTo>
                  <a:cubicBezTo>
                    <a:pt x="0" y="340"/>
                    <a:pt x="0" y="340"/>
                    <a:pt x="0" y="340"/>
                  </a:cubicBezTo>
                  <a:cubicBezTo>
                    <a:pt x="0" y="387"/>
                    <a:pt x="87" y="425"/>
                    <a:pt x="194" y="425"/>
                  </a:cubicBezTo>
                  <a:cubicBezTo>
                    <a:pt x="222" y="425"/>
                    <a:pt x="249" y="422"/>
                    <a:pt x="273" y="417"/>
                  </a:cubicBezTo>
                  <a:cubicBezTo>
                    <a:pt x="273" y="358"/>
                    <a:pt x="273" y="358"/>
                    <a:pt x="273" y="358"/>
                  </a:cubicBezTo>
                  <a:cubicBezTo>
                    <a:pt x="248" y="362"/>
                    <a:pt x="222" y="364"/>
                    <a:pt x="194" y="364"/>
                  </a:cubicBezTo>
                  <a:cubicBezTo>
                    <a:pt x="134" y="364"/>
                    <a:pt x="80" y="354"/>
                    <a:pt x="39" y="336"/>
                  </a:cubicBezTo>
                  <a:cubicBezTo>
                    <a:pt x="24" y="330"/>
                    <a:pt x="11" y="322"/>
                    <a:pt x="0" y="3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Arial"/>
                <a:ea typeface="+mn-ea"/>
                <a:cs typeface="+mn-cs"/>
              </a:endParaRPr>
            </a:p>
          </p:txBody>
        </p:sp>
        <p:pic>
          <p:nvPicPr>
            <p:cNvPr id="386" name="Picture 385">
              <a:extLst>
                <a:ext uri="{FF2B5EF4-FFF2-40B4-BE49-F238E27FC236}">
                  <a16:creationId xmlns:a16="http://schemas.microsoft.com/office/drawing/2014/main" id="{60D629D6-FF7A-8943-8FE1-03C0F7DCB6F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263455" y="6000176"/>
              <a:ext cx="925292" cy="445073"/>
            </a:xfrm>
            <a:prstGeom prst="rect">
              <a:avLst/>
            </a:prstGeom>
          </p:spPr>
        </p:pic>
        <p:pic>
          <p:nvPicPr>
            <p:cNvPr id="210" name="Picture 209" descr="A picture containing drawing&#10;&#10;Description automatically generated">
              <a:extLst>
                <a:ext uri="{FF2B5EF4-FFF2-40B4-BE49-F238E27FC236}">
                  <a16:creationId xmlns:a16="http://schemas.microsoft.com/office/drawing/2014/main" id="{A61093B1-0D6D-714F-8F88-5427EEDBF2C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90652" y="5976985"/>
              <a:ext cx="900194" cy="500108"/>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CC6B83CD-C645-9746-8E5C-35166C9EB04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14597" y="5624879"/>
              <a:ext cx="828668" cy="275131"/>
            </a:xfrm>
            <a:prstGeom prst="rect">
              <a:avLst/>
            </a:prstGeom>
          </p:spPr>
        </p:pic>
        <p:pic>
          <p:nvPicPr>
            <p:cNvPr id="243" name="Picture 242" descr="A drawing of a face&#10;&#10;Description automatically generated">
              <a:extLst>
                <a:ext uri="{FF2B5EF4-FFF2-40B4-BE49-F238E27FC236}">
                  <a16:creationId xmlns:a16="http://schemas.microsoft.com/office/drawing/2014/main" id="{D4EA9745-9EBF-3F4B-AD56-821F1528960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70845" y="5585397"/>
              <a:ext cx="1123012" cy="419217"/>
            </a:xfrm>
            <a:prstGeom prst="rect">
              <a:avLst/>
            </a:prstGeom>
          </p:spPr>
        </p:pic>
      </p:grpSp>
      <p:grpSp>
        <p:nvGrpSpPr>
          <p:cNvPr id="244" name="Group 243">
            <a:extLst>
              <a:ext uri="{FF2B5EF4-FFF2-40B4-BE49-F238E27FC236}">
                <a16:creationId xmlns:a16="http://schemas.microsoft.com/office/drawing/2014/main" id="{D6F09A29-420D-F54F-B666-A29D524076F8}"/>
              </a:ext>
            </a:extLst>
          </p:cNvPr>
          <p:cNvGrpSpPr/>
          <p:nvPr/>
        </p:nvGrpSpPr>
        <p:grpSpPr>
          <a:xfrm>
            <a:off x="2315928" y="3517257"/>
            <a:ext cx="426736" cy="90592"/>
            <a:chOff x="2734850" y="5511012"/>
            <a:chExt cx="856585" cy="181845"/>
          </a:xfrm>
        </p:grpSpPr>
        <p:grpSp>
          <p:nvGrpSpPr>
            <p:cNvPr id="245" name="Group 244">
              <a:extLst>
                <a:ext uri="{FF2B5EF4-FFF2-40B4-BE49-F238E27FC236}">
                  <a16:creationId xmlns:a16="http://schemas.microsoft.com/office/drawing/2014/main" id="{B6B8846B-BE3E-C64C-9AB3-ACCA3CA98561}"/>
                </a:ext>
              </a:extLst>
            </p:cNvPr>
            <p:cNvGrpSpPr/>
            <p:nvPr/>
          </p:nvGrpSpPr>
          <p:grpSpPr>
            <a:xfrm>
              <a:off x="2734850" y="5511253"/>
              <a:ext cx="753896" cy="180852"/>
              <a:chOff x="2566871" y="3561379"/>
              <a:chExt cx="761501" cy="182677"/>
            </a:xfrm>
          </p:grpSpPr>
          <p:grpSp>
            <p:nvGrpSpPr>
              <p:cNvPr id="277" name="Group 276">
                <a:extLst>
                  <a:ext uri="{FF2B5EF4-FFF2-40B4-BE49-F238E27FC236}">
                    <a16:creationId xmlns:a16="http://schemas.microsoft.com/office/drawing/2014/main" id="{A0E1D2AD-7E1B-604F-900D-8351CD0F57BC}"/>
                  </a:ext>
                </a:extLst>
              </p:cNvPr>
              <p:cNvGrpSpPr/>
              <p:nvPr/>
            </p:nvGrpSpPr>
            <p:grpSpPr>
              <a:xfrm>
                <a:off x="2668315" y="3561379"/>
                <a:ext cx="577052" cy="182677"/>
                <a:chOff x="4337994" y="5777816"/>
                <a:chExt cx="3512836" cy="150607"/>
              </a:xfrm>
            </p:grpSpPr>
            <p:grpSp>
              <p:nvGrpSpPr>
                <p:cNvPr id="284" name="Group 283">
                  <a:extLst>
                    <a:ext uri="{FF2B5EF4-FFF2-40B4-BE49-F238E27FC236}">
                      <a16:creationId xmlns:a16="http://schemas.microsoft.com/office/drawing/2014/main" id="{D14EA0EF-C9A1-8C44-AEAF-4A6ACBBE95CF}"/>
                    </a:ext>
                  </a:extLst>
                </p:cNvPr>
                <p:cNvGrpSpPr/>
                <p:nvPr/>
              </p:nvGrpSpPr>
              <p:grpSpPr>
                <a:xfrm>
                  <a:off x="4337994" y="5777816"/>
                  <a:ext cx="3512836" cy="0"/>
                  <a:chOff x="4337994" y="5777816"/>
                  <a:chExt cx="3512836" cy="0"/>
                </a:xfrm>
              </p:grpSpPr>
              <p:cxnSp>
                <p:nvCxnSpPr>
                  <p:cNvPr id="406" name="Straight Connector 405">
                    <a:extLst>
                      <a:ext uri="{FF2B5EF4-FFF2-40B4-BE49-F238E27FC236}">
                        <a16:creationId xmlns:a16="http://schemas.microsoft.com/office/drawing/2014/main" id="{61A5CFD1-981E-B04F-A8D7-815705547EDB}"/>
                      </a:ext>
                    </a:extLst>
                  </p:cNvPr>
                  <p:cNvCxnSpPr/>
                  <p:nvPr/>
                </p:nvCxnSpPr>
                <p:spPr bwMode="gray">
                  <a:xfrm>
                    <a:off x="4337994" y="5777816"/>
                    <a:ext cx="2467127"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E19760ED-5C62-4649-A778-AB386FB7E3F3}"/>
                      </a:ext>
                    </a:extLst>
                  </p:cNvPr>
                  <p:cNvCxnSpPr>
                    <a:cxnSpLocks/>
                  </p:cNvCxnSpPr>
                  <p:nvPr/>
                </p:nvCxnSpPr>
                <p:spPr bwMode="gray">
                  <a:xfrm>
                    <a:off x="6797675" y="5777816"/>
                    <a:ext cx="180975"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0FF443DC-FAD1-5143-BED0-1C4A86E8F92C}"/>
                      </a:ext>
                    </a:extLst>
                  </p:cNvPr>
                  <p:cNvCxnSpPr>
                    <a:cxnSpLocks/>
                  </p:cNvCxnSpPr>
                  <p:nvPr/>
                </p:nvCxnSpPr>
                <p:spPr bwMode="gray">
                  <a:xfrm>
                    <a:off x="6971104" y="5777816"/>
                    <a:ext cx="879726"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300" name="Group 299">
                  <a:extLst>
                    <a:ext uri="{FF2B5EF4-FFF2-40B4-BE49-F238E27FC236}">
                      <a16:creationId xmlns:a16="http://schemas.microsoft.com/office/drawing/2014/main" id="{BB570613-C10B-6D4D-9A13-DFE085CF05C9}"/>
                    </a:ext>
                  </a:extLst>
                </p:cNvPr>
                <p:cNvGrpSpPr/>
                <p:nvPr/>
              </p:nvGrpSpPr>
              <p:grpSpPr>
                <a:xfrm>
                  <a:off x="4337994" y="5853119"/>
                  <a:ext cx="3512836" cy="0"/>
                  <a:chOff x="3525603" y="6569589"/>
                  <a:chExt cx="5070059" cy="0"/>
                </a:xfrm>
              </p:grpSpPr>
              <p:cxnSp>
                <p:nvCxnSpPr>
                  <p:cNvPr id="400" name="Straight Connector 399">
                    <a:extLst>
                      <a:ext uri="{FF2B5EF4-FFF2-40B4-BE49-F238E27FC236}">
                        <a16:creationId xmlns:a16="http://schemas.microsoft.com/office/drawing/2014/main" id="{A0D337E9-4378-9C4E-8C9F-DAFC1FB2B116}"/>
                      </a:ext>
                    </a:extLst>
                  </p:cNvPr>
                  <p:cNvCxnSpPr>
                    <a:cxnSpLocks/>
                  </p:cNvCxnSpPr>
                  <p:nvPr/>
                </p:nvCxnSpPr>
                <p:spPr bwMode="gray">
                  <a:xfrm>
                    <a:off x="3525603" y="6569589"/>
                    <a:ext cx="53652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CF4A5B82-82F4-3340-A5AE-0AD8681C9592}"/>
                      </a:ext>
                    </a:extLst>
                  </p:cNvPr>
                  <p:cNvCxnSpPr>
                    <a:cxnSpLocks/>
                  </p:cNvCxnSpPr>
                  <p:nvPr/>
                </p:nvCxnSpPr>
                <p:spPr bwMode="gray">
                  <a:xfrm>
                    <a:off x="4060829" y="6569589"/>
                    <a:ext cx="1409912"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4FB9AE2B-8856-F041-AF06-52187AB1894C}"/>
                      </a:ext>
                    </a:extLst>
                  </p:cNvPr>
                  <p:cNvCxnSpPr>
                    <a:cxnSpLocks/>
                  </p:cNvCxnSpPr>
                  <p:nvPr/>
                </p:nvCxnSpPr>
                <p:spPr bwMode="gray">
                  <a:xfrm>
                    <a:off x="5469442" y="6569589"/>
                    <a:ext cx="785984" cy="0"/>
                  </a:xfrm>
                  <a:prstGeom prst="line">
                    <a:avLst/>
                  </a:prstGeom>
                  <a:ln w="28575">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63B368DB-902B-F843-B0A0-0E84BECF83DB}"/>
                      </a:ext>
                    </a:extLst>
                  </p:cNvPr>
                  <p:cNvCxnSpPr>
                    <a:cxnSpLocks/>
                  </p:cNvCxnSpPr>
                  <p:nvPr/>
                </p:nvCxnSpPr>
                <p:spPr bwMode="gray">
                  <a:xfrm>
                    <a:off x="6254127" y="6569589"/>
                    <a:ext cx="116018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210AE293-5FD9-3F43-904B-00AA80DDA463}"/>
                      </a:ext>
                    </a:extLst>
                  </p:cNvPr>
                  <p:cNvCxnSpPr>
                    <a:cxnSpLocks/>
                  </p:cNvCxnSpPr>
                  <p:nvPr/>
                </p:nvCxnSpPr>
                <p:spPr bwMode="gray">
                  <a:xfrm>
                    <a:off x="7413009" y="6569589"/>
                    <a:ext cx="880845"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41A14189-640F-9643-B343-E818ED264739}"/>
                      </a:ext>
                    </a:extLst>
                  </p:cNvPr>
                  <p:cNvCxnSpPr>
                    <a:cxnSpLocks/>
                  </p:cNvCxnSpPr>
                  <p:nvPr/>
                </p:nvCxnSpPr>
                <p:spPr bwMode="gray">
                  <a:xfrm>
                    <a:off x="8292554" y="6569589"/>
                    <a:ext cx="303108"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395" name="Group 394">
                  <a:extLst>
                    <a:ext uri="{FF2B5EF4-FFF2-40B4-BE49-F238E27FC236}">
                      <a16:creationId xmlns:a16="http://schemas.microsoft.com/office/drawing/2014/main" id="{19616270-6A3C-994A-BD06-D67AF2D5FF78}"/>
                    </a:ext>
                  </a:extLst>
                </p:cNvPr>
                <p:cNvGrpSpPr/>
                <p:nvPr/>
              </p:nvGrpSpPr>
              <p:grpSpPr>
                <a:xfrm>
                  <a:off x="4337994" y="5928423"/>
                  <a:ext cx="3512836" cy="0"/>
                  <a:chOff x="3525603" y="6644892"/>
                  <a:chExt cx="5070059" cy="0"/>
                </a:xfrm>
              </p:grpSpPr>
              <p:cxnSp>
                <p:nvCxnSpPr>
                  <p:cNvPr id="396" name="Straight Connector 395">
                    <a:extLst>
                      <a:ext uri="{FF2B5EF4-FFF2-40B4-BE49-F238E27FC236}">
                        <a16:creationId xmlns:a16="http://schemas.microsoft.com/office/drawing/2014/main" id="{E377EF31-66C5-4C4E-A846-EC14F8C1069D}"/>
                      </a:ext>
                    </a:extLst>
                  </p:cNvPr>
                  <p:cNvCxnSpPr>
                    <a:cxnSpLocks/>
                  </p:cNvCxnSpPr>
                  <p:nvPr/>
                </p:nvCxnSpPr>
                <p:spPr bwMode="gray">
                  <a:xfrm>
                    <a:off x="3525603" y="6644892"/>
                    <a:ext cx="155516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F5009D93-8B7C-4544-81EA-EB709E626DD4}"/>
                      </a:ext>
                    </a:extLst>
                  </p:cNvPr>
                  <p:cNvCxnSpPr>
                    <a:cxnSpLocks/>
                  </p:cNvCxnSpPr>
                  <p:nvPr/>
                </p:nvCxnSpPr>
                <p:spPr bwMode="gray">
                  <a:xfrm>
                    <a:off x="5073770" y="6644892"/>
                    <a:ext cx="1341547"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56B1C9BF-6944-1646-95CF-DA541DB1D829}"/>
                      </a:ext>
                    </a:extLst>
                  </p:cNvPr>
                  <p:cNvCxnSpPr>
                    <a:cxnSpLocks/>
                  </p:cNvCxnSpPr>
                  <p:nvPr/>
                </p:nvCxnSpPr>
                <p:spPr bwMode="gray">
                  <a:xfrm>
                    <a:off x="6408319" y="6644892"/>
                    <a:ext cx="140873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57248980-9106-AF41-BA63-775D37A312B5}"/>
                      </a:ext>
                    </a:extLst>
                  </p:cNvPr>
                  <p:cNvCxnSpPr>
                    <a:cxnSpLocks/>
                  </p:cNvCxnSpPr>
                  <p:nvPr/>
                </p:nvCxnSpPr>
                <p:spPr bwMode="gray">
                  <a:xfrm>
                    <a:off x="7810052" y="6644892"/>
                    <a:ext cx="785610"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grpSp>
          </p:grpSp>
          <p:cxnSp>
            <p:nvCxnSpPr>
              <p:cNvPr id="278" name="Straight Connector 277">
                <a:extLst>
                  <a:ext uri="{FF2B5EF4-FFF2-40B4-BE49-F238E27FC236}">
                    <a16:creationId xmlns:a16="http://schemas.microsoft.com/office/drawing/2014/main" id="{6FBDF07B-D6E5-5740-B4FF-CB31ED18D689}"/>
                  </a:ext>
                </a:extLst>
              </p:cNvPr>
              <p:cNvCxnSpPr>
                <a:cxnSpLocks/>
              </p:cNvCxnSpPr>
              <p:nvPr/>
            </p:nvCxnSpPr>
            <p:spPr bwMode="gray">
              <a:xfrm>
                <a:off x="322811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8429D022-EF08-BA41-B3D1-4C4B7111559A}"/>
                  </a:ext>
                </a:extLst>
              </p:cNvPr>
              <p:cNvCxnSpPr>
                <a:cxnSpLocks/>
              </p:cNvCxnSpPr>
              <p:nvPr/>
            </p:nvCxnSpPr>
            <p:spPr bwMode="gray">
              <a:xfrm>
                <a:off x="3228118" y="365240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91B9244-4ECB-C340-89D8-FA174772A727}"/>
                  </a:ext>
                </a:extLst>
              </p:cNvPr>
              <p:cNvCxnSpPr>
                <a:cxnSpLocks/>
              </p:cNvCxnSpPr>
              <p:nvPr/>
            </p:nvCxnSpPr>
            <p:spPr bwMode="gray">
              <a:xfrm>
                <a:off x="322811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2800080A-F744-F548-9527-AEF182377372}"/>
                  </a:ext>
                </a:extLst>
              </p:cNvPr>
              <p:cNvCxnSpPr>
                <a:cxnSpLocks/>
              </p:cNvCxnSpPr>
              <p:nvPr/>
            </p:nvCxnSpPr>
            <p:spPr bwMode="gray">
              <a:xfrm>
                <a:off x="261818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2282BB88-3D8A-1F46-969E-EC3B8571D539}"/>
                  </a:ext>
                </a:extLst>
              </p:cNvPr>
              <p:cNvCxnSpPr>
                <a:cxnSpLocks/>
              </p:cNvCxnSpPr>
              <p:nvPr/>
            </p:nvCxnSpPr>
            <p:spPr bwMode="gray">
              <a:xfrm>
                <a:off x="2566871" y="3652405"/>
                <a:ext cx="223392" cy="1"/>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8600F084-345A-B048-8127-EA1B9FAA8474}"/>
                  </a:ext>
                </a:extLst>
              </p:cNvPr>
              <p:cNvCxnSpPr>
                <a:cxnSpLocks/>
              </p:cNvCxnSpPr>
              <p:nvPr/>
            </p:nvCxnSpPr>
            <p:spPr bwMode="gray">
              <a:xfrm>
                <a:off x="261818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246" name="Right Brace 245">
              <a:extLst>
                <a:ext uri="{FF2B5EF4-FFF2-40B4-BE49-F238E27FC236}">
                  <a16:creationId xmlns:a16="http://schemas.microsoft.com/office/drawing/2014/main" id="{077B2C92-E974-4F48-888E-F55488C8BB81}"/>
                </a:ext>
              </a:extLst>
            </p:cNvPr>
            <p:cNvSpPr/>
            <p:nvPr/>
          </p:nvSpPr>
          <p:spPr bwMode="gray">
            <a:xfrm>
              <a:off x="3487730" y="5511012"/>
              <a:ext cx="103705" cy="181845"/>
            </a:xfrm>
            <a:prstGeom prst="rightBrace">
              <a:avLst>
                <a:gd name="adj1" fmla="val 8747"/>
                <a:gd name="adj2" fmla="val 50000"/>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grpSp>
        <p:nvGrpSpPr>
          <p:cNvPr id="409" name="Group 408">
            <a:extLst>
              <a:ext uri="{FF2B5EF4-FFF2-40B4-BE49-F238E27FC236}">
                <a16:creationId xmlns:a16="http://schemas.microsoft.com/office/drawing/2014/main" id="{5CB4BBDD-2709-A445-B267-68E85880FF49}"/>
              </a:ext>
            </a:extLst>
          </p:cNvPr>
          <p:cNvGrpSpPr/>
          <p:nvPr/>
        </p:nvGrpSpPr>
        <p:grpSpPr>
          <a:xfrm>
            <a:off x="2315928" y="4943413"/>
            <a:ext cx="426736" cy="90592"/>
            <a:chOff x="2734850" y="5511012"/>
            <a:chExt cx="856585" cy="181845"/>
          </a:xfrm>
        </p:grpSpPr>
        <p:grpSp>
          <p:nvGrpSpPr>
            <p:cNvPr id="410" name="Group 409">
              <a:extLst>
                <a:ext uri="{FF2B5EF4-FFF2-40B4-BE49-F238E27FC236}">
                  <a16:creationId xmlns:a16="http://schemas.microsoft.com/office/drawing/2014/main" id="{C5E15D58-9BFC-5340-90F6-84804193B11E}"/>
                </a:ext>
              </a:extLst>
            </p:cNvPr>
            <p:cNvGrpSpPr/>
            <p:nvPr/>
          </p:nvGrpSpPr>
          <p:grpSpPr>
            <a:xfrm>
              <a:off x="2734850" y="5511253"/>
              <a:ext cx="753896" cy="180852"/>
              <a:chOff x="2566871" y="3561379"/>
              <a:chExt cx="761501" cy="182677"/>
            </a:xfrm>
          </p:grpSpPr>
          <p:grpSp>
            <p:nvGrpSpPr>
              <p:cNvPr id="412" name="Group 411">
                <a:extLst>
                  <a:ext uri="{FF2B5EF4-FFF2-40B4-BE49-F238E27FC236}">
                    <a16:creationId xmlns:a16="http://schemas.microsoft.com/office/drawing/2014/main" id="{C71D451E-A6B3-7241-A0D8-4D067A5A4422}"/>
                  </a:ext>
                </a:extLst>
              </p:cNvPr>
              <p:cNvGrpSpPr/>
              <p:nvPr/>
            </p:nvGrpSpPr>
            <p:grpSpPr>
              <a:xfrm>
                <a:off x="2668315" y="3561379"/>
                <a:ext cx="577052" cy="182677"/>
                <a:chOff x="4337994" y="5777816"/>
                <a:chExt cx="3512836" cy="150607"/>
              </a:xfrm>
            </p:grpSpPr>
            <p:grpSp>
              <p:nvGrpSpPr>
                <p:cNvPr id="419" name="Group 418">
                  <a:extLst>
                    <a:ext uri="{FF2B5EF4-FFF2-40B4-BE49-F238E27FC236}">
                      <a16:creationId xmlns:a16="http://schemas.microsoft.com/office/drawing/2014/main" id="{7640881B-8645-8244-9F99-99C3A6351BA8}"/>
                    </a:ext>
                  </a:extLst>
                </p:cNvPr>
                <p:cNvGrpSpPr/>
                <p:nvPr/>
              </p:nvGrpSpPr>
              <p:grpSpPr>
                <a:xfrm>
                  <a:off x="4337994" y="5777816"/>
                  <a:ext cx="3512836" cy="0"/>
                  <a:chOff x="4337994" y="5777816"/>
                  <a:chExt cx="3512836" cy="0"/>
                </a:xfrm>
              </p:grpSpPr>
              <p:cxnSp>
                <p:nvCxnSpPr>
                  <p:cNvPr id="432" name="Straight Connector 431">
                    <a:extLst>
                      <a:ext uri="{FF2B5EF4-FFF2-40B4-BE49-F238E27FC236}">
                        <a16:creationId xmlns:a16="http://schemas.microsoft.com/office/drawing/2014/main" id="{4DABAA11-1C23-1445-B852-C2104685BF25}"/>
                      </a:ext>
                    </a:extLst>
                  </p:cNvPr>
                  <p:cNvCxnSpPr/>
                  <p:nvPr/>
                </p:nvCxnSpPr>
                <p:spPr bwMode="gray">
                  <a:xfrm>
                    <a:off x="4337994" y="5777816"/>
                    <a:ext cx="2467127"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4331343A-C5B0-BD4E-AA38-35B24EDDDDAA}"/>
                      </a:ext>
                    </a:extLst>
                  </p:cNvPr>
                  <p:cNvCxnSpPr>
                    <a:cxnSpLocks/>
                  </p:cNvCxnSpPr>
                  <p:nvPr/>
                </p:nvCxnSpPr>
                <p:spPr bwMode="gray">
                  <a:xfrm>
                    <a:off x="6797675" y="5777816"/>
                    <a:ext cx="180975"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9520AD54-5A59-8446-AD3D-2880F0C72E2A}"/>
                      </a:ext>
                    </a:extLst>
                  </p:cNvPr>
                  <p:cNvCxnSpPr>
                    <a:cxnSpLocks/>
                  </p:cNvCxnSpPr>
                  <p:nvPr/>
                </p:nvCxnSpPr>
                <p:spPr bwMode="gray">
                  <a:xfrm>
                    <a:off x="6971104" y="5777816"/>
                    <a:ext cx="879726"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420" name="Group 419">
                  <a:extLst>
                    <a:ext uri="{FF2B5EF4-FFF2-40B4-BE49-F238E27FC236}">
                      <a16:creationId xmlns:a16="http://schemas.microsoft.com/office/drawing/2014/main" id="{6F29DDCE-1BDD-DF49-84DE-9B5F80D1C7FA}"/>
                    </a:ext>
                  </a:extLst>
                </p:cNvPr>
                <p:cNvGrpSpPr/>
                <p:nvPr/>
              </p:nvGrpSpPr>
              <p:grpSpPr>
                <a:xfrm>
                  <a:off x="4337994" y="5853119"/>
                  <a:ext cx="3512836" cy="0"/>
                  <a:chOff x="3525603" y="6569589"/>
                  <a:chExt cx="5070059" cy="0"/>
                </a:xfrm>
              </p:grpSpPr>
              <p:cxnSp>
                <p:nvCxnSpPr>
                  <p:cNvPr id="426" name="Straight Connector 425">
                    <a:extLst>
                      <a:ext uri="{FF2B5EF4-FFF2-40B4-BE49-F238E27FC236}">
                        <a16:creationId xmlns:a16="http://schemas.microsoft.com/office/drawing/2014/main" id="{EBD7F54C-465A-1449-AD7E-6F6435364D50}"/>
                      </a:ext>
                    </a:extLst>
                  </p:cNvPr>
                  <p:cNvCxnSpPr>
                    <a:cxnSpLocks/>
                  </p:cNvCxnSpPr>
                  <p:nvPr/>
                </p:nvCxnSpPr>
                <p:spPr bwMode="gray">
                  <a:xfrm>
                    <a:off x="3525603" y="6569589"/>
                    <a:ext cx="53652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AD257C88-335B-6C4E-A00B-5A33FFBAD858}"/>
                      </a:ext>
                    </a:extLst>
                  </p:cNvPr>
                  <p:cNvCxnSpPr>
                    <a:cxnSpLocks/>
                  </p:cNvCxnSpPr>
                  <p:nvPr/>
                </p:nvCxnSpPr>
                <p:spPr bwMode="gray">
                  <a:xfrm>
                    <a:off x="4060829" y="6569589"/>
                    <a:ext cx="1409912"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94461773-EDC2-BD4C-9490-BD7FE8F1896C}"/>
                      </a:ext>
                    </a:extLst>
                  </p:cNvPr>
                  <p:cNvCxnSpPr>
                    <a:cxnSpLocks/>
                  </p:cNvCxnSpPr>
                  <p:nvPr/>
                </p:nvCxnSpPr>
                <p:spPr bwMode="gray">
                  <a:xfrm>
                    <a:off x="5469442" y="6569589"/>
                    <a:ext cx="785984" cy="0"/>
                  </a:xfrm>
                  <a:prstGeom prst="line">
                    <a:avLst/>
                  </a:prstGeom>
                  <a:ln w="28575">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457E49BE-70FE-4040-98D7-2746BB735A37}"/>
                      </a:ext>
                    </a:extLst>
                  </p:cNvPr>
                  <p:cNvCxnSpPr>
                    <a:cxnSpLocks/>
                  </p:cNvCxnSpPr>
                  <p:nvPr/>
                </p:nvCxnSpPr>
                <p:spPr bwMode="gray">
                  <a:xfrm>
                    <a:off x="6254127" y="6569589"/>
                    <a:ext cx="116018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F6CC8551-70D1-6E43-B7EE-579C228E3B45}"/>
                      </a:ext>
                    </a:extLst>
                  </p:cNvPr>
                  <p:cNvCxnSpPr>
                    <a:cxnSpLocks/>
                  </p:cNvCxnSpPr>
                  <p:nvPr/>
                </p:nvCxnSpPr>
                <p:spPr bwMode="gray">
                  <a:xfrm>
                    <a:off x="7413009" y="6569589"/>
                    <a:ext cx="880845"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2C732F0C-DC07-3F4F-AAAC-9047A09D0ECD}"/>
                      </a:ext>
                    </a:extLst>
                  </p:cNvPr>
                  <p:cNvCxnSpPr>
                    <a:cxnSpLocks/>
                  </p:cNvCxnSpPr>
                  <p:nvPr/>
                </p:nvCxnSpPr>
                <p:spPr bwMode="gray">
                  <a:xfrm>
                    <a:off x="8292554" y="6569589"/>
                    <a:ext cx="303108"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92DDABEE-4595-E945-943D-E72A3F5A11BD}"/>
                    </a:ext>
                  </a:extLst>
                </p:cNvPr>
                <p:cNvGrpSpPr/>
                <p:nvPr/>
              </p:nvGrpSpPr>
              <p:grpSpPr>
                <a:xfrm>
                  <a:off x="4337994" y="5928423"/>
                  <a:ext cx="3512836" cy="0"/>
                  <a:chOff x="3525603" y="6644892"/>
                  <a:chExt cx="5070059" cy="0"/>
                </a:xfrm>
              </p:grpSpPr>
              <p:cxnSp>
                <p:nvCxnSpPr>
                  <p:cNvPr id="422" name="Straight Connector 421">
                    <a:extLst>
                      <a:ext uri="{FF2B5EF4-FFF2-40B4-BE49-F238E27FC236}">
                        <a16:creationId xmlns:a16="http://schemas.microsoft.com/office/drawing/2014/main" id="{39E9E083-4D59-A640-AFF3-66FC79D80DCA}"/>
                      </a:ext>
                    </a:extLst>
                  </p:cNvPr>
                  <p:cNvCxnSpPr>
                    <a:cxnSpLocks/>
                  </p:cNvCxnSpPr>
                  <p:nvPr/>
                </p:nvCxnSpPr>
                <p:spPr bwMode="gray">
                  <a:xfrm>
                    <a:off x="3525603" y="6644892"/>
                    <a:ext cx="155516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6C41DD0F-3FFB-4440-AC11-094047DB507C}"/>
                      </a:ext>
                    </a:extLst>
                  </p:cNvPr>
                  <p:cNvCxnSpPr>
                    <a:cxnSpLocks/>
                  </p:cNvCxnSpPr>
                  <p:nvPr/>
                </p:nvCxnSpPr>
                <p:spPr bwMode="gray">
                  <a:xfrm>
                    <a:off x="5073770" y="6644892"/>
                    <a:ext cx="1341547"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5FBF6DFE-5491-5C4F-BDE5-85543824EC01}"/>
                      </a:ext>
                    </a:extLst>
                  </p:cNvPr>
                  <p:cNvCxnSpPr>
                    <a:cxnSpLocks/>
                  </p:cNvCxnSpPr>
                  <p:nvPr/>
                </p:nvCxnSpPr>
                <p:spPr bwMode="gray">
                  <a:xfrm>
                    <a:off x="6408319" y="6644892"/>
                    <a:ext cx="140873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4824DCC4-19D9-F042-A1E7-BEC8F517C64F}"/>
                      </a:ext>
                    </a:extLst>
                  </p:cNvPr>
                  <p:cNvCxnSpPr>
                    <a:cxnSpLocks/>
                  </p:cNvCxnSpPr>
                  <p:nvPr/>
                </p:nvCxnSpPr>
                <p:spPr bwMode="gray">
                  <a:xfrm>
                    <a:off x="7810052" y="6644892"/>
                    <a:ext cx="785610"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grpSp>
          </p:grpSp>
          <p:cxnSp>
            <p:nvCxnSpPr>
              <p:cNvPr id="413" name="Straight Connector 412">
                <a:extLst>
                  <a:ext uri="{FF2B5EF4-FFF2-40B4-BE49-F238E27FC236}">
                    <a16:creationId xmlns:a16="http://schemas.microsoft.com/office/drawing/2014/main" id="{CBFAE24F-E82A-ED49-96F0-A26ACF1A8CD3}"/>
                  </a:ext>
                </a:extLst>
              </p:cNvPr>
              <p:cNvCxnSpPr>
                <a:cxnSpLocks/>
              </p:cNvCxnSpPr>
              <p:nvPr/>
            </p:nvCxnSpPr>
            <p:spPr bwMode="gray">
              <a:xfrm>
                <a:off x="322811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F784B9E7-5292-7144-845D-13F5C3FE6141}"/>
                  </a:ext>
                </a:extLst>
              </p:cNvPr>
              <p:cNvCxnSpPr>
                <a:cxnSpLocks/>
              </p:cNvCxnSpPr>
              <p:nvPr/>
            </p:nvCxnSpPr>
            <p:spPr bwMode="gray">
              <a:xfrm>
                <a:off x="3228118" y="365240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673C4AB2-F7C2-0F4F-94AC-96DB594FCA80}"/>
                  </a:ext>
                </a:extLst>
              </p:cNvPr>
              <p:cNvCxnSpPr>
                <a:cxnSpLocks/>
              </p:cNvCxnSpPr>
              <p:nvPr/>
            </p:nvCxnSpPr>
            <p:spPr bwMode="gray">
              <a:xfrm>
                <a:off x="322811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CF6CA242-CAD0-7D47-AC5A-6C7BA1A71431}"/>
                  </a:ext>
                </a:extLst>
              </p:cNvPr>
              <p:cNvCxnSpPr>
                <a:cxnSpLocks/>
              </p:cNvCxnSpPr>
              <p:nvPr/>
            </p:nvCxnSpPr>
            <p:spPr bwMode="gray">
              <a:xfrm>
                <a:off x="261818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F312D27C-261F-E541-B080-6E8CEE9291C6}"/>
                  </a:ext>
                </a:extLst>
              </p:cNvPr>
              <p:cNvCxnSpPr>
                <a:cxnSpLocks/>
              </p:cNvCxnSpPr>
              <p:nvPr/>
            </p:nvCxnSpPr>
            <p:spPr bwMode="gray">
              <a:xfrm>
                <a:off x="2566871" y="3652405"/>
                <a:ext cx="223392" cy="1"/>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167ACBEE-9F6B-8C40-8AC5-B01F20991FD1}"/>
                  </a:ext>
                </a:extLst>
              </p:cNvPr>
              <p:cNvCxnSpPr>
                <a:cxnSpLocks/>
              </p:cNvCxnSpPr>
              <p:nvPr/>
            </p:nvCxnSpPr>
            <p:spPr bwMode="gray">
              <a:xfrm>
                <a:off x="261818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411" name="Right Brace 410">
              <a:extLst>
                <a:ext uri="{FF2B5EF4-FFF2-40B4-BE49-F238E27FC236}">
                  <a16:creationId xmlns:a16="http://schemas.microsoft.com/office/drawing/2014/main" id="{1B8BEA80-094A-1D46-8E2E-3762C0972E69}"/>
                </a:ext>
              </a:extLst>
            </p:cNvPr>
            <p:cNvSpPr/>
            <p:nvPr/>
          </p:nvSpPr>
          <p:spPr bwMode="gray">
            <a:xfrm>
              <a:off x="3487730" y="5511012"/>
              <a:ext cx="103705" cy="181845"/>
            </a:xfrm>
            <a:prstGeom prst="rightBrace">
              <a:avLst>
                <a:gd name="adj1" fmla="val 8747"/>
                <a:gd name="adj2" fmla="val 50000"/>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grpSp>
        <p:nvGrpSpPr>
          <p:cNvPr id="435" name="Group 434">
            <a:extLst>
              <a:ext uri="{FF2B5EF4-FFF2-40B4-BE49-F238E27FC236}">
                <a16:creationId xmlns:a16="http://schemas.microsoft.com/office/drawing/2014/main" id="{6458ED28-194D-0047-9EAF-E7729D46A718}"/>
              </a:ext>
            </a:extLst>
          </p:cNvPr>
          <p:cNvGrpSpPr/>
          <p:nvPr/>
        </p:nvGrpSpPr>
        <p:grpSpPr>
          <a:xfrm>
            <a:off x="2315928" y="5656491"/>
            <a:ext cx="426736" cy="90592"/>
            <a:chOff x="2734850" y="5511012"/>
            <a:chExt cx="856585" cy="181845"/>
          </a:xfrm>
        </p:grpSpPr>
        <p:grpSp>
          <p:nvGrpSpPr>
            <p:cNvPr id="436" name="Group 435">
              <a:extLst>
                <a:ext uri="{FF2B5EF4-FFF2-40B4-BE49-F238E27FC236}">
                  <a16:creationId xmlns:a16="http://schemas.microsoft.com/office/drawing/2014/main" id="{15237F79-C7F5-F649-8CFD-9C64A43F38AC}"/>
                </a:ext>
              </a:extLst>
            </p:cNvPr>
            <p:cNvGrpSpPr/>
            <p:nvPr/>
          </p:nvGrpSpPr>
          <p:grpSpPr>
            <a:xfrm>
              <a:off x="2734850" y="5511253"/>
              <a:ext cx="753896" cy="180852"/>
              <a:chOff x="2566871" y="3561379"/>
              <a:chExt cx="761501" cy="182677"/>
            </a:xfrm>
          </p:grpSpPr>
          <p:grpSp>
            <p:nvGrpSpPr>
              <p:cNvPr id="438" name="Group 437">
                <a:extLst>
                  <a:ext uri="{FF2B5EF4-FFF2-40B4-BE49-F238E27FC236}">
                    <a16:creationId xmlns:a16="http://schemas.microsoft.com/office/drawing/2014/main" id="{D4A74089-71A3-374C-8FB1-E3E47C356F76}"/>
                  </a:ext>
                </a:extLst>
              </p:cNvPr>
              <p:cNvGrpSpPr/>
              <p:nvPr/>
            </p:nvGrpSpPr>
            <p:grpSpPr>
              <a:xfrm>
                <a:off x="2668315" y="3561379"/>
                <a:ext cx="577052" cy="182677"/>
                <a:chOff x="4337994" y="5777816"/>
                <a:chExt cx="3512836" cy="150607"/>
              </a:xfrm>
            </p:grpSpPr>
            <p:grpSp>
              <p:nvGrpSpPr>
                <p:cNvPr id="445" name="Group 444">
                  <a:extLst>
                    <a:ext uri="{FF2B5EF4-FFF2-40B4-BE49-F238E27FC236}">
                      <a16:creationId xmlns:a16="http://schemas.microsoft.com/office/drawing/2014/main" id="{F60180DC-5A83-A548-A1C3-AB24C0AC58CB}"/>
                    </a:ext>
                  </a:extLst>
                </p:cNvPr>
                <p:cNvGrpSpPr/>
                <p:nvPr/>
              </p:nvGrpSpPr>
              <p:grpSpPr>
                <a:xfrm>
                  <a:off x="4337994" y="5777816"/>
                  <a:ext cx="3512836" cy="0"/>
                  <a:chOff x="4337994" y="5777816"/>
                  <a:chExt cx="3512836" cy="0"/>
                </a:xfrm>
              </p:grpSpPr>
              <p:cxnSp>
                <p:nvCxnSpPr>
                  <p:cNvPr id="458" name="Straight Connector 457">
                    <a:extLst>
                      <a:ext uri="{FF2B5EF4-FFF2-40B4-BE49-F238E27FC236}">
                        <a16:creationId xmlns:a16="http://schemas.microsoft.com/office/drawing/2014/main" id="{C857E7B4-A818-8242-B168-E156CAF929D2}"/>
                      </a:ext>
                    </a:extLst>
                  </p:cNvPr>
                  <p:cNvCxnSpPr/>
                  <p:nvPr/>
                </p:nvCxnSpPr>
                <p:spPr bwMode="gray">
                  <a:xfrm>
                    <a:off x="4337994" y="5777816"/>
                    <a:ext cx="2467127"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295352F4-6923-6340-80FF-472CD20EC3CF}"/>
                      </a:ext>
                    </a:extLst>
                  </p:cNvPr>
                  <p:cNvCxnSpPr>
                    <a:cxnSpLocks/>
                  </p:cNvCxnSpPr>
                  <p:nvPr/>
                </p:nvCxnSpPr>
                <p:spPr bwMode="gray">
                  <a:xfrm>
                    <a:off x="6797675" y="5777816"/>
                    <a:ext cx="180975"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A047DE22-D776-B243-8BEB-527AF393A65A}"/>
                      </a:ext>
                    </a:extLst>
                  </p:cNvPr>
                  <p:cNvCxnSpPr>
                    <a:cxnSpLocks/>
                  </p:cNvCxnSpPr>
                  <p:nvPr/>
                </p:nvCxnSpPr>
                <p:spPr bwMode="gray">
                  <a:xfrm>
                    <a:off x="6971104" y="5777816"/>
                    <a:ext cx="879726"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6D230C7B-183C-4841-B643-E10D2E762D9A}"/>
                    </a:ext>
                  </a:extLst>
                </p:cNvPr>
                <p:cNvGrpSpPr/>
                <p:nvPr/>
              </p:nvGrpSpPr>
              <p:grpSpPr>
                <a:xfrm>
                  <a:off x="4337994" y="5853119"/>
                  <a:ext cx="3512836" cy="0"/>
                  <a:chOff x="3525603" y="6569589"/>
                  <a:chExt cx="5070059" cy="0"/>
                </a:xfrm>
              </p:grpSpPr>
              <p:cxnSp>
                <p:nvCxnSpPr>
                  <p:cNvPr id="452" name="Straight Connector 451">
                    <a:extLst>
                      <a:ext uri="{FF2B5EF4-FFF2-40B4-BE49-F238E27FC236}">
                        <a16:creationId xmlns:a16="http://schemas.microsoft.com/office/drawing/2014/main" id="{B81D3FA4-75B7-CA4D-921B-87A1E7672FAA}"/>
                      </a:ext>
                    </a:extLst>
                  </p:cNvPr>
                  <p:cNvCxnSpPr>
                    <a:cxnSpLocks/>
                  </p:cNvCxnSpPr>
                  <p:nvPr/>
                </p:nvCxnSpPr>
                <p:spPr bwMode="gray">
                  <a:xfrm>
                    <a:off x="3525603" y="6569589"/>
                    <a:ext cx="53652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12618C25-C5E6-5F43-AF12-35CA66E0796D}"/>
                      </a:ext>
                    </a:extLst>
                  </p:cNvPr>
                  <p:cNvCxnSpPr>
                    <a:cxnSpLocks/>
                  </p:cNvCxnSpPr>
                  <p:nvPr/>
                </p:nvCxnSpPr>
                <p:spPr bwMode="gray">
                  <a:xfrm>
                    <a:off x="4060829" y="6569589"/>
                    <a:ext cx="1409912"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A11E29C0-D018-D547-9166-E923610F7800}"/>
                      </a:ext>
                    </a:extLst>
                  </p:cNvPr>
                  <p:cNvCxnSpPr>
                    <a:cxnSpLocks/>
                  </p:cNvCxnSpPr>
                  <p:nvPr/>
                </p:nvCxnSpPr>
                <p:spPr bwMode="gray">
                  <a:xfrm>
                    <a:off x="5469442" y="6569589"/>
                    <a:ext cx="785984" cy="0"/>
                  </a:xfrm>
                  <a:prstGeom prst="line">
                    <a:avLst/>
                  </a:prstGeom>
                  <a:ln w="28575">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14AFE40C-CC22-8946-833B-600521136098}"/>
                      </a:ext>
                    </a:extLst>
                  </p:cNvPr>
                  <p:cNvCxnSpPr>
                    <a:cxnSpLocks/>
                  </p:cNvCxnSpPr>
                  <p:nvPr/>
                </p:nvCxnSpPr>
                <p:spPr bwMode="gray">
                  <a:xfrm>
                    <a:off x="6254127" y="6569589"/>
                    <a:ext cx="116018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C84A7BB7-B0E1-F640-89B9-12477BCFC1A4}"/>
                      </a:ext>
                    </a:extLst>
                  </p:cNvPr>
                  <p:cNvCxnSpPr>
                    <a:cxnSpLocks/>
                  </p:cNvCxnSpPr>
                  <p:nvPr/>
                </p:nvCxnSpPr>
                <p:spPr bwMode="gray">
                  <a:xfrm>
                    <a:off x="7413009" y="6569589"/>
                    <a:ext cx="880845"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438EBB1D-33CF-E94C-9F35-3E7080050070}"/>
                      </a:ext>
                    </a:extLst>
                  </p:cNvPr>
                  <p:cNvCxnSpPr>
                    <a:cxnSpLocks/>
                  </p:cNvCxnSpPr>
                  <p:nvPr/>
                </p:nvCxnSpPr>
                <p:spPr bwMode="gray">
                  <a:xfrm>
                    <a:off x="8292554" y="6569589"/>
                    <a:ext cx="303108"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447" name="Group 446">
                  <a:extLst>
                    <a:ext uri="{FF2B5EF4-FFF2-40B4-BE49-F238E27FC236}">
                      <a16:creationId xmlns:a16="http://schemas.microsoft.com/office/drawing/2014/main" id="{D6686DA1-C37B-5D4A-BAEA-97AB1F8E99E9}"/>
                    </a:ext>
                  </a:extLst>
                </p:cNvPr>
                <p:cNvGrpSpPr/>
                <p:nvPr/>
              </p:nvGrpSpPr>
              <p:grpSpPr>
                <a:xfrm>
                  <a:off x="4337994" y="5928423"/>
                  <a:ext cx="3512836" cy="0"/>
                  <a:chOff x="3525603" y="6644892"/>
                  <a:chExt cx="5070059" cy="0"/>
                </a:xfrm>
              </p:grpSpPr>
              <p:cxnSp>
                <p:nvCxnSpPr>
                  <p:cNvPr id="448" name="Straight Connector 447">
                    <a:extLst>
                      <a:ext uri="{FF2B5EF4-FFF2-40B4-BE49-F238E27FC236}">
                        <a16:creationId xmlns:a16="http://schemas.microsoft.com/office/drawing/2014/main" id="{281A0D9B-6607-C74F-A168-D42C3329647A}"/>
                      </a:ext>
                    </a:extLst>
                  </p:cNvPr>
                  <p:cNvCxnSpPr>
                    <a:cxnSpLocks/>
                  </p:cNvCxnSpPr>
                  <p:nvPr/>
                </p:nvCxnSpPr>
                <p:spPr bwMode="gray">
                  <a:xfrm>
                    <a:off x="3525603" y="6644892"/>
                    <a:ext cx="155516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449EE8AC-EEAD-CB48-BCD8-273A4D89E998}"/>
                      </a:ext>
                    </a:extLst>
                  </p:cNvPr>
                  <p:cNvCxnSpPr>
                    <a:cxnSpLocks/>
                  </p:cNvCxnSpPr>
                  <p:nvPr/>
                </p:nvCxnSpPr>
                <p:spPr bwMode="gray">
                  <a:xfrm>
                    <a:off x="5073770" y="6644892"/>
                    <a:ext cx="1341547"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D593152E-E70F-0946-8DAF-48B3ECEFC154}"/>
                      </a:ext>
                    </a:extLst>
                  </p:cNvPr>
                  <p:cNvCxnSpPr>
                    <a:cxnSpLocks/>
                  </p:cNvCxnSpPr>
                  <p:nvPr/>
                </p:nvCxnSpPr>
                <p:spPr bwMode="gray">
                  <a:xfrm>
                    <a:off x="6408319" y="6644892"/>
                    <a:ext cx="140873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D8A5F15E-2D22-224B-B909-99F08659C2A2}"/>
                      </a:ext>
                    </a:extLst>
                  </p:cNvPr>
                  <p:cNvCxnSpPr>
                    <a:cxnSpLocks/>
                  </p:cNvCxnSpPr>
                  <p:nvPr/>
                </p:nvCxnSpPr>
                <p:spPr bwMode="gray">
                  <a:xfrm>
                    <a:off x="7810052" y="6644892"/>
                    <a:ext cx="785610"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grpSp>
          </p:grpSp>
          <p:cxnSp>
            <p:nvCxnSpPr>
              <p:cNvPr id="439" name="Straight Connector 438">
                <a:extLst>
                  <a:ext uri="{FF2B5EF4-FFF2-40B4-BE49-F238E27FC236}">
                    <a16:creationId xmlns:a16="http://schemas.microsoft.com/office/drawing/2014/main" id="{26268BB5-B352-DF4D-AD00-F2EDCB6F9112}"/>
                  </a:ext>
                </a:extLst>
              </p:cNvPr>
              <p:cNvCxnSpPr>
                <a:cxnSpLocks/>
              </p:cNvCxnSpPr>
              <p:nvPr/>
            </p:nvCxnSpPr>
            <p:spPr bwMode="gray">
              <a:xfrm>
                <a:off x="322811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9FAEF1AA-0A72-E246-A25C-B4323EB89EA3}"/>
                  </a:ext>
                </a:extLst>
              </p:cNvPr>
              <p:cNvCxnSpPr>
                <a:cxnSpLocks/>
              </p:cNvCxnSpPr>
              <p:nvPr/>
            </p:nvCxnSpPr>
            <p:spPr bwMode="gray">
              <a:xfrm>
                <a:off x="3228118" y="365240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CFB5C979-690F-2F4C-B7DC-6B492F3BDFC5}"/>
                  </a:ext>
                </a:extLst>
              </p:cNvPr>
              <p:cNvCxnSpPr>
                <a:cxnSpLocks/>
              </p:cNvCxnSpPr>
              <p:nvPr/>
            </p:nvCxnSpPr>
            <p:spPr bwMode="gray">
              <a:xfrm>
                <a:off x="322811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2EB46303-04C0-E14F-A289-45B44094EEF4}"/>
                  </a:ext>
                </a:extLst>
              </p:cNvPr>
              <p:cNvCxnSpPr>
                <a:cxnSpLocks/>
              </p:cNvCxnSpPr>
              <p:nvPr/>
            </p:nvCxnSpPr>
            <p:spPr bwMode="gray">
              <a:xfrm>
                <a:off x="261818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633869BB-E358-6043-8B6B-E1723B8B0ABB}"/>
                  </a:ext>
                </a:extLst>
              </p:cNvPr>
              <p:cNvCxnSpPr>
                <a:cxnSpLocks/>
              </p:cNvCxnSpPr>
              <p:nvPr/>
            </p:nvCxnSpPr>
            <p:spPr bwMode="gray">
              <a:xfrm>
                <a:off x="2566871" y="3652405"/>
                <a:ext cx="223392" cy="1"/>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4FA57FCD-1DF8-EE46-BEBB-34F3926BCE4F}"/>
                  </a:ext>
                </a:extLst>
              </p:cNvPr>
              <p:cNvCxnSpPr>
                <a:cxnSpLocks/>
              </p:cNvCxnSpPr>
              <p:nvPr/>
            </p:nvCxnSpPr>
            <p:spPr bwMode="gray">
              <a:xfrm>
                <a:off x="261818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437" name="Right Brace 436">
              <a:extLst>
                <a:ext uri="{FF2B5EF4-FFF2-40B4-BE49-F238E27FC236}">
                  <a16:creationId xmlns:a16="http://schemas.microsoft.com/office/drawing/2014/main" id="{8FFEFCC5-FFC4-E145-9FF3-B277A9CA5B6F}"/>
                </a:ext>
              </a:extLst>
            </p:cNvPr>
            <p:cNvSpPr/>
            <p:nvPr/>
          </p:nvSpPr>
          <p:spPr bwMode="gray">
            <a:xfrm>
              <a:off x="3487730" y="5511012"/>
              <a:ext cx="103705" cy="181845"/>
            </a:xfrm>
            <a:prstGeom prst="rightBrace">
              <a:avLst>
                <a:gd name="adj1" fmla="val 8747"/>
                <a:gd name="adj2" fmla="val 50000"/>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grpSp>
        <p:nvGrpSpPr>
          <p:cNvPr id="461" name="Group 460">
            <a:extLst>
              <a:ext uri="{FF2B5EF4-FFF2-40B4-BE49-F238E27FC236}">
                <a16:creationId xmlns:a16="http://schemas.microsoft.com/office/drawing/2014/main" id="{F6655563-AB21-084E-BA4F-41E8EE065902}"/>
              </a:ext>
            </a:extLst>
          </p:cNvPr>
          <p:cNvGrpSpPr/>
          <p:nvPr/>
        </p:nvGrpSpPr>
        <p:grpSpPr>
          <a:xfrm>
            <a:off x="2315928" y="2804179"/>
            <a:ext cx="426736" cy="90592"/>
            <a:chOff x="2734850" y="5511012"/>
            <a:chExt cx="856585" cy="181845"/>
          </a:xfrm>
        </p:grpSpPr>
        <p:grpSp>
          <p:nvGrpSpPr>
            <p:cNvPr id="462" name="Group 461">
              <a:extLst>
                <a:ext uri="{FF2B5EF4-FFF2-40B4-BE49-F238E27FC236}">
                  <a16:creationId xmlns:a16="http://schemas.microsoft.com/office/drawing/2014/main" id="{A676E2CA-8E9E-4140-98D0-C4BE0DA76A23}"/>
                </a:ext>
              </a:extLst>
            </p:cNvPr>
            <p:cNvGrpSpPr/>
            <p:nvPr/>
          </p:nvGrpSpPr>
          <p:grpSpPr>
            <a:xfrm>
              <a:off x="2734850" y="5511253"/>
              <a:ext cx="753896" cy="180852"/>
              <a:chOff x="2566871" y="3561379"/>
              <a:chExt cx="761501" cy="182677"/>
            </a:xfrm>
          </p:grpSpPr>
          <p:grpSp>
            <p:nvGrpSpPr>
              <p:cNvPr id="464" name="Group 463">
                <a:extLst>
                  <a:ext uri="{FF2B5EF4-FFF2-40B4-BE49-F238E27FC236}">
                    <a16:creationId xmlns:a16="http://schemas.microsoft.com/office/drawing/2014/main" id="{156DC302-B3DF-694E-B067-E9BBA788F83B}"/>
                  </a:ext>
                </a:extLst>
              </p:cNvPr>
              <p:cNvGrpSpPr/>
              <p:nvPr/>
            </p:nvGrpSpPr>
            <p:grpSpPr>
              <a:xfrm>
                <a:off x="2668315" y="3561379"/>
                <a:ext cx="577052" cy="182677"/>
                <a:chOff x="4337994" y="5777816"/>
                <a:chExt cx="3512836" cy="150607"/>
              </a:xfrm>
            </p:grpSpPr>
            <p:grpSp>
              <p:nvGrpSpPr>
                <p:cNvPr id="471" name="Group 470">
                  <a:extLst>
                    <a:ext uri="{FF2B5EF4-FFF2-40B4-BE49-F238E27FC236}">
                      <a16:creationId xmlns:a16="http://schemas.microsoft.com/office/drawing/2014/main" id="{9146D6FA-6B4B-EE46-8BE7-F1E80330791D}"/>
                    </a:ext>
                  </a:extLst>
                </p:cNvPr>
                <p:cNvGrpSpPr/>
                <p:nvPr/>
              </p:nvGrpSpPr>
              <p:grpSpPr>
                <a:xfrm>
                  <a:off x="4337994" y="5777816"/>
                  <a:ext cx="3512836" cy="0"/>
                  <a:chOff x="4337994" y="5777816"/>
                  <a:chExt cx="3512836" cy="0"/>
                </a:xfrm>
              </p:grpSpPr>
              <p:cxnSp>
                <p:nvCxnSpPr>
                  <p:cNvPr id="484" name="Straight Connector 483">
                    <a:extLst>
                      <a:ext uri="{FF2B5EF4-FFF2-40B4-BE49-F238E27FC236}">
                        <a16:creationId xmlns:a16="http://schemas.microsoft.com/office/drawing/2014/main" id="{566DA096-A427-754C-A09D-51420628D363}"/>
                      </a:ext>
                    </a:extLst>
                  </p:cNvPr>
                  <p:cNvCxnSpPr/>
                  <p:nvPr/>
                </p:nvCxnSpPr>
                <p:spPr bwMode="gray">
                  <a:xfrm>
                    <a:off x="4337994" y="5777816"/>
                    <a:ext cx="2467127"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129F8D1A-C516-A443-A4B9-651FB171D39A}"/>
                      </a:ext>
                    </a:extLst>
                  </p:cNvPr>
                  <p:cNvCxnSpPr>
                    <a:cxnSpLocks/>
                  </p:cNvCxnSpPr>
                  <p:nvPr/>
                </p:nvCxnSpPr>
                <p:spPr bwMode="gray">
                  <a:xfrm>
                    <a:off x="6797675" y="5777816"/>
                    <a:ext cx="180975"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7AF123AE-54A8-0D49-A524-3732A3FA90C3}"/>
                      </a:ext>
                    </a:extLst>
                  </p:cNvPr>
                  <p:cNvCxnSpPr>
                    <a:cxnSpLocks/>
                  </p:cNvCxnSpPr>
                  <p:nvPr/>
                </p:nvCxnSpPr>
                <p:spPr bwMode="gray">
                  <a:xfrm>
                    <a:off x="6971104" y="5777816"/>
                    <a:ext cx="879726"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472" name="Group 471">
                  <a:extLst>
                    <a:ext uri="{FF2B5EF4-FFF2-40B4-BE49-F238E27FC236}">
                      <a16:creationId xmlns:a16="http://schemas.microsoft.com/office/drawing/2014/main" id="{38A7632C-5453-9443-A6DF-5F838E1A3118}"/>
                    </a:ext>
                  </a:extLst>
                </p:cNvPr>
                <p:cNvGrpSpPr/>
                <p:nvPr/>
              </p:nvGrpSpPr>
              <p:grpSpPr>
                <a:xfrm>
                  <a:off x="4337994" y="5853119"/>
                  <a:ext cx="3512836" cy="0"/>
                  <a:chOff x="3525603" y="6569589"/>
                  <a:chExt cx="5070059" cy="0"/>
                </a:xfrm>
              </p:grpSpPr>
              <p:cxnSp>
                <p:nvCxnSpPr>
                  <p:cNvPr id="478" name="Straight Connector 477">
                    <a:extLst>
                      <a:ext uri="{FF2B5EF4-FFF2-40B4-BE49-F238E27FC236}">
                        <a16:creationId xmlns:a16="http://schemas.microsoft.com/office/drawing/2014/main" id="{CBC962B1-C93E-794F-9877-E575F79BF2F3}"/>
                      </a:ext>
                    </a:extLst>
                  </p:cNvPr>
                  <p:cNvCxnSpPr>
                    <a:cxnSpLocks/>
                  </p:cNvCxnSpPr>
                  <p:nvPr/>
                </p:nvCxnSpPr>
                <p:spPr bwMode="gray">
                  <a:xfrm>
                    <a:off x="3525603" y="6569589"/>
                    <a:ext cx="53652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85E6807A-D3BF-C64E-AA3B-F55BE4CB07D5}"/>
                      </a:ext>
                    </a:extLst>
                  </p:cNvPr>
                  <p:cNvCxnSpPr>
                    <a:cxnSpLocks/>
                  </p:cNvCxnSpPr>
                  <p:nvPr/>
                </p:nvCxnSpPr>
                <p:spPr bwMode="gray">
                  <a:xfrm>
                    <a:off x="4060829" y="6569589"/>
                    <a:ext cx="1409912"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11E80F0C-8D74-9E48-B154-7E1D913DCEA2}"/>
                      </a:ext>
                    </a:extLst>
                  </p:cNvPr>
                  <p:cNvCxnSpPr>
                    <a:cxnSpLocks/>
                  </p:cNvCxnSpPr>
                  <p:nvPr/>
                </p:nvCxnSpPr>
                <p:spPr bwMode="gray">
                  <a:xfrm>
                    <a:off x="5469442" y="6569589"/>
                    <a:ext cx="785984" cy="0"/>
                  </a:xfrm>
                  <a:prstGeom prst="line">
                    <a:avLst/>
                  </a:prstGeom>
                  <a:ln w="28575">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1133D71C-5851-3D4C-A576-03BC2B90C103}"/>
                      </a:ext>
                    </a:extLst>
                  </p:cNvPr>
                  <p:cNvCxnSpPr>
                    <a:cxnSpLocks/>
                  </p:cNvCxnSpPr>
                  <p:nvPr/>
                </p:nvCxnSpPr>
                <p:spPr bwMode="gray">
                  <a:xfrm>
                    <a:off x="6254127" y="6569589"/>
                    <a:ext cx="116018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77C3CF1B-BED5-D747-A6BE-92745BB51E74}"/>
                      </a:ext>
                    </a:extLst>
                  </p:cNvPr>
                  <p:cNvCxnSpPr>
                    <a:cxnSpLocks/>
                  </p:cNvCxnSpPr>
                  <p:nvPr/>
                </p:nvCxnSpPr>
                <p:spPr bwMode="gray">
                  <a:xfrm>
                    <a:off x="7413009" y="6569589"/>
                    <a:ext cx="880845"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F4D6F6A6-9E12-4242-9C90-D3F250FA27F8}"/>
                      </a:ext>
                    </a:extLst>
                  </p:cNvPr>
                  <p:cNvCxnSpPr>
                    <a:cxnSpLocks/>
                  </p:cNvCxnSpPr>
                  <p:nvPr/>
                </p:nvCxnSpPr>
                <p:spPr bwMode="gray">
                  <a:xfrm>
                    <a:off x="8292554" y="6569589"/>
                    <a:ext cx="303108"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473" name="Group 472">
                  <a:extLst>
                    <a:ext uri="{FF2B5EF4-FFF2-40B4-BE49-F238E27FC236}">
                      <a16:creationId xmlns:a16="http://schemas.microsoft.com/office/drawing/2014/main" id="{BD08A705-4E18-F243-B8EA-310201609A2F}"/>
                    </a:ext>
                  </a:extLst>
                </p:cNvPr>
                <p:cNvGrpSpPr/>
                <p:nvPr/>
              </p:nvGrpSpPr>
              <p:grpSpPr>
                <a:xfrm>
                  <a:off x="4337994" y="5928423"/>
                  <a:ext cx="3512836" cy="0"/>
                  <a:chOff x="3525603" y="6644892"/>
                  <a:chExt cx="5070059" cy="0"/>
                </a:xfrm>
              </p:grpSpPr>
              <p:cxnSp>
                <p:nvCxnSpPr>
                  <p:cNvPr id="474" name="Straight Connector 473">
                    <a:extLst>
                      <a:ext uri="{FF2B5EF4-FFF2-40B4-BE49-F238E27FC236}">
                        <a16:creationId xmlns:a16="http://schemas.microsoft.com/office/drawing/2014/main" id="{76B6C559-9CBD-DE4F-B4F5-94AEEC4423BD}"/>
                      </a:ext>
                    </a:extLst>
                  </p:cNvPr>
                  <p:cNvCxnSpPr>
                    <a:cxnSpLocks/>
                  </p:cNvCxnSpPr>
                  <p:nvPr/>
                </p:nvCxnSpPr>
                <p:spPr bwMode="gray">
                  <a:xfrm>
                    <a:off x="3525603" y="6644892"/>
                    <a:ext cx="155516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221E8DC2-CEAF-D943-AA5A-3EAD1CA2D774}"/>
                      </a:ext>
                    </a:extLst>
                  </p:cNvPr>
                  <p:cNvCxnSpPr>
                    <a:cxnSpLocks/>
                  </p:cNvCxnSpPr>
                  <p:nvPr/>
                </p:nvCxnSpPr>
                <p:spPr bwMode="gray">
                  <a:xfrm>
                    <a:off x="5073770" y="6644892"/>
                    <a:ext cx="1341547"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D820AACD-A194-A943-BE9E-B7E6A4AFDECC}"/>
                      </a:ext>
                    </a:extLst>
                  </p:cNvPr>
                  <p:cNvCxnSpPr>
                    <a:cxnSpLocks/>
                  </p:cNvCxnSpPr>
                  <p:nvPr/>
                </p:nvCxnSpPr>
                <p:spPr bwMode="gray">
                  <a:xfrm>
                    <a:off x="6408319" y="6644892"/>
                    <a:ext cx="140873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1D7537EA-8A39-E541-AD02-277B1305477F}"/>
                      </a:ext>
                    </a:extLst>
                  </p:cNvPr>
                  <p:cNvCxnSpPr>
                    <a:cxnSpLocks/>
                  </p:cNvCxnSpPr>
                  <p:nvPr/>
                </p:nvCxnSpPr>
                <p:spPr bwMode="gray">
                  <a:xfrm>
                    <a:off x="7810052" y="6644892"/>
                    <a:ext cx="785610"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grpSp>
          </p:grpSp>
          <p:cxnSp>
            <p:nvCxnSpPr>
              <p:cNvPr id="465" name="Straight Connector 464">
                <a:extLst>
                  <a:ext uri="{FF2B5EF4-FFF2-40B4-BE49-F238E27FC236}">
                    <a16:creationId xmlns:a16="http://schemas.microsoft.com/office/drawing/2014/main" id="{1FC8FAD6-DCB3-1D44-8CC6-1D413BC8D88E}"/>
                  </a:ext>
                </a:extLst>
              </p:cNvPr>
              <p:cNvCxnSpPr>
                <a:cxnSpLocks/>
              </p:cNvCxnSpPr>
              <p:nvPr/>
            </p:nvCxnSpPr>
            <p:spPr bwMode="gray">
              <a:xfrm>
                <a:off x="322811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479FDD89-937E-C045-9960-BA963C88C05F}"/>
                  </a:ext>
                </a:extLst>
              </p:cNvPr>
              <p:cNvCxnSpPr>
                <a:cxnSpLocks/>
              </p:cNvCxnSpPr>
              <p:nvPr/>
            </p:nvCxnSpPr>
            <p:spPr bwMode="gray">
              <a:xfrm>
                <a:off x="3228118" y="365240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9A01B2C-6CAF-6E4E-8C66-64DFF209E249}"/>
                  </a:ext>
                </a:extLst>
              </p:cNvPr>
              <p:cNvCxnSpPr>
                <a:cxnSpLocks/>
              </p:cNvCxnSpPr>
              <p:nvPr/>
            </p:nvCxnSpPr>
            <p:spPr bwMode="gray">
              <a:xfrm>
                <a:off x="322811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F3CF5B42-AF60-104E-BC42-E96B92FDB041}"/>
                  </a:ext>
                </a:extLst>
              </p:cNvPr>
              <p:cNvCxnSpPr>
                <a:cxnSpLocks/>
              </p:cNvCxnSpPr>
              <p:nvPr/>
            </p:nvCxnSpPr>
            <p:spPr bwMode="gray">
              <a:xfrm>
                <a:off x="261818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D820484D-E678-B844-8998-AF0D9CB385C9}"/>
                  </a:ext>
                </a:extLst>
              </p:cNvPr>
              <p:cNvCxnSpPr>
                <a:cxnSpLocks/>
              </p:cNvCxnSpPr>
              <p:nvPr/>
            </p:nvCxnSpPr>
            <p:spPr bwMode="gray">
              <a:xfrm>
                <a:off x="2566871" y="3652405"/>
                <a:ext cx="223392" cy="1"/>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AC84B317-5F18-974E-9C92-A361BF20F958}"/>
                  </a:ext>
                </a:extLst>
              </p:cNvPr>
              <p:cNvCxnSpPr>
                <a:cxnSpLocks/>
              </p:cNvCxnSpPr>
              <p:nvPr/>
            </p:nvCxnSpPr>
            <p:spPr bwMode="gray">
              <a:xfrm>
                <a:off x="261818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463" name="Right Brace 462">
              <a:extLst>
                <a:ext uri="{FF2B5EF4-FFF2-40B4-BE49-F238E27FC236}">
                  <a16:creationId xmlns:a16="http://schemas.microsoft.com/office/drawing/2014/main" id="{22145C9F-C650-6645-8ADE-0CDD2ACBA493}"/>
                </a:ext>
              </a:extLst>
            </p:cNvPr>
            <p:cNvSpPr/>
            <p:nvPr/>
          </p:nvSpPr>
          <p:spPr bwMode="gray">
            <a:xfrm>
              <a:off x="3487730" y="5511012"/>
              <a:ext cx="103705" cy="181845"/>
            </a:xfrm>
            <a:prstGeom prst="rightBrace">
              <a:avLst>
                <a:gd name="adj1" fmla="val 8747"/>
                <a:gd name="adj2" fmla="val 50000"/>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grpSp>
        <p:nvGrpSpPr>
          <p:cNvPr id="371" name="Group 370">
            <a:extLst>
              <a:ext uri="{FF2B5EF4-FFF2-40B4-BE49-F238E27FC236}">
                <a16:creationId xmlns:a16="http://schemas.microsoft.com/office/drawing/2014/main" id="{8CF88361-FE5F-28E7-35BA-2075F276CA15}"/>
              </a:ext>
            </a:extLst>
          </p:cNvPr>
          <p:cNvGrpSpPr/>
          <p:nvPr/>
        </p:nvGrpSpPr>
        <p:grpSpPr>
          <a:xfrm>
            <a:off x="6537106" y="2769977"/>
            <a:ext cx="4744176" cy="2352039"/>
            <a:chOff x="6491570" y="2988255"/>
            <a:chExt cx="4744176" cy="2352039"/>
          </a:xfrm>
        </p:grpSpPr>
        <p:pic>
          <p:nvPicPr>
            <p:cNvPr id="376" name="Graphic 375">
              <a:extLst>
                <a:ext uri="{FF2B5EF4-FFF2-40B4-BE49-F238E27FC236}">
                  <a16:creationId xmlns:a16="http://schemas.microsoft.com/office/drawing/2014/main" id="{6CF40263-A249-2C2D-84C8-6E5F22D836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1570" y="2988255"/>
              <a:ext cx="4744176" cy="2352039"/>
            </a:xfrm>
            <a:prstGeom prst="rect">
              <a:avLst/>
            </a:prstGeom>
          </p:spPr>
        </p:pic>
        <p:pic>
          <p:nvPicPr>
            <p:cNvPr id="385" name="Picture 384">
              <a:extLst>
                <a:ext uri="{FF2B5EF4-FFF2-40B4-BE49-F238E27FC236}">
                  <a16:creationId xmlns:a16="http://schemas.microsoft.com/office/drawing/2014/main" id="{D89E5A07-98CC-2FDE-F8D2-2C3D774679DF}"/>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403601" y="4229077"/>
              <a:ext cx="925292" cy="500015"/>
            </a:xfrm>
            <a:prstGeom prst="rect">
              <a:avLst/>
            </a:prstGeom>
          </p:spPr>
        </p:pic>
        <p:pic>
          <p:nvPicPr>
            <p:cNvPr id="387" name="Picture 386">
              <a:extLst>
                <a:ext uri="{FF2B5EF4-FFF2-40B4-BE49-F238E27FC236}">
                  <a16:creationId xmlns:a16="http://schemas.microsoft.com/office/drawing/2014/main" id="{33D71972-E1E8-CBD4-BC07-C3E05D34D97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192239" y="3320290"/>
              <a:ext cx="761937" cy="353539"/>
            </a:xfrm>
            <a:prstGeom prst="rect">
              <a:avLst/>
            </a:prstGeom>
          </p:spPr>
        </p:pic>
        <p:pic>
          <p:nvPicPr>
            <p:cNvPr id="388" name="Picture 387">
              <a:extLst>
                <a:ext uri="{FF2B5EF4-FFF2-40B4-BE49-F238E27FC236}">
                  <a16:creationId xmlns:a16="http://schemas.microsoft.com/office/drawing/2014/main" id="{0E9C6860-5BED-3BD8-22CC-24AB3C9AD61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8083698" y="4911424"/>
              <a:ext cx="903642" cy="206261"/>
            </a:xfrm>
            <a:prstGeom prst="rect">
              <a:avLst/>
            </a:prstGeom>
          </p:spPr>
        </p:pic>
        <p:pic>
          <p:nvPicPr>
            <p:cNvPr id="389" name="Picture 388">
              <a:extLst>
                <a:ext uri="{FF2B5EF4-FFF2-40B4-BE49-F238E27FC236}">
                  <a16:creationId xmlns:a16="http://schemas.microsoft.com/office/drawing/2014/main" id="{07CE09E9-9A92-A370-8775-E7A8C4F0866E}"/>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9623741" y="4358152"/>
              <a:ext cx="525635" cy="245585"/>
            </a:xfrm>
            <a:prstGeom prst="rect">
              <a:avLst/>
            </a:prstGeom>
          </p:spPr>
        </p:pic>
        <p:pic>
          <p:nvPicPr>
            <p:cNvPr id="505" name="Picture 504" descr="A picture containing drawing&#10;&#10;Description automatically generated">
              <a:extLst>
                <a:ext uri="{FF2B5EF4-FFF2-40B4-BE49-F238E27FC236}">
                  <a16:creationId xmlns:a16="http://schemas.microsoft.com/office/drawing/2014/main" id="{F91BC275-2ED8-9205-4079-1B1C09966468}"/>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6934147" y="4800447"/>
              <a:ext cx="900194" cy="235284"/>
            </a:xfrm>
            <a:prstGeom prst="rect">
              <a:avLst/>
            </a:prstGeom>
          </p:spPr>
        </p:pic>
        <p:pic>
          <p:nvPicPr>
            <p:cNvPr id="506" name="Picture 505" descr="A close up of a logo&#10;&#10;Description automatically generated">
              <a:extLst>
                <a:ext uri="{FF2B5EF4-FFF2-40B4-BE49-F238E27FC236}">
                  <a16:creationId xmlns:a16="http://schemas.microsoft.com/office/drawing/2014/main" id="{D618C7A1-4C08-14AF-D61E-E2D5BA8941A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824137" y="3788151"/>
              <a:ext cx="821912" cy="328764"/>
            </a:xfrm>
            <a:prstGeom prst="rect">
              <a:avLst/>
            </a:prstGeom>
          </p:spPr>
        </p:pic>
        <p:pic>
          <p:nvPicPr>
            <p:cNvPr id="507" name="Picture 506" descr="A picture containing drawing&#10;&#10;Description automatically generated">
              <a:extLst>
                <a:ext uri="{FF2B5EF4-FFF2-40B4-BE49-F238E27FC236}">
                  <a16:creationId xmlns:a16="http://schemas.microsoft.com/office/drawing/2014/main" id="{B447D5A7-0D6F-839B-DFC5-22D47F850A48}"/>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9202705" y="3878545"/>
              <a:ext cx="1012909" cy="265452"/>
            </a:xfrm>
            <a:prstGeom prst="rect">
              <a:avLst/>
            </a:prstGeom>
          </p:spPr>
        </p:pic>
        <p:pic>
          <p:nvPicPr>
            <p:cNvPr id="508" name="Picture 507" descr="A picture containing drawing&#10;&#10;Description automatically generated">
              <a:extLst>
                <a:ext uri="{FF2B5EF4-FFF2-40B4-BE49-F238E27FC236}">
                  <a16:creationId xmlns:a16="http://schemas.microsoft.com/office/drawing/2014/main" id="{C218163A-32AF-F094-C812-EC8E89A7D353}"/>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9391117" y="4795519"/>
              <a:ext cx="678211" cy="333723"/>
            </a:xfrm>
            <a:prstGeom prst="rect">
              <a:avLst/>
            </a:prstGeom>
          </p:spPr>
        </p:pic>
        <p:pic>
          <p:nvPicPr>
            <p:cNvPr id="509" name="Picture 508" descr="A picture containing drawing&#10;&#10;Description automatically generated">
              <a:extLst>
                <a:ext uri="{FF2B5EF4-FFF2-40B4-BE49-F238E27FC236}">
                  <a16:creationId xmlns:a16="http://schemas.microsoft.com/office/drawing/2014/main" id="{02347692-824C-FED6-7FB3-ED572441D2FB}"/>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153819" y="4299414"/>
              <a:ext cx="1107441" cy="290766"/>
            </a:xfrm>
            <a:prstGeom prst="rect">
              <a:avLst/>
            </a:prstGeom>
          </p:spPr>
        </p:pic>
        <p:pic>
          <p:nvPicPr>
            <p:cNvPr id="510" name="Picture 509" descr="A picture containing drawing, game&#10;&#10;Description automatically generated">
              <a:extLst>
                <a:ext uri="{FF2B5EF4-FFF2-40B4-BE49-F238E27FC236}">
                  <a16:creationId xmlns:a16="http://schemas.microsoft.com/office/drawing/2014/main" id="{D4228CEC-34C9-4C52-DDA2-80BD5D601AC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318798" y="4270178"/>
              <a:ext cx="618421" cy="618421"/>
            </a:xfrm>
            <a:prstGeom prst="rect">
              <a:avLst/>
            </a:prstGeom>
          </p:spPr>
        </p:pic>
      </p:grpSp>
      <p:grpSp>
        <p:nvGrpSpPr>
          <p:cNvPr id="26" name="Group 25">
            <a:extLst>
              <a:ext uri="{FF2B5EF4-FFF2-40B4-BE49-F238E27FC236}">
                <a16:creationId xmlns:a16="http://schemas.microsoft.com/office/drawing/2014/main" id="{88FA84FE-0FD9-F77C-5CF2-0F1BD9643BB0}"/>
              </a:ext>
            </a:extLst>
          </p:cNvPr>
          <p:cNvGrpSpPr/>
          <p:nvPr/>
        </p:nvGrpSpPr>
        <p:grpSpPr>
          <a:xfrm>
            <a:off x="1325345" y="2412619"/>
            <a:ext cx="641072" cy="723721"/>
            <a:chOff x="1325345" y="2545613"/>
            <a:chExt cx="641072" cy="723721"/>
          </a:xfrm>
        </p:grpSpPr>
        <p:grpSp>
          <p:nvGrpSpPr>
            <p:cNvPr id="24" name="Group 23">
              <a:extLst>
                <a:ext uri="{FF2B5EF4-FFF2-40B4-BE49-F238E27FC236}">
                  <a16:creationId xmlns:a16="http://schemas.microsoft.com/office/drawing/2014/main" id="{A753CA11-7FB8-6973-EF07-B3D1EDE3DF94}"/>
                </a:ext>
              </a:extLst>
            </p:cNvPr>
            <p:cNvGrpSpPr/>
            <p:nvPr/>
          </p:nvGrpSpPr>
          <p:grpSpPr>
            <a:xfrm>
              <a:off x="1417777" y="2720694"/>
              <a:ext cx="548640" cy="548640"/>
              <a:chOff x="1417777" y="2720694"/>
              <a:chExt cx="548640" cy="548640"/>
            </a:xfrm>
          </p:grpSpPr>
          <p:grpSp>
            <p:nvGrpSpPr>
              <p:cNvPr id="18" name="Group 17">
                <a:extLst>
                  <a:ext uri="{FF2B5EF4-FFF2-40B4-BE49-F238E27FC236}">
                    <a16:creationId xmlns:a16="http://schemas.microsoft.com/office/drawing/2014/main" id="{10E4927C-7B3C-C75D-5BF4-A307F9DA7BC8}"/>
                  </a:ext>
                </a:extLst>
              </p:cNvPr>
              <p:cNvGrpSpPr/>
              <p:nvPr/>
            </p:nvGrpSpPr>
            <p:grpSpPr>
              <a:xfrm>
                <a:off x="1417777" y="2720694"/>
                <a:ext cx="548640" cy="548640"/>
                <a:chOff x="142824" y="2111504"/>
                <a:chExt cx="548640" cy="548640"/>
              </a:xfrm>
            </p:grpSpPr>
            <p:sp>
              <p:nvSpPr>
                <p:cNvPr id="11" name="Oval 10">
                  <a:extLst>
                    <a:ext uri="{FF2B5EF4-FFF2-40B4-BE49-F238E27FC236}">
                      <a16:creationId xmlns:a16="http://schemas.microsoft.com/office/drawing/2014/main" id="{A9952B09-3544-F8E8-7308-31AF712311F0}"/>
                    </a:ext>
                  </a:extLst>
                </p:cNvPr>
                <p:cNvSpPr>
                  <a:spLocks noChangeAspect="1"/>
                </p:cNvSpPr>
                <p:nvPr/>
              </p:nvSpPr>
              <p:spPr>
                <a:xfrm>
                  <a:off x="142824" y="2111504"/>
                  <a:ext cx="548640" cy="548640"/>
                </a:xfrm>
                <a:prstGeom prst="ellipse">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nvGrpSpPr>
                <p:cNvPr id="16" name="Group 15">
                  <a:extLst>
                    <a:ext uri="{FF2B5EF4-FFF2-40B4-BE49-F238E27FC236}">
                      <a16:creationId xmlns:a16="http://schemas.microsoft.com/office/drawing/2014/main" id="{AD48D1A8-2675-3C1A-FBBC-F5AD5983B096}"/>
                    </a:ext>
                  </a:extLst>
                </p:cNvPr>
                <p:cNvGrpSpPr/>
                <p:nvPr/>
              </p:nvGrpSpPr>
              <p:grpSpPr>
                <a:xfrm>
                  <a:off x="259705" y="2227419"/>
                  <a:ext cx="327486" cy="297832"/>
                  <a:chOff x="34416" y="2196209"/>
                  <a:chExt cx="600141" cy="545796"/>
                </a:xfrm>
              </p:grpSpPr>
              <p:sp>
                <p:nvSpPr>
                  <p:cNvPr id="531" name="Picture Placeholder 75">
                    <a:extLst>
                      <a:ext uri="{FF2B5EF4-FFF2-40B4-BE49-F238E27FC236}">
                        <a16:creationId xmlns:a16="http://schemas.microsoft.com/office/drawing/2014/main" id="{A981BB07-EE4A-3BD7-E2E0-A99AFFA6E5CE}"/>
                      </a:ext>
                    </a:extLst>
                  </p:cNvPr>
                  <p:cNvSpPr/>
                  <p:nvPr/>
                </p:nvSpPr>
                <p:spPr>
                  <a:xfrm>
                    <a:off x="124921" y="2436919"/>
                    <a:ext cx="420586" cy="293398"/>
                  </a:xfrm>
                  <a:custGeom>
                    <a:avLst/>
                    <a:gdLst>
                      <a:gd name="connsiteX0" fmla="*/ 404774 w 420585"/>
                      <a:gd name="connsiteY0" fmla="*/ 277587 h 293398"/>
                      <a:gd name="connsiteX1" fmla="*/ 15812 w 420585"/>
                      <a:gd name="connsiteY1" fmla="*/ 277587 h 293398"/>
                      <a:gd name="connsiteX2" fmla="*/ 15812 w 420585"/>
                      <a:gd name="connsiteY2" fmla="*/ 0 h 293398"/>
                      <a:gd name="connsiteX3" fmla="*/ 0 w 420585"/>
                      <a:gd name="connsiteY3" fmla="*/ 0 h 293398"/>
                      <a:gd name="connsiteX4" fmla="*/ 0 w 420585"/>
                      <a:gd name="connsiteY4" fmla="*/ 285492 h 293398"/>
                      <a:gd name="connsiteX5" fmla="*/ 7906 w 420585"/>
                      <a:gd name="connsiteY5" fmla="*/ 293398 h 293398"/>
                      <a:gd name="connsiteX6" fmla="*/ 412680 w 420585"/>
                      <a:gd name="connsiteY6" fmla="*/ 293398 h 293398"/>
                      <a:gd name="connsiteX7" fmla="*/ 420586 w 420585"/>
                      <a:gd name="connsiteY7" fmla="*/ 285492 h 293398"/>
                      <a:gd name="connsiteX8" fmla="*/ 420586 w 420585"/>
                      <a:gd name="connsiteY8" fmla="*/ 0 h 293398"/>
                      <a:gd name="connsiteX9" fmla="*/ 404774 w 420585"/>
                      <a:gd name="connsiteY9" fmla="*/ 0 h 29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585" h="293398">
                        <a:moveTo>
                          <a:pt x="404774" y="277587"/>
                        </a:moveTo>
                        <a:lnTo>
                          <a:pt x="15812" y="277587"/>
                        </a:lnTo>
                        <a:lnTo>
                          <a:pt x="15812" y="0"/>
                        </a:lnTo>
                        <a:lnTo>
                          <a:pt x="0" y="0"/>
                        </a:lnTo>
                        <a:lnTo>
                          <a:pt x="0" y="285492"/>
                        </a:lnTo>
                        <a:cubicBezTo>
                          <a:pt x="0" y="289856"/>
                          <a:pt x="3539" y="293398"/>
                          <a:pt x="7906" y="293398"/>
                        </a:cubicBezTo>
                        <a:lnTo>
                          <a:pt x="412680" y="293398"/>
                        </a:lnTo>
                        <a:cubicBezTo>
                          <a:pt x="417047" y="293398"/>
                          <a:pt x="420586" y="289856"/>
                          <a:pt x="420586" y="285492"/>
                        </a:cubicBezTo>
                        <a:lnTo>
                          <a:pt x="420586" y="0"/>
                        </a:lnTo>
                        <a:lnTo>
                          <a:pt x="404774" y="0"/>
                        </a:lnTo>
                        <a:close/>
                      </a:path>
                    </a:pathLst>
                  </a:custGeom>
                  <a:solidFill>
                    <a:schemeClr val="accent6"/>
                  </a:solidFill>
                  <a:ln w="6271" cap="flat">
                    <a:solidFill>
                      <a:schemeClr val="accent6"/>
                    </a:solidFill>
                    <a:prstDash val="solid"/>
                    <a:miter/>
                  </a:ln>
                </p:spPr>
                <p:txBody>
                  <a:bodyPr rtlCol="0" anchor="ctr"/>
                  <a:lstStyle/>
                  <a:p>
                    <a:endParaRPr lang="en-US"/>
                  </a:p>
                </p:txBody>
              </p:sp>
              <p:sp>
                <p:nvSpPr>
                  <p:cNvPr id="533" name="Picture Placeholder 75">
                    <a:extLst>
                      <a:ext uri="{FF2B5EF4-FFF2-40B4-BE49-F238E27FC236}">
                        <a16:creationId xmlns:a16="http://schemas.microsoft.com/office/drawing/2014/main" id="{1049B749-0B18-2AB4-7888-F9C58ACAD483}"/>
                      </a:ext>
                    </a:extLst>
                  </p:cNvPr>
                  <p:cNvSpPr/>
                  <p:nvPr/>
                </p:nvSpPr>
                <p:spPr>
                  <a:xfrm>
                    <a:off x="34416" y="2196209"/>
                    <a:ext cx="600141" cy="266892"/>
                  </a:xfrm>
                  <a:custGeom>
                    <a:avLst/>
                    <a:gdLst>
                      <a:gd name="connsiteX0" fmla="*/ 306111 w 600141"/>
                      <a:gd name="connsiteY0" fmla="*/ 1892 h 266892"/>
                      <a:gd name="connsiteX1" fmla="*/ 295802 w 600141"/>
                      <a:gd name="connsiteY1" fmla="*/ 1892 h 266892"/>
                      <a:gd name="connsiteX2" fmla="*/ 0 w 600141"/>
                      <a:gd name="connsiteY2" fmla="*/ 254876 h 266892"/>
                      <a:gd name="connsiteX3" fmla="*/ 10309 w 600141"/>
                      <a:gd name="connsiteY3" fmla="*/ 266892 h 266892"/>
                      <a:gd name="connsiteX4" fmla="*/ 300798 w 600141"/>
                      <a:gd name="connsiteY4" fmla="*/ 18272 h 266892"/>
                      <a:gd name="connsiteX5" fmla="*/ 589832 w 600141"/>
                      <a:gd name="connsiteY5" fmla="*/ 265375 h 266892"/>
                      <a:gd name="connsiteX6" fmla="*/ 600141 w 600141"/>
                      <a:gd name="connsiteY6" fmla="*/ 253358 h 26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41" h="266892">
                        <a:moveTo>
                          <a:pt x="306111" y="1892"/>
                        </a:moveTo>
                        <a:cubicBezTo>
                          <a:pt x="303137" y="-631"/>
                          <a:pt x="298775" y="-631"/>
                          <a:pt x="295802" y="1892"/>
                        </a:cubicBezTo>
                        <a:lnTo>
                          <a:pt x="0" y="254876"/>
                        </a:lnTo>
                        <a:lnTo>
                          <a:pt x="10309" y="266892"/>
                        </a:lnTo>
                        <a:lnTo>
                          <a:pt x="300798" y="18272"/>
                        </a:lnTo>
                        <a:lnTo>
                          <a:pt x="589832" y="265375"/>
                        </a:lnTo>
                        <a:lnTo>
                          <a:pt x="600141" y="253358"/>
                        </a:lnTo>
                        <a:close/>
                      </a:path>
                    </a:pathLst>
                  </a:custGeom>
                  <a:solidFill>
                    <a:schemeClr val="accent6"/>
                  </a:solidFill>
                  <a:ln w="6271" cap="flat">
                    <a:solidFill>
                      <a:schemeClr val="accent6"/>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C3F9D83-1C61-3326-3387-AAFA89E7AF85}"/>
                      </a:ext>
                    </a:extLst>
                  </p:cNvPr>
                  <p:cNvSpPr/>
                  <p:nvPr/>
                </p:nvSpPr>
                <p:spPr>
                  <a:xfrm>
                    <a:off x="259807" y="2490651"/>
                    <a:ext cx="150813" cy="251354"/>
                  </a:xfrm>
                  <a:custGeom>
                    <a:avLst/>
                    <a:gdLst>
                      <a:gd name="connsiteX0" fmla="*/ 0 w 123825"/>
                      <a:gd name="connsiteY0" fmla="*/ 219075 h 219075"/>
                      <a:gd name="connsiteX1" fmla="*/ 0 w 123825"/>
                      <a:gd name="connsiteY1" fmla="*/ 0 h 219075"/>
                      <a:gd name="connsiteX2" fmla="*/ 123825 w 123825"/>
                      <a:gd name="connsiteY2" fmla="*/ 0 h 219075"/>
                      <a:gd name="connsiteX3" fmla="*/ 123825 w 12382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23825" h="219075">
                        <a:moveTo>
                          <a:pt x="0" y="219075"/>
                        </a:moveTo>
                        <a:lnTo>
                          <a:pt x="0" y="0"/>
                        </a:lnTo>
                        <a:lnTo>
                          <a:pt x="123825" y="0"/>
                        </a:lnTo>
                        <a:lnTo>
                          <a:pt x="123825" y="219075"/>
                        </a:lnTo>
                      </a:path>
                    </a:pathLst>
                  </a:custGeom>
                  <a:solidFill>
                    <a:schemeClr val="bg1"/>
                  </a:solidFill>
                  <a:ln w="12700" cap="sq">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22" name="Straight Connector 21">
                <a:extLst>
                  <a:ext uri="{FF2B5EF4-FFF2-40B4-BE49-F238E27FC236}">
                    <a16:creationId xmlns:a16="http://schemas.microsoft.com/office/drawing/2014/main" id="{CDCC4728-2F58-61B7-601E-F706E34CB39A}"/>
                  </a:ext>
                </a:extLst>
              </p:cNvPr>
              <p:cNvCxnSpPr>
                <a:cxnSpLocks/>
              </p:cNvCxnSpPr>
              <p:nvPr/>
            </p:nvCxnSpPr>
            <p:spPr bwMode="gray">
              <a:xfrm>
                <a:off x="1591622" y="3143763"/>
                <a:ext cx="219552" cy="0"/>
              </a:xfrm>
              <a:prstGeom prst="line">
                <a:avLst/>
              </a:prstGeom>
              <a:ln w="254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5AF44FE-91ED-C048-8757-E928C954AB59}"/>
                </a:ext>
              </a:extLst>
            </p:cNvPr>
            <p:cNvGrpSpPr>
              <a:grpSpLocks noChangeAspect="1"/>
            </p:cNvGrpSpPr>
            <p:nvPr/>
          </p:nvGrpSpPr>
          <p:grpSpPr>
            <a:xfrm>
              <a:off x="1325345" y="2545613"/>
              <a:ext cx="274320" cy="339130"/>
              <a:chOff x="21823" y="2243292"/>
              <a:chExt cx="320040" cy="395652"/>
            </a:xfrm>
          </p:grpSpPr>
          <p:sp>
            <p:nvSpPr>
              <p:cNvPr id="8" name="Snip Same Side Corner Rectangle 7">
                <a:extLst>
                  <a:ext uri="{FF2B5EF4-FFF2-40B4-BE49-F238E27FC236}">
                    <a16:creationId xmlns:a16="http://schemas.microsoft.com/office/drawing/2014/main" id="{6A5D778F-B666-C225-CB5C-97B0B9C47830}"/>
                  </a:ext>
                </a:extLst>
              </p:cNvPr>
              <p:cNvSpPr/>
              <p:nvPr/>
            </p:nvSpPr>
            <p:spPr>
              <a:xfrm>
                <a:off x="21823" y="2467137"/>
                <a:ext cx="320040" cy="164592"/>
              </a:xfrm>
              <a:prstGeom prst="snip2SameRect">
                <a:avLst>
                  <a:gd name="adj1" fmla="val 5000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D7B30EF5-5EC3-2C1C-776C-6D1FEAAF3BF1}"/>
                  </a:ext>
                </a:extLst>
              </p:cNvPr>
              <p:cNvSpPr/>
              <p:nvPr/>
            </p:nvSpPr>
            <p:spPr>
              <a:xfrm>
                <a:off x="99547" y="2272966"/>
                <a:ext cx="164592" cy="16459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84" name="Picture Placeholder 173">
                <a:extLst>
                  <a:ext uri="{FF2B5EF4-FFF2-40B4-BE49-F238E27FC236}">
                    <a16:creationId xmlns:a16="http://schemas.microsoft.com/office/drawing/2014/main" id="{2FEB3F0B-E892-44B7-36F3-A254C26EF9E1}"/>
                  </a:ext>
                </a:extLst>
              </p:cNvPr>
              <p:cNvSpPr/>
              <p:nvPr/>
            </p:nvSpPr>
            <p:spPr>
              <a:xfrm>
                <a:off x="21823" y="2457595"/>
                <a:ext cx="320040" cy="181349"/>
              </a:xfrm>
              <a:custGeom>
                <a:avLst/>
                <a:gdLst>
                  <a:gd name="connsiteX0" fmla="*/ 243003 w 485627"/>
                  <a:gd name="connsiteY0" fmla="*/ 15938 h 274614"/>
                  <a:gd name="connsiteX1" fmla="*/ 463858 w 485627"/>
                  <a:gd name="connsiteY1" fmla="*/ 115867 h 274614"/>
                  <a:gd name="connsiteX2" fmla="*/ 469804 w 485627"/>
                  <a:gd name="connsiteY2" fmla="*/ 132311 h 274614"/>
                  <a:gd name="connsiteX3" fmla="*/ 469804 w 485627"/>
                  <a:gd name="connsiteY3" fmla="*/ 235465 h 274614"/>
                  <a:gd name="connsiteX4" fmla="*/ 448300 w 485627"/>
                  <a:gd name="connsiteY4" fmla="*/ 258929 h 274614"/>
                  <a:gd name="connsiteX5" fmla="*/ 37644 w 485627"/>
                  <a:gd name="connsiteY5" fmla="*/ 258929 h 274614"/>
                  <a:gd name="connsiteX6" fmla="*/ 16140 w 485627"/>
                  <a:gd name="connsiteY6" fmla="*/ 235465 h 274614"/>
                  <a:gd name="connsiteX7" fmla="*/ 16140 w 485627"/>
                  <a:gd name="connsiteY7" fmla="*/ 132247 h 274614"/>
                  <a:gd name="connsiteX8" fmla="*/ 22148 w 485627"/>
                  <a:gd name="connsiteY8" fmla="*/ 115993 h 274614"/>
                  <a:gd name="connsiteX9" fmla="*/ 34102 w 485627"/>
                  <a:gd name="connsiteY9" fmla="*/ 103344 h 274614"/>
                  <a:gd name="connsiteX10" fmla="*/ 242814 w 485627"/>
                  <a:gd name="connsiteY10" fmla="*/ 15812 h 274614"/>
                  <a:gd name="connsiteX11" fmla="*/ 242814 w 485627"/>
                  <a:gd name="connsiteY11" fmla="*/ 0 h 274614"/>
                  <a:gd name="connsiteX12" fmla="*/ 22718 w 485627"/>
                  <a:gd name="connsiteY12" fmla="*/ 92086 h 274614"/>
                  <a:gd name="connsiteX13" fmla="*/ 10068 w 485627"/>
                  <a:gd name="connsiteY13" fmla="*/ 105305 h 274614"/>
                  <a:gd name="connsiteX14" fmla="*/ 12 w 485627"/>
                  <a:gd name="connsiteY14" fmla="*/ 132184 h 274614"/>
                  <a:gd name="connsiteX15" fmla="*/ 12 w 485627"/>
                  <a:gd name="connsiteY15" fmla="*/ 235338 h 274614"/>
                  <a:gd name="connsiteX16" fmla="*/ 37327 w 485627"/>
                  <a:gd name="connsiteY16" fmla="*/ 274614 h 274614"/>
                  <a:gd name="connsiteX17" fmla="*/ 448300 w 485627"/>
                  <a:gd name="connsiteY17" fmla="*/ 274614 h 274614"/>
                  <a:gd name="connsiteX18" fmla="*/ 485615 w 485627"/>
                  <a:gd name="connsiteY18" fmla="*/ 235338 h 274614"/>
                  <a:gd name="connsiteX19" fmla="*/ 485615 w 485627"/>
                  <a:gd name="connsiteY19" fmla="*/ 132311 h 274614"/>
                  <a:gd name="connsiteX20" fmla="*/ 475749 w 485627"/>
                  <a:gd name="connsiteY20" fmla="*/ 105431 h 274614"/>
                  <a:gd name="connsiteX21" fmla="*/ 243003 w 485627"/>
                  <a:gd name="connsiteY21" fmla="*/ 443 h 27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5627" h="274614">
                    <a:moveTo>
                      <a:pt x="243003" y="15938"/>
                    </a:moveTo>
                    <a:cubicBezTo>
                      <a:pt x="327552" y="16004"/>
                      <a:pt x="407995" y="52402"/>
                      <a:pt x="463858" y="115867"/>
                    </a:cubicBezTo>
                    <a:cubicBezTo>
                      <a:pt x="467824" y="120413"/>
                      <a:pt x="469945" y="126279"/>
                      <a:pt x="469804" y="132311"/>
                    </a:cubicBezTo>
                    <a:lnTo>
                      <a:pt x="469804" y="235465"/>
                    </a:lnTo>
                    <a:cubicBezTo>
                      <a:pt x="470339" y="247880"/>
                      <a:pt x="460715" y="258385"/>
                      <a:pt x="448300" y="258929"/>
                    </a:cubicBezTo>
                    <a:lnTo>
                      <a:pt x="37644" y="258929"/>
                    </a:lnTo>
                    <a:cubicBezTo>
                      <a:pt x="25228" y="258385"/>
                      <a:pt x="15604" y="247880"/>
                      <a:pt x="16140" y="235465"/>
                    </a:cubicBezTo>
                    <a:lnTo>
                      <a:pt x="16140" y="132247"/>
                    </a:lnTo>
                    <a:cubicBezTo>
                      <a:pt x="16088" y="126277"/>
                      <a:pt x="18225" y="120494"/>
                      <a:pt x="22148" y="115993"/>
                    </a:cubicBezTo>
                    <a:cubicBezTo>
                      <a:pt x="25986" y="111777"/>
                      <a:pt x="29970" y="107561"/>
                      <a:pt x="34102" y="103344"/>
                    </a:cubicBezTo>
                    <a:cubicBezTo>
                      <a:pt x="89259" y="47565"/>
                      <a:pt x="164369" y="16064"/>
                      <a:pt x="242814" y="15812"/>
                    </a:cubicBezTo>
                    <a:moveTo>
                      <a:pt x="242814" y="0"/>
                    </a:moveTo>
                    <a:cubicBezTo>
                      <a:pt x="160127" y="233"/>
                      <a:pt x="80934" y="33367"/>
                      <a:pt x="22718" y="92086"/>
                    </a:cubicBezTo>
                    <a:cubicBezTo>
                      <a:pt x="18417" y="96387"/>
                      <a:pt x="14243" y="100751"/>
                      <a:pt x="10068" y="105305"/>
                    </a:cubicBezTo>
                    <a:cubicBezTo>
                      <a:pt x="3551" y="112739"/>
                      <a:pt x="-25" y="122298"/>
                      <a:pt x="12" y="132184"/>
                    </a:cubicBezTo>
                    <a:lnTo>
                      <a:pt x="12" y="235338"/>
                    </a:lnTo>
                    <a:cubicBezTo>
                      <a:pt x="-518" y="256482"/>
                      <a:pt x="16182" y="274064"/>
                      <a:pt x="37327" y="274614"/>
                    </a:cubicBezTo>
                    <a:lnTo>
                      <a:pt x="448300" y="274614"/>
                    </a:lnTo>
                    <a:cubicBezTo>
                      <a:pt x="469446" y="274064"/>
                      <a:pt x="486146" y="256482"/>
                      <a:pt x="485615" y="235338"/>
                    </a:cubicBezTo>
                    <a:lnTo>
                      <a:pt x="485615" y="132311"/>
                    </a:lnTo>
                    <a:cubicBezTo>
                      <a:pt x="485717" y="122447"/>
                      <a:pt x="482207" y="112887"/>
                      <a:pt x="475749" y="105431"/>
                    </a:cubicBezTo>
                    <a:cubicBezTo>
                      <a:pt x="416685" y="38851"/>
                      <a:pt x="332006" y="654"/>
                      <a:pt x="243003" y="443"/>
                    </a:cubicBezTo>
                    <a:close/>
                  </a:path>
                </a:pathLst>
              </a:custGeom>
              <a:solidFill>
                <a:schemeClr val="accent2"/>
              </a:solidFill>
              <a:ln w="6350" cap="flat">
                <a:solidFill>
                  <a:schemeClr val="accent2"/>
                </a:solidFill>
                <a:prstDash val="solid"/>
                <a:miter/>
              </a:ln>
            </p:spPr>
            <p:txBody>
              <a:bodyPr rtlCol="0" anchor="ctr"/>
              <a:lstStyle/>
              <a:p>
                <a:endParaRPr lang="en-US"/>
              </a:p>
            </p:txBody>
          </p:sp>
          <p:sp>
            <p:nvSpPr>
              <p:cNvPr id="516" name="Picture Placeholder 173">
                <a:extLst>
                  <a:ext uri="{FF2B5EF4-FFF2-40B4-BE49-F238E27FC236}">
                    <a16:creationId xmlns:a16="http://schemas.microsoft.com/office/drawing/2014/main" id="{4282922D-B89D-0A08-3D06-26F4CBF5876E}"/>
                  </a:ext>
                </a:extLst>
              </p:cNvPr>
              <p:cNvSpPr/>
              <p:nvPr/>
            </p:nvSpPr>
            <p:spPr>
              <a:xfrm>
                <a:off x="95678" y="2267201"/>
                <a:ext cx="172521" cy="172852"/>
              </a:xfrm>
              <a:custGeom>
                <a:avLst/>
                <a:gdLst>
                  <a:gd name="connsiteX0" fmla="*/ 202784 w 261783"/>
                  <a:gd name="connsiteY0" fmla="*/ 220574 h 261747"/>
                  <a:gd name="connsiteX1" fmla="*/ 40818 w 261783"/>
                  <a:gd name="connsiteY1" fmla="*/ 202550 h 261747"/>
                  <a:gd name="connsiteX2" fmla="*/ 58843 w 261783"/>
                  <a:gd name="connsiteY2" fmla="*/ 40584 h 261747"/>
                  <a:gd name="connsiteX3" fmla="*/ 220809 w 261783"/>
                  <a:gd name="connsiteY3" fmla="*/ 58608 h 261747"/>
                  <a:gd name="connsiteX4" fmla="*/ 237569 w 261783"/>
                  <a:gd name="connsiteY4" fmla="*/ 173962 h 261747"/>
                  <a:gd name="connsiteX5" fmla="*/ 254456 w 261783"/>
                  <a:gd name="connsiteY5" fmla="*/ 173962 h 261747"/>
                  <a:gd name="connsiteX6" fmla="*/ 173962 w 261783"/>
                  <a:gd name="connsiteY6" fmla="*/ 7327 h 261747"/>
                  <a:gd name="connsiteX7" fmla="*/ 7327 w 261783"/>
                  <a:gd name="connsiteY7" fmla="*/ 87821 h 261747"/>
                  <a:gd name="connsiteX8" fmla="*/ 87821 w 261783"/>
                  <a:gd name="connsiteY8" fmla="*/ 254456 h 261747"/>
                  <a:gd name="connsiteX9" fmla="*/ 130747 w 261783"/>
                  <a:gd name="connsiteY9" fmla="*/ 261747 h 261747"/>
                  <a:gd name="connsiteX10" fmla="*/ 225616 w 261783"/>
                  <a:gd name="connsiteY10" fmla="*/ 220574 h 2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83" h="261747">
                    <a:moveTo>
                      <a:pt x="202784" y="220574"/>
                    </a:moveTo>
                    <a:cubicBezTo>
                      <a:pt x="153081" y="260322"/>
                      <a:pt x="80566" y="252253"/>
                      <a:pt x="40818" y="202550"/>
                    </a:cubicBezTo>
                    <a:cubicBezTo>
                      <a:pt x="1070" y="152847"/>
                      <a:pt x="9139" y="80332"/>
                      <a:pt x="58843" y="40584"/>
                    </a:cubicBezTo>
                    <a:cubicBezTo>
                      <a:pt x="108546" y="836"/>
                      <a:pt x="181060" y="8905"/>
                      <a:pt x="220809" y="58608"/>
                    </a:cubicBezTo>
                    <a:cubicBezTo>
                      <a:pt x="246865" y="91191"/>
                      <a:pt x="253276" y="135312"/>
                      <a:pt x="237569" y="173962"/>
                    </a:cubicBezTo>
                    <a:lnTo>
                      <a:pt x="254456" y="173962"/>
                    </a:lnTo>
                    <a:cubicBezTo>
                      <a:pt x="278244" y="105719"/>
                      <a:pt x="242205" y="31114"/>
                      <a:pt x="173962" y="7327"/>
                    </a:cubicBezTo>
                    <a:cubicBezTo>
                      <a:pt x="105719" y="-16460"/>
                      <a:pt x="31114" y="19578"/>
                      <a:pt x="7327" y="87821"/>
                    </a:cubicBezTo>
                    <a:cubicBezTo>
                      <a:pt x="-16460" y="156064"/>
                      <a:pt x="19578" y="230669"/>
                      <a:pt x="87821" y="254456"/>
                    </a:cubicBezTo>
                    <a:cubicBezTo>
                      <a:pt x="101622" y="259267"/>
                      <a:pt x="116131" y="261731"/>
                      <a:pt x="130747" y="261747"/>
                    </a:cubicBezTo>
                    <a:cubicBezTo>
                      <a:pt x="166695" y="261692"/>
                      <a:pt x="201023" y="246793"/>
                      <a:pt x="225616" y="220574"/>
                    </a:cubicBezTo>
                    <a:close/>
                  </a:path>
                </a:pathLst>
              </a:custGeom>
              <a:solidFill>
                <a:schemeClr val="accent2"/>
              </a:solidFill>
              <a:ln w="6350" cap="flat">
                <a:solidFill>
                  <a:schemeClr val="accent2"/>
                </a:solidFill>
                <a:prstDash val="solid"/>
                <a:miter/>
              </a:ln>
            </p:spPr>
            <p:txBody>
              <a:bodyPr rtlCol="0" anchor="ctr"/>
              <a:lstStyle/>
              <a:p>
                <a:endParaRPr lang="en-US"/>
              </a:p>
            </p:txBody>
          </p:sp>
          <p:sp>
            <p:nvSpPr>
              <p:cNvPr id="517" name="Picture Placeholder 173">
                <a:extLst>
                  <a:ext uri="{FF2B5EF4-FFF2-40B4-BE49-F238E27FC236}">
                    <a16:creationId xmlns:a16="http://schemas.microsoft.com/office/drawing/2014/main" id="{ABEE874E-7225-02AB-857E-5C17088C9F89}"/>
                  </a:ext>
                </a:extLst>
              </p:cNvPr>
              <p:cNvSpPr/>
              <p:nvPr/>
            </p:nvSpPr>
            <p:spPr>
              <a:xfrm>
                <a:off x="56134" y="2243292"/>
                <a:ext cx="235704" cy="158461"/>
              </a:xfrm>
              <a:custGeom>
                <a:avLst/>
                <a:gdLst>
                  <a:gd name="connsiteX0" fmla="*/ 190750 w 357656"/>
                  <a:gd name="connsiteY0" fmla="*/ 0 h 239955"/>
                  <a:gd name="connsiteX1" fmla="*/ 28777 w 357656"/>
                  <a:gd name="connsiteY1" fmla="*/ 125037 h 239955"/>
                  <a:gd name="connsiteX2" fmla="*/ 0 w 357656"/>
                  <a:gd name="connsiteY2" fmla="*/ 125037 h 239955"/>
                  <a:gd name="connsiteX3" fmla="*/ 0 w 357656"/>
                  <a:gd name="connsiteY3" fmla="*/ 199288 h 239955"/>
                  <a:gd name="connsiteX4" fmla="*/ 51609 w 357656"/>
                  <a:gd name="connsiteY4" fmla="*/ 199288 h 239955"/>
                  <a:gd name="connsiteX5" fmla="*/ 51609 w 357656"/>
                  <a:gd name="connsiteY5" fmla="*/ 125037 h 239955"/>
                  <a:gd name="connsiteX6" fmla="*/ 45284 w 357656"/>
                  <a:gd name="connsiteY6" fmla="*/ 125037 h 239955"/>
                  <a:gd name="connsiteX7" fmla="*/ 232070 w 357656"/>
                  <a:gd name="connsiteY7" fmla="*/ 20891 h 239955"/>
                  <a:gd name="connsiteX8" fmla="*/ 341971 w 357656"/>
                  <a:gd name="connsiteY8" fmla="*/ 166843 h 239955"/>
                  <a:gd name="connsiteX9" fmla="*/ 325970 w 357656"/>
                  <a:gd name="connsiteY9" fmla="*/ 224144 h 239955"/>
                  <a:gd name="connsiteX10" fmla="*/ 209155 w 357656"/>
                  <a:gd name="connsiteY10" fmla="*/ 224144 h 239955"/>
                  <a:gd name="connsiteX11" fmla="*/ 209155 w 357656"/>
                  <a:gd name="connsiteY11" fmla="*/ 239955 h 239955"/>
                  <a:gd name="connsiteX12" fmla="*/ 335647 w 357656"/>
                  <a:gd name="connsiteY12" fmla="*/ 239955 h 239955"/>
                  <a:gd name="connsiteX13" fmla="*/ 337923 w 357656"/>
                  <a:gd name="connsiteY13" fmla="*/ 235844 h 239955"/>
                  <a:gd name="connsiteX14" fmla="*/ 357656 w 357656"/>
                  <a:gd name="connsiteY14" fmla="*/ 166843 h 239955"/>
                  <a:gd name="connsiteX15" fmla="*/ 190750 w 357656"/>
                  <a:gd name="connsiteY15" fmla="*/ 0 h 23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656" h="239955">
                    <a:moveTo>
                      <a:pt x="190750" y="0"/>
                    </a:moveTo>
                    <a:cubicBezTo>
                      <a:pt x="114606" y="-6"/>
                      <a:pt x="48050" y="51373"/>
                      <a:pt x="28777" y="125037"/>
                    </a:cubicBezTo>
                    <a:lnTo>
                      <a:pt x="0" y="125037"/>
                    </a:lnTo>
                    <a:lnTo>
                      <a:pt x="0" y="199288"/>
                    </a:lnTo>
                    <a:lnTo>
                      <a:pt x="51609" y="199288"/>
                    </a:lnTo>
                    <a:lnTo>
                      <a:pt x="51609" y="125037"/>
                    </a:lnTo>
                    <a:lnTo>
                      <a:pt x="45284" y="125037"/>
                    </a:lnTo>
                    <a:cubicBezTo>
                      <a:pt x="68105" y="44698"/>
                      <a:pt x="151732" y="-1930"/>
                      <a:pt x="232070" y="20891"/>
                    </a:cubicBezTo>
                    <a:cubicBezTo>
                      <a:pt x="297275" y="39412"/>
                      <a:pt x="342189" y="99060"/>
                      <a:pt x="341971" y="166843"/>
                    </a:cubicBezTo>
                    <a:cubicBezTo>
                      <a:pt x="341971" y="190434"/>
                      <a:pt x="336848" y="203779"/>
                      <a:pt x="325970" y="224144"/>
                    </a:cubicBezTo>
                    <a:lnTo>
                      <a:pt x="209155" y="224144"/>
                    </a:lnTo>
                    <a:lnTo>
                      <a:pt x="209155" y="239955"/>
                    </a:lnTo>
                    <a:lnTo>
                      <a:pt x="335647" y="239955"/>
                    </a:lnTo>
                    <a:lnTo>
                      <a:pt x="337923" y="235844"/>
                    </a:lnTo>
                    <a:cubicBezTo>
                      <a:pt x="349814" y="213645"/>
                      <a:pt x="357656" y="196758"/>
                      <a:pt x="357656" y="166843"/>
                    </a:cubicBezTo>
                    <a:cubicBezTo>
                      <a:pt x="357447" y="74760"/>
                      <a:pt x="282833" y="174"/>
                      <a:pt x="190750" y="0"/>
                    </a:cubicBezTo>
                    <a:close/>
                  </a:path>
                </a:pathLst>
              </a:custGeom>
              <a:solidFill>
                <a:schemeClr val="accent2"/>
              </a:solidFill>
              <a:ln w="6271" cap="flat">
                <a:noFill/>
                <a:prstDash val="solid"/>
                <a:miter/>
              </a:ln>
            </p:spPr>
            <p:txBody>
              <a:bodyPr rtlCol="0" anchor="ctr"/>
              <a:lstStyle/>
              <a:p>
                <a:endParaRPr lang="en-US"/>
              </a:p>
            </p:txBody>
          </p:sp>
        </p:grpSp>
      </p:grpSp>
      <p:grpSp>
        <p:nvGrpSpPr>
          <p:cNvPr id="596" name="Group 595">
            <a:extLst>
              <a:ext uri="{FF2B5EF4-FFF2-40B4-BE49-F238E27FC236}">
                <a16:creationId xmlns:a16="http://schemas.microsoft.com/office/drawing/2014/main" id="{63AD6D86-B6F5-D6D6-7D8A-B66479FAED02}"/>
              </a:ext>
            </a:extLst>
          </p:cNvPr>
          <p:cNvGrpSpPr/>
          <p:nvPr/>
        </p:nvGrpSpPr>
        <p:grpSpPr>
          <a:xfrm>
            <a:off x="1325345" y="3123207"/>
            <a:ext cx="641072" cy="723721"/>
            <a:chOff x="1325345" y="2545613"/>
            <a:chExt cx="641072" cy="723721"/>
          </a:xfrm>
        </p:grpSpPr>
        <p:grpSp>
          <p:nvGrpSpPr>
            <p:cNvPr id="597" name="Group 596">
              <a:extLst>
                <a:ext uri="{FF2B5EF4-FFF2-40B4-BE49-F238E27FC236}">
                  <a16:creationId xmlns:a16="http://schemas.microsoft.com/office/drawing/2014/main" id="{E595A01F-114B-2A9E-EBDA-FB708D0690D8}"/>
                </a:ext>
              </a:extLst>
            </p:cNvPr>
            <p:cNvGrpSpPr/>
            <p:nvPr/>
          </p:nvGrpSpPr>
          <p:grpSpPr>
            <a:xfrm>
              <a:off x="1417777" y="2720694"/>
              <a:ext cx="548640" cy="548640"/>
              <a:chOff x="1417777" y="2720694"/>
              <a:chExt cx="548640" cy="548640"/>
            </a:xfrm>
          </p:grpSpPr>
          <p:grpSp>
            <p:nvGrpSpPr>
              <p:cNvPr id="604" name="Group 603">
                <a:extLst>
                  <a:ext uri="{FF2B5EF4-FFF2-40B4-BE49-F238E27FC236}">
                    <a16:creationId xmlns:a16="http://schemas.microsoft.com/office/drawing/2014/main" id="{02D48D7A-E14C-5401-FA60-A27F16B6D9F6}"/>
                  </a:ext>
                </a:extLst>
              </p:cNvPr>
              <p:cNvGrpSpPr/>
              <p:nvPr/>
            </p:nvGrpSpPr>
            <p:grpSpPr>
              <a:xfrm>
                <a:off x="1417777" y="2720694"/>
                <a:ext cx="548640" cy="548640"/>
                <a:chOff x="142824" y="2111504"/>
                <a:chExt cx="548640" cy="548640"/>
              </a:xfrm>
            </p:grpSpPr>
            <p:sp>
              <p:nvSpPr>
                <p:cNvPr id="606" name="Oval 605">
                  <a:extLst>
                    <a:ext uri="{FF2B5EF4-FFF2-40B4-BE49-F238E27FC236}">
                      <a16:creationId xmlns:a16="http://schemas.microsoft.com/office/drawing/2014/main" id="{D11B9343-968C-B767-EF70-E46D06D73ACD}"/>
                    </a:ext>
                  </a:extLst>
                </p:cNvPr>
                <p:cNvSpPr>
                  <a:spLocks noChangeAspect="1"/>
                </p:cNvSpPr>
                <p:nvPr/>
              </p:nvSpPr>
              <p:spPr>
                <a:xfrm>
                  <a:off x="142824" y="2111504"/>
                  <a:ext cx="548640" cy="548640"/>
                </a:xfrm>
                <a:prstGeom prst="ellipse">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nvGrpSpPr>
                <p:cNvPr id="607" name="Group 606">
                  <a:extLst>
                    <a:ext uri="{FF2B5EF4-FFF2-40B4-BE49-F238E27FC236}">
                      <a16:creationId xmlns:a16="http://schemas.microsoft.com/office/drawing/2014/main" id="{7D38B795-7D3F-E675-031F-F1E648907D4A}"/>
                    </a:ext>
                  </a:extLst>
                </p:cNvPr>
                <p:cNvGrpSpPr/>
                <p:nvPr/>
              </p:nvGrpSpPr>
              <p:grpSpPr>
                <a:xfrm>
                  <a:off x="259705" y="2227419"/>
                  <a:ext cx="327486" cy="297832"/>
                  <a:chOff x="34416" y="2196209"/>
                  <a:chExt cx="600141" cy="545796"/>
                </a:xfrm>
              </p:grpSpPr>
              <p:sp>
                <p:nvSpPr>
                  <p:cNvPr id="608" name="Picture Placeholder 75">
                    <a:extLst>
                      <a:ext uri="{FF2B5EF4-FFF2-40B4-BE49-F238E27FC236}">
                        <a16:creationId xmlns:a16="http://schemas.microsoft.com/office/drawing/2014/main" id="{74549869-B1CA-CED0-4763-B74C46FAD753}"/>
                      </a:ext>
                    </a:extLst>
                  </p:cNvPr>
                  <p:cNvSpPr/>
                  <p:nvPr/>
                </p:nvSpPr>
                <p:spPr>
                  <a:xfrm>
                    <a:off x="124921" y="2436919"/>
                    <a:ext cx="420586" cy="293398"/>
                  </a:xfrm>
                  <a:custGeom>
                    <a:avLst/>
                    <a:gdLst>
                      <a:gd name="connsiteX0" fmla="*/ 404774 w 420585"/>
                      <a:gd name="connsiteY0" fmla="*/ 277587 h 293398"/>
                      <a:gd name="connsiteX1" fmla="*/ 15812 w 420585"/>
                      <a:gd name="connsiteY1" fmla="*/ 277587 h 293398"/>
                      <a:gd name="connsiteX2" fmla="*/ 15812 w 420585"/>
                      <a:gd name="connsiteY2" fmla="*/ 0 h 293398"/>
                      <a:gd name="connsiteX3" fmla="*/ 0 w 420585"/>
                      <a:gd name="connsiteY3" fmla="*/ 0 h 293398"/>
                      <a:gd name="connsiteX4" fmla="*/ 0 w 420585"/>
                      <a:gd name="connsiteY4" fmla="*/ 285492 h 293398"/>
                      <a:gd name="connsiteX5" fmla="*/ 7906 w 420585"/>
                      <a:gd name="connsiteY5" fmla="*/ 293398 h 293398"/>
                      <a:gd name="connsiteX6" fmla="*/ 412680 w 420585"/>
                      <a:gd name="connsiteY6" fmla="*/ 293398 h 293398"/>
                      <a:gd name="connsiteX7" fmla="*/ 420586 w 420585"/>
                      <a:gd name="connsiteY7" fmla="*/ 285492 h 293398"/>
                      <a:gd name="connsiteX8" fmla="*/ 420586 w 420585"/>
                      <a:gd name="connsiteY8" fmla="*/ 0 h 293398"/>
                      <a:gd name="connsiteX9" fmla="*/ 404774 w 420585"/>
                      <a:gd name="connsiteY9" fmla="*/ 0 h 29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585" h="293398">
                        <a:moveTo>
                          <a:pt x="404774" y="277587"/>
                        </a:moveTo>
                        <a:lnTo>
                          <a:pt x="15812" y="277587"/>
                        </a:lnTo>
                        <a:lnTo>
                          <a:pt x="15812" y="0"/>
                        </a:lnTo>
                        <a:lnTo>
                          <a:pt x="0" y="0"/>
                        </a:lnTo>
                        <a:lnTo>
                          <a:pt x="0" y="285492"/>
                        </a:lnTo>
                        <a:cubicBezTo>
                          <a:pt x="0" y="289856"/>
                          <a:pt x="3539" y="293398"/>
                          <a:pt x="7906" y="293398"/>
                        </a:cubicBezTo>
                        <a:lnTo>
                          <a:pt x="412680" y="293398"/>
                        </a:lnTo>
                        <a:cubicBezTo>
                          <a:pt x="417047" y="293398"/>
                          <a:pt x="420586" y="289856"/>
                          <a:pt x="420586" y="285492"/>
                        </a:cubicBezTo>
                        <a:lnTo>
                          <a:pt x="420586" y="0"/>
                        </a:lnTo>
                        <a:lnTo>
                          <a:pt x="404774" y="0"/>
                        </a:lnTo>
                        <a:close/>
                      </a:path>
                    </a:pathLst>
                  </a:custGeom>
                  <a:solidFill>
                    <a:schemeClr val="accent6"/>
                  </a:solidFill>
                  <a:ln w="6271" cap="flat">
                    <a:solidFill>
                      <a:schemeClr val="accent6"/>
                    </a:solidFill>
                    <a:prstDash val="solid"/>
                    <a:miter/>
                  </a:ln>
                </p:spPr>
                <p:txBody>
                  <a:bodyPr rtlCol="0" anchor="ctr"/>
                  <a:lstStyle/>
                  <a:p>
                    <a:endParaRPr lang="en-US"/>
                  </a:p>
                </p:txBody>
              </p:sp>
              <p:sp>
                <p:nvSpPr>
                  <p:cNvPr id="609" name="Picture Placeholder 75">
                    <a:extLst>
                      <a:ext uri="{FF2B5EF4-FFF2-40B4-BE49-F238E27FC236}">
                        <a16:creationId xmlns:a16="http://schemas.microsoft.com/office/drawing/2014/main" id="{5DB6B197-D5F7-3459-333F-55F9046E33AA}"/>
                      </a:ext>
                    </a:extLst>
                  </p:cNvPr>
                  <p:cNvSpPr/>
                  <p:nvPr/>
                </p:nvSpPr>
                <p:spPr>
                  <a:xfrm>
                    <a:off x="34416" y="2196209"/>
                    <a:ext cx="600141" cy="266892"/>
                  </a:xfrm>
                  <a:custGeom>
                    <a:avLst/>
                    <a:gdLst>
                      <a:gd name="connsiteX0" fmla="*/ 306111 w 600141"/>
                      <a:gd name="connsiteY0" fmla="*/ 1892 h 266892"/>
                      <a:gd name="connsiteX1" fmla="*/ 295802 w 600141"/>
                      <a:gd name="connsiteY1" fmla="*/ 1892 h 266892"/>
                      <a:gd name="connsiteX2" fmla="*/ 0 w 600141"/>
                      <a:gd name="connsiteY2" fmla="*/ 254876 h 266892"/>
                      <a:gd name="connsiteX3" fmla="*/ 10309 w 600141"/>
                      <a:gd name="connsiteY3" fmla="*/ 266892 h 266892"/>
                      <a:gd name="connsiteX4" fmla="*/ 300798 w 600141"/>
                      <a:gd name="connsiteY4" fmla="*/ 18272 h 266892"/>
                      <a:gd name="connsiteX5" fmla="*/ 589832 w 600141"/>
                      <a:gd name="connsiteY5" fmla="*/ 265375 h 266892"/>
                      <a:gd name="connsiteX6" fmla="*/ 600141 w 600141"/>
                      <a:gd name="connsiteY6" fmla="*/ 253358 h 26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41" h="266892">
                        <a:moveTo>
                          <a:pt x="306111" y="1892"/>
                        </a:moveTo>
                        <a:cubicBezTo>
                          <a:pt x="303137" y="-631"/>
                          <a:pt x="298775" y="-631"/>
                          <a:pt x="295802" y="1892"/>
                        </a:cubicBezTo>
                        <a:lnTo>
                          <a:pt x="0" y="254876"/>
                        </a:lnTo>
                        <a:lnTo>
                          <a:pt x="10309" y="266892"/>
                        </a:lnTo>
                        <a:lnTo>
                          <a:pt x="300798" y="18272"/>
                        </a:lnTo>
                        <a:lnTo>
                          <a:pt x="589832" y="265375"/>
                        </a:lnTo>
                        <a:lnTo>
                          <a:pt x="600141" y="253358"/>
                        </a:lnTo>
                        <a:close/>
                      </a:path>
                    </a:pathLst>
                  </a:custGeom>
                  <a:solidFill>
                    <a:schemeClr val="accent6"/>
                  </a:solidFill>
                  <a:ln w="6271" cap="flat">
                    <a:solidFill>
                      <a:schemeClr val="accent6"/>
                    </a:solidFill>
                    <a:prstDash val="solid"/>
                    <a:miter/>
                  </a:ln>
                </p:spPr>
                <p:txBody>
                  <a:bodyPr rtlCol="0" anchor="ctr"/>
                  <a:lstStyle/>
                  <a:p>
                    <a:endParaRPr lang="en-US"/>
                  </a:p>
                </p:txBody>
              </p:sp>
              <p:sp>
                <p:nvSpPr>
                  <p:cNvPr id="610" name="Freeform 609">
                    <a:extLst>
                      <a:ext uri="{FF2B5EF4-FFF2-40B4-BE49-F238E27FC236}">
                        <a16:creationId xmlns:a16="http://schemas.microsoft.com/office/drawing/2014/main" id="{CC49F045-C71A-3B19-2752-F2AAC510E001}"/>
                      </a:ext>
                    </a:extLst>
                  </p:cNvPr>
                  <p:cNvSpPr/>
                  <p:nvPr/>
                </p:nvSpPr>
                <p:spPr>
                  <a:xfrm>
                    <a:off x="259807" y="2490651"/>
                    <a:ext cx="150813" cy="251354"/>
                  </a:xfrm>
                  <a:custGeom>
                    <a:avLst/>
                    <a:gdLst>
                      <a:gd name="connsiteX0" fmla="*/ 0 w 123825"/>
                      <a:gd name="connsiteY0" fmla="*/ 219075 h 219075"/>
                      <a:gd name="connsiteX1" fmla="*/ 0 w 123825"/>
                      <a:gd name="connsiteY1" fmla="*/ 0 h 219075"/>
                      <a:gd name="connsiteX2" fmla="*/ 123825 w 123825"/>
                      <a:gd name="connsiteY2" fmla="*/ 0 h 219075"/>
                      <a:gd name="connsiteX3" fmla="*/ 123825 w 12382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23825" h="219075">
                        <a:moveTo>
                          <a:pt x="0" y="219075"/>
                        </a:moveTo>
                        <a:lnTo>
                          <a:pt x="0" y="0"/>
                        </a:lnTo>
                        <a:lnTo>
                          <a:pt x="123825" y="0"/>
                        </a:lnTo>
                        <a:lnTo>
                          <a:pt x="123825" y="219075"/>
                        </a:lnTo>
                      </a:path>
                    </a:pathLst>
                  </a:custGeom>
                  <a:solidFill>
                    <a:schemeClr val="bg1"/>
                  </a:solidFill>
                  <a:ln w="12700" cap="sq">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605" name="Straight Connector 604">
                <a:extLst>
                  <a:ext uri="{FF2B5EF4-FFF2-40B4-BE49-F238E27FC236}">
                    <a16:creationId xmlns:a16="http://schemas.microsoft.com/office/drawing/2014/main" id="{0865CCEB-D8E5-05D7-13C5-671A59B679C2}"/>
                  </a:ext>
                </a:extLst>
              </p:cNvPr>
              <p:cNvCxnSpPr>
                <a:cxnSpLocks/>
              </p:cNvCxnSpPr>
              <p:nvPr/>
            </p:nvCxnSpPr>
            <p:spPr bwMode="gray">
              <a:xfrm>
                <a:off x="1591622" y="3143763"/>
                <a:ext cx="219552" cy="0"/>
              </a:xfrm>
              <a:prstGeom prst="line">
                <a:avLst/>
              </a:prstGeom>
              <a:ln w="254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598" name="Group 597">
              <a:extLst>
                <a:ext uri="{FF2B5EF4-FFF2-40B4-BE49-F238E27FC236}">
                  <a16:creationId xmlns:a16="http://schemas.microsoft.com/office/drawing/2014/main" id="{DB61520D-C29F-EE2A-9606-AB56D48FA5C2}"/>
                </a:ext>
              </a:extLst>
            </p:cNvPr>
            <p:cNvGrpSpPr>
              <a:grpSpLocks noChangeAspect="1"/>
            </p:cNvGrpSpPr>
            <p:nvPr/>
          </p:nvGrpSpPr>
          <p:grpSpPr>
            <a:xfrm>
              <a:off x="1325345" y="2545613"/>
              <a:ext cx="274320" cy="339130"/>
              <a:chOff x="21823" y="2243292"/>
              <a:chExt cx="320040" cy="395652"/>
            </a:xfrm>
          </p:grpSpPr>
          <p:sp>
            <p:nvSpPr>
              <p:cNvPr id="599" name="Snip Same Side Corner Rectangle 598">
                <a:extLst>
                  <a:ext uri="{FF2B5EF4-FFF2-40B4-BE49-F238E27FC236}">
                    <a16:creationId xmlns:a16="http://schemas.microsoft.com/office/drawing/2014/main" id="{E8AAA6DA-B10F-BB74-0957-84C7F2B73427}"/>
                  </a:ext>
                </a:extLst>
              </p:cNvPr>
              <p:cNvSpPr/>
              <p:nvPr/>
            </p:nvSpPr>
            <p:spPr>
              <a:xfrm>
                <a:off x="21823" y="2467137"/>
                <a:ext cx="320040" cy="164592"/>
              </a:xfrm>
              <a:prstGeom prst="snip2SameRect">
                <a:avLst>
                  <a:gd name="adj1" fmla="val 5000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00" name="Oval 599">
                <a:extLst>
                  <a:ext uri="{FF2B5EF4-FFF2-40B4-BE49-F238E27FC236}">
                    <a16:creationId xmlns:a16="http://schemas.microsoft.com/office/drawing/2014/main" id="{7930CD53-5994-646E-DD38-C1A4C7B7FCBE}"/>
                  </a:ext>
                </a:extLst>
              </p:cNvPr>
              <p:cNvSpPr/>
              <p:nvPr/>
            </p:nvSpPr>
            <p:spPr>
              <a:xfrm>
                <a:off x="99547" y="2272966"/>
                <a:ext cx="164592" cy="16459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01" name="Picture Placeholder 173">
                <a:extLst>
                  <a:ext uri="{FF2B5EF4-FFF2-40B4-BE49-F238E27FC236}">
                    <a16:creationId xmlns:a16="http://schemas.microsoft.com/office/drawing/2014/main" id="{C7F26648-2C3B-FF5F-120D-1AC579F7B978}"/>
                  </a:ext>
                </a:extLst>
              </p:cNvPr>
              <p:cNvSpPr/>
              <p:nvPr/>
            </p:nvSpPr>
            <p:spPr>
              <a:xfrm>
                <a:off x="21823" y="2457595"/>
                <a:ext cx="320040" cy="181349"/>
              </a:xfrm>
              <a:custGeom>
                <a:avLst/>
                <a:gdLst>
                  <a:gd name="connsiteX0" fmla="*/ 243003 w 485627"/>
                  <a:gd name="connsiteY0" fmla="*/ 15938 h 274614"/>
                  <a:gd name="connsiteX1" fmla="*/ 463858 w 485627"/>
                  <a:gd name="connsiteY1" fmla="*/ 115867 h 274614"/>
                  <a:gd name="connsiteX2" fmla="*/ 469804 w 485627"/>
                  <a:gd name="connsiteY2" fmla="*/ 132311 h 274614"/>
                  <a:gd name="connsiteX3" fmla="*/ 469804 w 485627"/>
                  <a:gd name="connsiteY3" fmla="*/ 235465 h 274614"/>
                  <a:gd name="connsiteX4" fmla="*/ 448300 w 485627"/>
                  <a:gd name="connsiteY4" fmla="*/ 258929 h 274614"/>
                  <a:gd name="connsiteX5" fmla="*/ 37644 w 485627"/>
                  <a:gd name="connsiteY5" fmla="*/ 258929 h 274614"/>
                  <a:gd name="connsiteX6" fmla="*/ 16140 w 485627"/>
                  <a:gd name="connsiteY6" fmla="*/ 235465 h 274614"/>
                  <a:gd name="connsiteX7" fmla="*/ 16140 w 485627"/>
                  <a:gd name="connsiteY7" fmla="*/ 132247 h 274614"/>
                  <a:gd name="connsiteX8" fmla="*/ 22148 w 485627"/>
                  <a:gd name="connsiteY8" fmla="*/ 115993 h 274614"/>
                  <a:gd name="connsiteX9" fmla="*/ 34102 w 485627"/>
                  <a:gd name="connsiteY9" fmla="*/ 103344 h 274614"/>
                  <a:gd name="connsiteX10" fmla="*/ 242814 w 485627"/>
                  <a:gd name="connsiteY10" fmla="*/ 15812 h 274614"/>
                  <a:gd name="connsiteX11" fmla="*/ 242814 w 485627"/>
                  <a:gd name="connsiteY11" fmla="*/ 0 h 274614"/>
                  <a:gd name="connsiteX12" fmla="*/ 22718 w 485627"/>
                  <a:gd name="connsiteY12" fmla="*/ 92086 h 274614"/>
                  <a:gd name="connsiteX13" fmla="*/ 10068 w 485627"/>
                  <a:gd name="connsiteY13" fmla="*/ 105305 h 274614"/>
                  <a:gd name="connsiteX14" fmla="*/ 12 w 485627"/>
                  <a:gd name="connsiteY14" fmla="*/ 132184 h 274614"/>
                  <a:gd name="connsiteX15" fmla="*/ 12 w 485627"/>
                  <a:gd name="connsiteY15" fmla="*/ 235338 h 274614"/>
                  <a:gd name="connsiteX16" fmla="*/ 37327 w 485627"/>
                  <a:gd name="connsiteY16" fmla="*/ 274614 h 274614"/>
                  <a:gd name="connsiteX17" fmla="*/ 448300 w 485627"/>
                  <a:gd name="connsiteY17" fmla="*/ 274614 h 274614"/>
                  <a:gd name="connsiteX18" fmla="*/ 485615 w 485627"/>
                  <a:gd name="connsiteY18" fmla="*/ 235338 h 274614"/>
                  <a:gd name="connsiteX19" fmla="*/ 485615 w 485627"/>
                  <a:gd name="connsiteY19" fmla="*/ 132311 h 274614"/>
                  <a:gd name="connsiteX20" fmla="*/ 475749 w 485627"/>
                  <a:gd name="connsiteY20" fmla="*/ 105431 h 274614"/>
                  <a:gd name="connsiteX21" fmla="*/ 243003 w 485627"/>
                  <a:gd name="connsiteY21" fmla="*/ 443 h 27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5627" h="274614">
                    <a:moveTo>
                      <a:pt x="243003" y="15938"/>
                    </a:moveTo>
                    <a:cubicBezTo>
                      <a:pt x="327552" y="16004"/>
                      <a:pt x="407995" y="52402"/>
                      <a:pt x="463858" y="115867"/>
                    </a:cubicBezTo>
                    <a:cubicBezTo>
                      <a:pt x="467824" y="120413"/>
                      <a:pt x="469945" y="126279"/>
                      <a:pt x="469804" y="132311"/>
                    </a:cubicBezTo>
                    <a:lnTo>
                      <a:pt x="469804" y="235465"/>
                    </a:lnTo>
                    <a:cubicBezTo>
                      <a:pt x="470339" y="247880"/>
                      <a:pt x="460715" y="258385"/>
                      <a:pt x="448300" y="258929"/>
                    </a:cubicBezTo>
                    <a:lnTo>
                      <a:pt x="37644" y="258929"/>
                    </a:lnTo>
                    <a:cubicBezTo>
                      <a:pt x="25228" y="258385"/>
                      <a:pt x="15604" y="247880"/>
                      <a:pt x="16140" y="235465"/>
                    </a:cubicBezTo>
                    <a:lnTo>
                      <a:pt x="16140" y="132247"/>
                    </a:lnTo>
                    <a:cubicBezTo>
                      <a:pt x="16088" y="126277"/>
                      <a:pt x="18225" y="120494"/>
                      <a:pt x="22148" y="115993"/>
                    </a:cubicBezTo>
                    <a:cubicBezTo>
                      <a:pt x="25986" y="111777"/>
                      <a:pt x="29970" y="107561"/>
                      <a:pt x="34102" y="103344"/>
                    </a:cubicBezTo>
                    <a:cubicBezTo>
                      <a:pt x="89259" y="47565"/>
                      <a:pt x="164369" y="16064"/>
                      <a:pt x="242814" y="15812"/>
                    </a:cubicBezTo>
                    <a:moveTo>
                      <a:pt x="242814" y="0"/>
                    </a:moveTo>
                    <a:cubicBezTo>
                      <a:pt x="160127" y="233"/>
                      <a:pt x="80934" y="33367"/>
                      <a:pt x="22718" y="92086"/>
                    </a:cubicBezTo>
                    <a:cubicBezTo>
                      <a:pt x="18417" y="96387"/>
                      <a:pt x="14243" y="100751"/>
                      <a:pt x="10068" y="105305"/>
                    </a:cubicBezTo>
                    <a:cubicBezTo>
                      <a:pt x="3551" y="112739"/>
                      <a:pt x="-25" y="122298"/>
                      <a:pt x="12" y="132184"/>
                    </a:cubicBezTo>
                    <a:lnTo>
                      <a:pt x="12" y="235338"/>
                    </a:lnTo>
                    <a:cubicBezTo>
                      <a:pt x="-518" y="256482"/>
                      <a:pt x="16182" y="274064"/>
                      <a:pt x="37327" y="274614"/>
                    </a:cubicBezTo>
                    <a:lnTo>
                      <a:pt x="448300" y="274614"/>
                    </a:lnTo>
                    <a:cubicBezTo>
                      <a:pt x="469446" y="274064"/>
                      <a:pt x="486146" y="256482"/>
                      <a:pt x="485615" y="235338"/>
                    </a:cubicBezTo>
                    <a:lnTo>
                      <a:pt x="485615" y="132311"/>
                    </a:lnTo>
                    <a:cubicBezTo>
                      <a:pt x="485717" y="122447"/>
                      <a:pt x="482207" y="112887"/>
                      <a:pt x="475749" y="105431"/>
                    </a:cubicBezTo>
                    <a:cubicBezTo>
                      <a:pt x="416685" y="38851"/>
                      <a:pt x="332006" y="654"/>
                      <a:pt x="243003" y="443"/>
                    </a:cubicBezTo>
                    <a:close/>
                  </a:path>
                </a:pathLst>
              </a:custGeom>
              <a:solidFill>
                <a:schemeClr val="accent2"/>
              </a:solidFill>
              <a:ln w="6350" cap="flat">
                <a:solidFill>
                  <a:schemeClr val="accent2"/>
                </a:solidFill>
                <a:prstDash val="solid"/>
                <a:miter/>
              </a:ln>
            </p:spPr>
            <p:txBody>
              <a:bodyPr rtlCol="0" anchor="ctr"/>
              <a:lstStyle/>
              <a:p>
                <a:endParaRPr lang="en-US"/>
              </a:p>
            </p:txBody>
          </p:sp>
          <p:sp>
            <p:nvSpPr>
              <p:cNvPr id="602" name="Picture Placeholder 173">
                <a:extLst>
                  <a:ext uri="{FF2B5EF4-FFF2-40B4-BE49-F238E27FC236}">
                    <a16:creationId xmlns:a16="http://schemas.microsoft.com/office/drawing/2014/main" id="{405112C1-8612-4DFF-3C23-11E807D37519}"/>
                  </a:ext>
                </a:extLst>
              </p:cNvPr>
              <p:cNvSpPr/>
              <p:nvPr/>
            </p:nvSpPr>
            <p:spPr>
              <a:xfrm>
                <a:off x="95678" y="2267201"/>
                <a:ext cx="172521" cy="172852"/>
              </a:xfrm>
              <a:custGeom>
                <a:avLst/>
                <a:gdLst>
                  <a:gd name="connsiteX0" fmla="*/ 202784 w 261783"/>
                  <a:gd name="connsiteY0" fmla="*/ 220574 h 261747"/>
                  <a:gd name="connsiteX1" fmla="*/ 40818 w 261783"/>
                  <a:gd name="connsiteY1" fmla="*/ 202550 h 261747"/>
                  <a:gd name="connsiteX2" fmla="*/ 58843 w 261783"/>
                  <a:gd name="connsiteY2" fmla="*/ 40584 h 261747"/>
                  <a:gd name="connsiteX3" fmla="*/ 220809 w 261783"/>
                  <a:gd name="connsiteY3" fmla="*/ 58608 h 261747"/>
                  <a:gd name="connsiteX4" fmla="*/ 237569 w 261783"/>
                  <a:gd name="connsiteY4" fmla="*/ 173962 h 261747"/>
                  <a:gd name="connsiteX5" fmla="*/ 254456 w 261783"/>
                  <a:gd name="connsiteY5" fmla="*/ 173962 h 261747"/>
                  <a:gd name="connsiteX6" fmla="*/ 173962 w 261783"/>
                  <a:gd name="connsiteY6" fmla="*/ 7327 h 261747"/>
                  <a:gd name="connsiteX7" fmla="*/ 7327 w 261783"/>
                  <a:gd name="connsiteY7" fmla="*/ 87821 h 261747"/>
                  <a:gd name="connsiteX8" fmla="*/ 87821 w 261783"/>
                  <a:gd name="connsiteY8" fmla="*/ 254456 h 261747"/>
                  <a:gd name="connsiteX9" fmla="*/ 130747 w 261783"/>
                  <a:gd name="connsiteY9" fmla="*/ 261747 h 261747"/>
                  <a:gd name="connsiteX10" fmla="*/ 225616 w 261783"/>
                  <a:gd name="connsiteY10" fmla="*/ 220574 h 2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83" h="261747">
                    <a:moveTo>
                      <a:pt x="202784" y="220574"/>
                    </a:moveTo>
                    <a:cubicBezTo>
                      <a:pt x="153081" y="260322"/>
                      <a:pt x="80566" y="252253"/>
                      <a:pt x="40818" y="202550"/>
                    </a:cubicBezTo>
                    <a:cubicBezTo>
                      <a:pt x="1070" y="152847"/>
                      <a:pt x="9139" y="80332"/>
                      <a:pt x="58843" y="40584"/>
                    </a:cubicBezTo>
                    <a:cubicBezTo>
                      <a:pt x="108546" y="836"/>
                      <a:pt x="181060" y="8905"/>
                      <a:pt x="220809" y="58608"/>
                    </a:cubicBezTo>
                    <a:cubicBezTo>
                      <a:pt x="246865" y="91191"/>
                      <a:pt x="253276" y="135312"/>
                      <a:pt x="237569" y="173962"/>
                    </a:cubicBezTo>
                    <a:lnTo>
                      <a:pt x="254456" y="173962"/>
                    </a:lnTo>
                    <a:cubicBezTo>
                      <a:pt x="278244" y="105719"/>
                      <a:pt x="242205" y="31114"/>
                      <a:pt x="173962" y="7327"/>
                    </a:cubicBezTo>
                    <a:cubicBezTo>
                      <a:pt x="105719" y="-16460"/>
                      <a:pt x="31114" y="19578"/>
                      <a:pt x="7327" y="87821"/>
                    </a:cubicBezTo>
                    <a:cubicBezTo>
                      <a:pt x="-16460" y="156064"/>
                      <a:pt x="19578" y="230669"/>
                      <a:pt x="87821" y="254456"/>
                    </a:cubicBezTo>
                    <a:cubicBezTo>
                      <a:pt x="101622" y="259267"/>
                      <a:pt x="116131" y="261731"/>
                      <a:pt x="130747" y="261747"/>
                    </a:cubicBezTo>
                    <a:cubicBezTo>
                      <a:pt x="166695" y="261692"/>
                      <a:pt x="201023" y="246793"/>
                      <a:pt x="225616" y="220574"/>
                    </a:cubicBezTo>
                    <a:close/>
                  </a:path>
                </a:pathLst>
              </a:custGeom>
              <a:solidFill>
                <a:schemeClr val="accent2"/>
              </a:solidFill>
              <a:ln w="6350" cap="flat">
                <a:solidFill>
                  <a:schemeClr val="accent2"/>
                </a:solidFill>
                <a:prstDash val="solid"/>
                <a:miter/>
              </a:ln>
            </p:spPr>
            <p:txBody>
              <a:bodyPr rtlCol="0" anchor="ctr"/>
              <a:lstStyle/>
              <a:p>
                <a:endParaRPr lang="en-US"/>
              </a:p>
            </p:txBody>
          </p:sp>
          <p:sp>
            <p:nvSpPr>
              <p:cNvPr id="603" name="Picture Placeholder 173">
                <a:extLst>
                  <a:ext uri="{FF2B5EF4-FFF2-40B4-BE49-F238E27FC236}">
                    <a16:creationId xmlns:a16="http://schemas.microsoft.com/office/drawing/2014/main" id="{41D78748-2A83-2FF8-6645-889084CB7790}"/>
                  </a:ext>
                </a:extLst>
              </p:cNvPr>
              <p:cNvSpPr/>
              <p:nvPr/>
            </p:nvSpPr>
            <p:spPr>
              <a:xfrm>
                <a:off x="56134" y="2243292"/>
                <a:ext cx="235704" cy="158461"/>
              </a:xfrm>
              <a:custGeom>
                <a:avLst/>
                <a:gdLst>
                  <a:gd name="connsiteX0" fmla="*/ 190750 w 357656"/>
                  <a:gd name="connsiteY0" fmla="*/ 0 h 239955"/>
                  <a:gd name="connsiteX1" fmla="*/ 28777 w 357656"/>
                  <a:gd name="connsiteY1" fmla="*/ 125037 h 239955"/>
                  <a:gd name="connsiteX2" fmla="*/ 0 w 357656"/>
                  <a:gd name="connsiteY2" fmla="*/ 125037 h 239955"/>
                  <a:gd name="connsiteX3" fmla="*/ 0 w 357656"/>
                  <a:gd name="connsiteY3" fmla="*/ 199288 h 239955"/>
                  <a:gd name="connsiteX4" fmla="*/ 51609 w 357656"/>
                  <a:gd name="connsiteY4" fmla="*/ 199288 h 239955"/>
                  <a:gd name="connsiteX5" fmla="*/ 51609 w 357656"/>
                  <a:gd name="connsiteY5" fmla="*/ 125037 h 239955"/>
                  <a:gd name="connsiteX6" fmla="*/ 45284 w 357656"/>
                  <a:gd name="connsiteY6" fmla="*/ 125037 h 239955"/>
                  <a:gd name="connsiteX7" fmla="*/ 232070 w 357656"/>
                  <a:gd name="connsiteY7" fmla="*/ 20891 h 239955"/>
                  <a:gd name="connsiteX8" fmla="*/ 341971 w 357656"/>
                  <a:gd name="connsiteY8" fmla="*/ 166843 h 239955"/>
                  <a:gd name="connsiteX9" fmla="*/ 325970 w 357656"/>
                  <a:gd name="connsiteY9" fmla="*/ 224144 h 239955"/>
                  <a:gd name="connsiteX10" fmla="*/ 209155 w 357656"/>
                  <a:gd name="connsiteY10" fmla="*/ 224144 h 239955"/>
                  <a:gd name="connsiteX11" fmla="*/ 209155 w 357656"/>
                  <a:gd name="connsiteY11" fmla="*/ 239955 h 239955"/>
                  <a:gd name="connsiteX12" fmla="*/ 335647 w 357656"/>
                  <a:gd name="connsiteY12" fmla="*/ 239955 h 239955"/>
                  <a:gd name="connsiteX13" fmla="*/ 337923 w 357656"/>
                  <a:gd name="connsiteY13" fmla="*/ 235844 h 239955"/>
                  <a:gd name="connsiteX14" fmla="*/ 357656 w 357656"/>
                  <a:gd name="connsiteY14" fmla="*/ 166843 h 239955"/>
                  <a:gd name="connsiteX15" fmla="*/ 190750 w 357656"/>
                  <a:gd name="connsiteY15" fmla="*/ 0 h 23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656" h="239955">
                    <a:moveTo>
                      <a:pt x="190750" y="0"/>
                    </a:moveTo>
                    <a:cubicBezTo>
                      <a:pt x="114606" y="-6"/>
                      <a:pt x="48050" y="51373"/>
                      <a:pt x="28777" y="125037"/>
                    </a:cubicBezTo>
                    <a:lnTo>
                      <a:pt x="0" y="125037"/>
                    </a:lnTo>
                    <a:lnTo>
                      <a:pt x="0" y="199288"/>
                    </a:lnTo>
                    <a:lnTo>
                      <a:pt x="51609" y="199288"/>
                    </a:lnTo>
                    <a:lnTo>
                      <a:pt x="51609" y="125037"/>
                    </a:lnTo>
                    <a:lnTo>
                      <a:pt x="45284" y="125037"/>
                    </a:lnTo>
                    <a:cubicBezTo>
                      <a:pt x="68105" y="44698"/>
                      <a:pt x="151732" y="-1930"/>
                      <a:pt x="232070" y="20891"/>
                    </a:cubicBezTo>
                    <a:cubicBezTo>
                      <a:pt x="297275" y="39412"/>
                      <a:pt x="342189" y="99060"/>
                      <a:pt x="341971" y="166843"/>
                    </a:cubicBezTo>
                    <a:cubicBezTo>
                      <a:pt x="341971" y="190434"/>
                      <a:pt x="336848" y="203779"/>
                      <a:pt x="325970" y="224144"/>
                    </a:cubicBezTo>
                    <a:lnTo>
                      <a:pt x="209155" y="224144"/>
                    </a:lnTo>
                    <a:lnTo>
                      <a:pt x="209155" y="239955"/>
                    </a:lnTo>
                    <a:lnTo>
                      <a:pt x="335647" y="239955"/>
                    </a:lnTo>
                    <a:lnTo>
                      <a:pt x="337923" y="235844"/>
                    </a:lnTo>
                    <a:cubicBezTo>
                      <a:pt x="349814" y="213645"/>
                      <a:pt x="357656" y="196758"/>
                      <a:pt x="357656" y="166843"/>
                    </a:cubicBezTo>
                    <a:cubicBezTo>
                      <a:pt x="357447" y="74760"/>
                      <a:pt x="282833" y="174"/>
                      <a:pt x="190750" y="0"/>
                    </a:cubicBezTo>
                    <a:close/>
                  </a:path>
                </a:pathLst>
              </a:custGeom>
              <a:solidFill>
                <a:schemeClr val="accent2"/>
              </a:solidFill>
              <a:ln w="6271" cap="flat">
                <a:noFill/>
                <a:prstDash val="solid"/>
                <a:miter/>
              </a:ln>
            </p:spPr>
            <p:txBody>
              <a:bodyPr rtlCol="0" anchor="ctr"/>
              <a:lstStyle/>
              <a:p>
                <a:endParaRPr lang="en-US"/>
              </a:p>
            </p:txBody>
          </p:sp>
        </p:grpSp>
      </p:grpSp>
      <p:grpSp>
        <p:nvGrpSpPr>
          <p:cNvPr id="611" name="Group 610">
            <a:extLst>
              <a:ext uri="{FF2B5EF4-FFF2-40B4-BE49-F238E27FC236}">
                <a16:creationId xmlns:a16="http://schemas.microsoft.com/office/drawing/2014/main" id="{8F269752-48B9-1927-DB2A-C50E77086CE6}"/>
              </a:ext>
            </a:extLst>
          </p:cNvPr>
          <p:cNvGrpSpPr/>
          <p:nvPr/>
        </p:nvGrpSpPr>
        <p:grpSpPr>
          <a:xfrm>
            <a:off x="1325345" y="3833795"/>
            <a:ext cx="641072" cy="723721"/>
            <a:chOff x="1325345" y="2545613"/>
            <a:chExt cx="641072" cy="723721"/>
          </a:xfrm>
        </p:grpSpPr>
        <p:grpSp>
          <p:nvGrpSpPr>
            <p:cNvPr id="612" name="Group 611">
              <a:extLst>
                <a:ext uri="{FF2B5EF4-FFF2-40B4-BE49-F238E27FC236}">
                  <a16:creationId xmlns:a16="http://schemas.microsoft.com/office/drawing/2014/main" id="{E32769C9-F0ED-3122-AAF5-C798BA56FA8B}"/>
                </a:ext>
              </a:extLst>
            </p:cNvPr>
            <p:cNvGrpSpPr/>
            <p:nvPr/>
          </p:nvGrpSpPr>
          <p:grpSpPr>
            <a:xfrm>
              <a:off x="1417777" y="2720694"/>
              <a:ext cx="548640" cy="548640"/>
              <a:chOff x="1417777" y="2720694"/>
              <a:chExt cx="548640" cy="548640"/>
            </a:xfrm>
          </p:grpSpPr>
          <p:grpSp>
            <p:nvGrpSpPr>
              <p:cNvPr id="619" name="Group 618">
                <a:extLst>
                  <a:ext uri="{FF2B5EF4-FFF2-40B4-BE49-F238E27FC236}">
                    <a16:creationId xmlns:a16="http://schemas.microsoft.com/office/drawing/2014/main" id="{F161D5DA-FC72-B31C-7AFB-D7C7423093D5}"/>
                  </a:ext>
                </a:extLst>
              </p:cNvPr>
              <p:cNvGrpSpPr/>
              <p:nvPr/>
            </p:nvGrpSpPr>
            <p:grpSpPr>
              <a:xfrm>
                <a:off x="1417777" y="2720694"/>
                <a:ext cx="548640" cy="548640"/>
                <a:chOff x="142824" y="2111504"/>
                <a:chExt cx="548640" cy="548640"/>
              </a:xfrm>
            </p:grpSpPr>
            <p:sp>
              <p:nvSpPr>
                <p:cNvPr id="621" name="Oval 620">
                  <a:extLst>
                    <a:ext uri="{FF2B5EF4-FFF2-40B4-BE49-F238E27FC236}">
                      <a16:creationId xmlns:a16="http://schemas.microsoft.com/office/drawing/2014/main" id="{38DDB16A-521F-7A1E-8968-CE3EA9E0CF1A}"/>
                    </a:ext>
                  </a:extLst>
                </p:cNvPr>
                <p:cNvSpPr>
                  <a:spLocks noChangeAspect="1"/>
                </p:cNvSpPr>
                <p:nvPr/>
              </p:nvSpPr>
              <p:spPr>
                <a:xfrm>
                  <a:off x="142824" y="2111504"/>
                  <a:ext cx="548640" cy="548640"/>
                </a:xfrm>
                <a:prstGeom prst="ellipse">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nvGrpSpPr>
                <p:cNvPr id="622" name="Group 621">
                  <a:extLst>
                    <a:ext uri="{FF2B5EF4-FFF2-40B4-BE49-F238E27FC236}">
                      <a16:creationId xmlns:a16="http://schemas.microsoft.com/office/drawing/2014/main" id="{85466A79-C668-6550-124E-0CA0B2AD37E3}"/>
                    </a:ext>
                  </a:extLst>
                </p:cNvPr>
                <p:cNvGrpSpPr/>
                <p:nvPr/>
              </p:nvGrpSpPr>
              <p:grpSpPr>
                <a:xfrm>
                  <a:off x="259705" y="2227419"/>
                  <a:ext cx="327486" cy="297832"/>
                  <a:chOff x="34416" y="2196209"/>
                  <a:chExt cx="600141" cy="545796"/>
                </a:xfrm>
              </p:grpSpPr>
              <p:sp>
                <p:nvSpPr>
                  <p:cNvPr id="623" name="Picture Placeholder 75">
                    <a:extLst>
                      <a:ext uri="{FF2B5EF4-FFF2-40B4-BE49-F238E27FC236}">
                        <a16:creationId xmlns:a16="http://schemas.microsoft.com/office/drawing/2014/main" id="{F688C87E-95FE-DE7F-AF05-2C1C51648D5D}"/>
                      </a:ext>
                    </a:extLst>
                  </p:cNvPr>
                  <p:cNvSpPr/>
                  <p:nvPr/>
                </p:nvSpPr>
                <p:spPr>
                  <a:xfrm>
                    <a:off x="124921" y="2436919"/>
                    <a:ext cx="420586" cy="293398"/>
                  </a:xfrm>
                  <a:custGeom>
                    <a:avLst/>
                    <a:gdLst>
                      <a:gd name="connsiteX0" fmla="*/ 404774 w 420585"/>
                      <a:gd name="connsiteY0" fmla="*/ 277587 h 293398"/>
                      <a:gd name="connsiteX1" fmla="*/ 15812 w 420585"/>
                      <a:gd name="connsiteY1" fmla="*/ 277587 h 293398"/>
                      <a:gd name="connsiteX2" fmla="*/ 15812 w 420585"/>
                      <a:gd name="connsiteY2" fmla="*/ 0 h 293398"/>
                      <a:gd name="connsiteX3" fmla="*/ 0 w 420585"/>
                      <a:gd name="connsiteY3" fmla="*/ 0 h 293398"/>
                      <a:gd name="connsiteX4" fmla="*/ 0 w 420585"/>
                      <a:gd name="connsiteY4" fmla="*/ 285492 h 293398"/>
                      <a:gd name="connsiteX5" fmla="*/ 7906 w 420585"/>
                      <a:gd name="connsiteY5" fmla="*/ 293398 h 293398"/>
                      <a:gd name="connsiteX6" fmla="*/ 412680 w 420585"/>
                      <a:gd name="connsiteY6" fmla="*/ 293398 h 293398"/>
                      <a:gd name="connsiteX7" fmla="*/ 420586 w 420585"/>
                      <a:gd name="connsiteY7" fmla="*/ 285492 h 293398"/>
                      <a:gd name="connsiteX8" fmla="*/ 420586 w 420585"/>
                      <a:gd name="connsiteY8" fmla="*/ 0 h 293398"/>
                      <a:gd name="connsiteX9" fmla="*/ 404774 w 420585"/>
                      <a:gd name="connsiteY9" fmla="*/ 0 h 29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585" h="293398">
                        <a:moveTo>
                          <a:pt x="404774" y="277587"/>
                        </a:moveTo>
                        <a:lnTo>
                          <a:pt x="15812" y="277587"/>
                        </a:lnTo>
                        <a:lnTo>
                          <a:pt x="15812" y="0"/>
                        </a:lnTo>
                        <a:lnTo>
                          <a:pt x="0" y="0"/>
                        </a:lnTo>
                        <a:lnTo>
                          <a:pt x="0" y="285492"/>
                        </a:lnTo>
                        <a:cubicBezTo>
                          <a:pt x="0" y="289856"/>
                          <a:pt x="3539" y="293398"/>
                          <a:pt x="7906" y="293398"/>
                        </a:cubicBezTo>
                        <a:lnTo>
                          <a:pt x="412680" y="293398"/>
                        </a:lnTo>
                        <a:cubicBezTo>
                          <a:pt x="417047" y="293398"/>
                          <a:pt x="420586" y="289856"/>
                          <a:pt x="420586" y="285492"/>
                        </a:cubicBezTo>
                        <a:lnTo>
                          <a:pt x="420586" y="0"/>
                        </a:lnTo>
                        <a:lnTo>
                          <a:pt x="404774" y="0"/>
                        </a:lnTo>
                        <a:close/>
                      </a:path>
                    </a:pathLst>
                  </a:custGeom>
                  <a:solidFill>
                    <a:schemeClr val="accent6"/>
                  </a:solidFill>
                  <a:ln w="6271" cap="flat">
                    <a:solidFill>
                      <a:schemeClr val="accent6"/>
                    </a:solidFill>
                    <a:prstDash val="solid"/>
                    <a:miter/>
                  </a:ln>
                </p:spPr>
                <p:txBody>
                  <a:bodyPr rtlCol="0" anchor="ctr"/>
                  <a:lstStyle/>
                  <a:p>
                    <a:endParaRPr lang="en-US"/>
                  </a:p>
                </p:txBody>
              </p:sp>
              <p:sp>
                <p:nvSpPr>
                  <p:cNvPr id="624" name="Picture Placeholder 75">
                    <a:extLst>
                      <a:ext uri="{FF2B5EF4-FFF2-40B4-BE49-F238E27FC236}">
                        <a16:creationId xmlns:a16="http://schemas.microsoft.com/office/drawing/2014/main" id="{34AA734C-DD52-1753-D5B5-832B5779A3A7}"/>
                      </a:ext>
                    </a:extLst>
                  </p:cNvPr>
                  <p:cNvSpPr/>
                  <p:nvPr/>
                </p:nvSpPr>
                <p:spPr>
                  <a:xfrm>
                    <a:off x="34416" y="2196209"/>
                    <a:ext cx="600141" cy="266892"/>
                  </a:xfrm>
                  <a:custGeom>
                    <a:avLst/>
                    <a:gdLst>
                      <a:gd name="connsiteX0" fmla="*/ 306111 w 600141"/>
                      <a:gd name="connsiteY0" fmla="*/ 1892 h 266892"/>
                      <a:gd name="connsiteX1" fmla="*/ 295802 w 600141"/>
                      <a:gd name="connsiteY1" fmla="*/ 1892 h 266892"/>
                      <a:gd name="connsiteX2" fmla="*/ 0 w 600141"/>
                      <a:gd name="connsiteY2" fmla="*/ 254876 h 266892"/>
                      <a:gd name="connsiteX3" fmla="*/ 10309 w 600141"/>
                      <a:gd name="connsiteY3" fmla="*/ 266892 h 266892"/>
                      <a:gd name="connsiteX4" fmla="*/ 300798 w 600141"/>
                      <a:gd name="connsiteY4" fmla="*/ 18272 h 266892"/>
                      <a:gd name="connsiteX5" fmla="*/ 589832 w 600141"/>
                      <a:gd name="connsiteY5" fmla="*/ 265375 h 266892"/>
                      <a:gd name="connsiteX6" fmla="*/ 600141 w 600141"/>
                      <a:gd name="connsiteY6" fmla="*/ 253358 h 26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41" h="266892">
                        <a:moveTo>
                          <a:pt x="306111" y="1892"/>
                        </a:moveTo>
                        <a:cubicBezTo>
                          <a:pt x="303137" y="-631"/>
                          <a:pt x="298775" y="-631"/>
                          <a:pt x="295802" y="1892"/>
                        </a:cubicBezTo>
                        <a:lnTo>
                          <a:pt x="0" y="254876"/>
                        </a:lnTo>
                        <a:lnTo>
                          <a:pt x="10309" y="266892"/>
                        </a:lnTo>
                        <a:lnTo>
                          <a:pt x="300798" y="18272"/>
                        </a:lnTo>
                        <a:lnTo>
                          <a:pt x="589832" y="265375"/>
                        </a:lnTo>
                        <a:lnTo>
                          <a:pt x="600141" y="253358"/>
                        </a:lnTo>
                        <a:close/>
                      </a:path>
                    </a:pathLst>
                  </a:custGeom>
                  <a:solidFill>
                    <a:schemeClr val="accent6"/>
                  </a:solidFill>
                  <a:ln w="6271" cap="flat">
                    <a:solidFill>
                      <a:schemeClr val="accent6"/>
                    </a:solidFill>
                    <a:prstDash val="solid"/>
                    <a:miter/>
                  </a:ln>
                </p:spPr>
                <p:txBody>
                  <a:bodyPr rtlCol="0" anchor="ctr"/>
                  <a:lstStyle/>
                  <a:p>
                    <a:endParaRPr lang="en-US"/>
                  </a:p>
                </p:txBody>
              </p:sp>
              <p:sp>
                <p:nvSpPr>
                  <p:cNvPr id="625" name="Freeform 624">
                    <a:extLst>
                      <a:ext uri="{FF2B5EF4-FFF2-40B4-BE49-F238E27FC236}">
                        <a16:creationId xmlns:a16="http://schemas.microsoft.com/office/drawing/2014/main" id="{D0F08162-227E-5AC4-1011-0A5281993148}"/>
                      </a:ext>
                    </a:extLst>
                  </p:cNvPr>
                  <p:cNvSpPr/>
                  <p:nvPr/>
                </p:nvSpPr>
                <p:spPr>
                  <a:xfrm>
                    <a:off x="259807" y="2490651"/>
                    <a:ext cx="150813" cy="251354"/>
                  </a:xfrm>
                  <a:custGeom>
                    <a:avLst/>
                    <a:gdLst>
                      <a:gd name="connsiteX0" fmla="*/ 0 w 123825"/>
                      <a:gd name="connsiteY0" fmla="*/ 219075 h 219075"/>
                      <a:gd name="connsiteX1" fmla="*/ 0 w 123825"/>
                      <a:gd name="connsiteY1" fmla="*/ 0 h 219075"/>
                      <a:gd name="connsiteX2" fmla="*/ 123825 w 123825"/>
                      <a:gd name="connsiteY2" fmla="*/ 0 h 219075"/>
                      <a:gd name="connsiteX3" fmla="*/ 123825 w 12382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23825" h="219075">
                        <a:moveTo>
                          <a:pt x="0" y="219075"/>
                        </a:moveTo>
                        <a:lnTo>
                          <a:pt x="0" y="0"/>
                        </a:lnTo>
                        <a:lnTo>
                          <a:pt x="123825" y="0"/>
                        </a:lnTo>
                        <a:lnTo>
                          <a:pt x="123825" y="219075"/>
                        </a:lnTo>
                      </a:path>
                    </a:pathLst>
                  </a:custGeom>
                  <a:solidFill>
                    <a:schemeClr val="bg1"/>
                  </a:solidFill>
                  <a:ln w="12700" cap="sq">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620" name="Straight Connector 619">
                <a:extLst>
                  <a:ext uri="{FF2B5EF4-FFF2-40B4-BE49-F238E27FC236}">
                    <a16:creationId xmlns:a16="http://schemas.microsoft.com/office/drawing/2014/main" id="{AFCBDC83-4580-5D71-339C-76CFA8D1A427}"/>
                  </a:ext>
                </a:extLst>
              </p:cNvPr>
              <p:cNvCxnSpPr>
                <a:cxnSpLocks/>
              </p:cNvCxnSpPr>
              <p:nvPr/>
            </p:nvCxnSpPr>
            <p:spPr bwMode="gray">
              <a:xfrm>
                <a:off x="1591622" y="3143763"/>
                <a:ext cx="219552" cy="0"/>
              </a:xfrm>
              <a:prstGeom prst="line">
                <a:avLst/>
              </a:prstGeom>
              <a:ln w="254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613" name="Group 612">
              <a:extLst>
                <a:ext uri="{FF2B5EF4-FFF2-40B4-BE49-F238E27FC236}">
                  <a16:creationId xmlns:a16="http://schemas.microsoft.com/office/drawing/2014/main" id="{ED0510F2-1717-AEA9-80D3-A51AEB15A3D1}"/>
                </a:ext>
              </a:extLst>
            </p:cNvPr>
            <p:cNvGrpSpPr>
              <a:grpSpLocks noChangeAspect="1"/>
            </p:cNvGrpSpPr>
            <p:nvPr/>
          </p:nvGrpSpPr>
          <p:grpSpPr>
            <a:xfrm>
              <a:off x="1325345" y="2545613"/>
              <a:ext cx="274320" cy="339130"/>
              <a:chOff x="21823" y="2243292"/>
              <a:chExt cx="320040" cy="395652"/>
            </a:xfrm>
          </p:grpSpPr>
          <p:sp>
            <p:nvSpPr>
              <p:cNvPr id="614" name="Snip Same Side Corner Rectangle 613">
                <a:extLst>
                  <a:ext uri="{FF2B5EF4-FFF2-40B4-BE49-F238E27FC236}">
                    <a16:creationId xmlns:a16="http://schemas.microsoft.com/office/drawing/2014/main" id="{C1228B78-B4F2-B8EC-412C-BFD51EED3C0D}"/>
                  </a:ext>
                </a:extLst>
              </p:cNvPr>
              <p:cNvSpPr/>
              <p:nvPr/>
            </p:nvSpPr>
            <p:spPr>
              <a:xfrm>
                <a:off x="21823" y="2467137"/>
                <a:ext cx="320040" cy="164592"/>
              </a:xfrm>
              <a:prstGeom prst="snip2SameRect">
                <a:avLst>
                  <a:gd name="adj1" fmla="val 5000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15" name="Oval 614">
                <a:extLst>
                  <a:ext uri="{FF2B5EF4-FFF2-40B4-BE49-F238E27FC236}">
                    <a16:creationId xmlns:a16="http://schemas.microsoft.com/office/drawing/2014/main" id="{130B44C5-6301-F5C8-C339-AD6E229FC59E}"/>
                  </a:ext>
                </a:extLst>
              </p:cNvPr>
              <p:cNvSpPr/>
              <p:nvPr/>
            </p:nvSpPr>
            <p:spPr>
              <a:xfrm>
                <a:off x="99547" y="2272966"/>
                <a:ext cx="164592" cy="16459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16" name="Picture Placeholder 173">
                <a:extLst>
                  <a:ext uri="{FF2B5EF4-FFF2-40B4-BE49-F238E27FC236}">
                    <a16:creationId xmlns:a16="http://schemas.microsoft.com/office/drawing/2014/main" id="{E430580A-A658-8940-5746-8AAB10A1BB0D}"/>
                  </a:ext>
                </a:extLst>
              </p:cNvPr>
              <p:cNvSpPr/>
              <p:nvPr/>
            </p:nvSpPr>
            <p:spPr>
              <a:xfrm>
                <a:off x="21823" y="2457595"/>
                <a:ext cx="320040" cy="181349"/>
              </a:xfrm>
              <a:custGeom>
                <a:avLst/>
                <a:gdLst>
                  <a:gd name="connsiteX0" fmla="*/ 243003 w 485627"/>
                  <a:gd name="connsiteY0" fmla="*/ 15938 h 274614"/>
                  <a:gd name="connsiteX1" fmla="*/ 463858 w 485627"/>
                  <a:gd name="connsiteY1" fmla="*/ 115867 h 274614"/>
                  <a:gd name="connsiteX2" fmla="*/ 469804 w 485627"/>
                  <a:gd name="connsiteY2" fmla="*/ 132311 h 274614"/>
                  <a:gd name="connsiteX3" fmla="*/ 469804 w 485627"/>
                  <a:gd name="connsiteY3" fmla="*/ 235465 h 274614"/>
                  <a:gd name="connsiteX4" fmla="*/ 448300 w 485627"/>
                  <a:gd name="connsiteY4" fmla="*/ 258929 h 274614"/>
                  <a:gd name="connsiteX5" fmla="*/ 37644 w 485627"/>
                  <a:gd name="connsiteY5" fmla="*/ 258929 h 274614"/>
                  <a:gd name="connsiteX6" fmla="*/ 16140 w 485627"/>
                  <a:gd name="connsiteY6" fmla="*/ 235465 h 274614"/>
                  <a:gd name="connsiteX7" fmla="*/ 16140 w 485627"/>
                  <a:gd name="connsiteY7" fmla="*/ 132247 h 274614"/>
                  <a:gd name="connsiteX8" fmla="*/ 22148 w 485627"/>
                  <a:gd name="connsiteY8" fmla="*/ 115993 h 274614"/>
                  <a:gd name="connsiteX9" fmla="*/ 34102 w 485627"/>
                  <a:gd name="connsiteY9" fmla="*/ 103344 h 274614"/>
                  <a:gd name="connsiteX10" fmla="*/ 242814 w 485627"/>
                  <a:gd name="connsiteY10" fmla="*/ 15812 h 274614"/>
                  <a:gd name="connsiteX11" fmla="*/ 242814 w 485627"/>
                  <a:gd name="connsiteY11" fmla="*/ 0 h 274614"/>
                  <a:gd name="connsiteX12" fmla="*/ 22718 w 485627"/>
                  <a:gd name="connsiteY12" fmla="*/ 92086 h 274614"/>
                  <a:gd name="connsiteX13" fmla="*/ 10068 w 485627"/>
                  <a:gd name="connsiteY13" fmla="*/ 105305 h 274614"/>
                  <a:gd name="connsiteX14" fmla="*/ 12 w 485627"/>
                  <a:gd name="connsiteY14" fmla="*/ 132184 h 274614"/>
                  <a:gd name="connsiteX15" fmla="*/ 12 w 485627"/>
                  <a:gd name="connsiteY15" fmla="*/ 235338 h 274614"/>
                  <a:gd name="connsiteX16" fmla="*/ 37327 w 485627"/>
                  <a:gd name="connsiteY16" fmla="*/ 274614 h 274614"/>
                  <a:gd name="connsiteX17" fmla="*/ 448300 w 485627"/>
                  <a:gd name="connsiteY17" fmla="*/ 274614 h 274614"/>
                  <a:gd name="connsiteX18" fmla="*/ 485615 w 485627"/>
                  <a:gd name="connsiteY18" fmla="*/ 235338 h 274614"/>
                  <a:gd name="connsiteX19" fmla="*/ 485615 w 485627"/>
                  <a:gd name="connsiteY19" fmla="*/ 132311 h 274614"/>
                  <a:gd name="connsiteX20" fmla="*/ 475749 w 485627"/>
                  <a:gd name="connsiteY20" fmla="*/ 105431 h 274614"/>
                  <a:gd name="connsiteX21" fmla="*/ 243003 w 485627"/>
                  <a:gd name="connsiteY21" fmla="*/ 443 h 27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5627" h="274614">
                    <a:moveTo>
                      <a:pt x="243003" y="15938"/>
                    </a:moveTo>
                    <a:cubicBezTo>
                      <a:pt x="327552" y="16004"/>
                      <a:pt x="407995" y="52402"/>
                      <a:pt x="463858" y="115867"/>
                    </a:cubicBezTo>
                    <a:cubicBezTo>
                      <a:pt x="467824" y="120413"/>
                      <a:pt x="469945" y="126279"/>
                      <a:pt x="469804" y="132311"/>
                    </a:cubicBezTo>
                    <a:lnTo>
                      <a:pt x="469804" y="235465"/>
                    </a:lnTo>
                    <a:cubicBezTo>
                      <a:pt x="470339" y="247880"/>
                      <a:pt x="460715" y="258385"/>
                      <a:pt x="448300" y="258929"/>
                    </a:cubicBezTo>
                    <a:lnTo>
                      <a:pt x="37644" y="258929"/>
                    </a:lnTo>
                    <a:cubicBezTo>
                      <a:pt x="25228" y="258385"/>
                      <a:pt x="15604" y="247880"/>
                      <a:pt x="16140" y="235465"/>
                    </a:cubicBezTo>
                    <a:lnTo>
                      <a:pt x="16140" y="132247"/>
                    </a:lnTo>
                    <a:cubicBezTo>
                      <a:pt x="16088" y="126277"/>
                      <a:pt x="18225" y="120494"/>
                      <a:pt x="22148" y="115993"/>
                    </a:cubicBezTo>
                    <a:cubicBezTo>
                      <a:pt x="25986" y="111777"/>
                      <a:pt x="29970" y="107561"/>
                      <a:pt x="34102" y="103344"/>
                    </a:cubicBezTo>
                    <a:cubicBezTo>
                      <a:pt x="89259" y="47565"/>
                      <a:pt x="164369" y="16064"/>
                      <a:pt x="242814" y="15812"/>
                    </a:cubicBezTo>
                    <a:moveTo>
                      <a:pt x="242814" y="0"/>
                    </a:moveTo>
                    <a:cubicBezTo>
                      <a:pt x="160127" y="233"/>
                      <a:pt x="80934" y="33367"/>
                      <a:pt x="22718" y="92086"/>
                    </a:cubicBezTo>
                    <a:cubicBezTo>
                      <a:pt x="18417" y="96387"/>
                      <a:pt x="14243" y="100751"/>
                      <a:pt x="10068" y="105305"/>
                    </a:cubicBezTo>
                    <a:cubicBezTo>
                      <a:pt x="3551" y="112739"/>
                      <a:pt x="-25" y="122298"/>
                      <a:pt x="12" y="132184"/>
                    </a:cubicBezTo>
                    <a:lnTo>
                      <a:pt x="12" y="235338"/>
                    </a:lnTo>
                    <a:cubicBezTo>
                      <a:pt x="-518" y="256482"/>
                      <a:pt x="16182" y="274064"/>
                      <a:pt x="37327" y="274614"/>
                    </a:cubicBezTo>
                    <a:lnTo>
                      <a:pt x="448300" y="274614"/>
                    </a:lnTo>
                    <a:cubicBezTo>
                      <a:pt x="469446" y="274064"/>
                      <a:pt x="486146" y="256482"/>
                      <a:pt x="485615" y="235338"/>
                    </a:cubicBezTo>
                    <a:lnTo>
                      <a:pt x="485615" y="132311"/>
                    </a:lnTo>
                    <a:cubicBezTo>
                      <a:pt x="485717" y="122447"/>
                      <a:pt x="482207" y="112887"/>
                      <a:pt x="475749" y="105431"/>
                    </a:cubicBezTo>
                    <a:cubicBezTo>
                      <a:pt x="416685" y="38851"/>
                      <a:pt x="332006" y="654"/>
                      <a:pt x="243003" y="443"/>
                    </a:cubicBezTo>
                    <a:close/>
                  </a:path>
                </a:pathLst>
              </a:custGeom>
              <a:solidFill>
                <a:schemeClr val="accent2"/>
              </a:solidFill>
              <a:ln w="6350" cap="flat">
                <a:solidFill>
                  <a:schemeClr val="accent2"/>
                </a:solidFill>
                <a:prstDash val="solid"/>
                <a:miter/>
              </a:ln>
            </p:spPr>
            <p:txBody>
              <a:bodyPr rtlCol="0" anchor="ctr"/>
              <a:lstStyle/>
              <a:p>
                <a:endParaRPr lang="en-US"/>
              </a:p>
            </p:txBody>
          </p:sp>
          <p:sp>
            <p:nvSpPr>
              <p:cNvPr id="617" name="Picture Placeholder 173">
                <a:extLst>
                  <a:ext uri="{FF2B5EF4-FFF2-40B4-BE49-F238E27FC236}">
                    <a16:creationId xmlns:a16="http://schemas.microsoft.com/office/drawing/2014/main" id="{D4CED6AF-92C3-4926-4E1A-9586799C2B90}"/>
                  </a:ext>
                </a:extLst>
              </p:cNvPr>
              <p:cNvSpPr/>
              <p:nvPr/>
            </p:nvSpPr>
            <p:spPr>
              <a:xfrm>
                <a:off x="95678" y="2267201"/>
                <a:ext cx="172521" cy="172852"/>
              </a:xfrm>
              <a:custGeom>
                <a:avLst/>
                <a:gdLst>
                  <a:gd name="connsiteX0" fmla="*/ 202784 w 261783"/>
                  <a:gd name="connsiteY0" fmla="*/ 220574 h 261747"/>
                  <a:gd name="connsiteX1" fmla="*/ 40818 w 261783"/>
                  <a:gd name="connsiteY1" fmla="*/ 202550 h 261747"/>
                  <a:gd name="connsiteX2" fmla="*/ 58843 w 261783"/>
                  <a:gd name="connsiteY2" fmla="*/ 40584 h 261747"/>
                  <a:gd name="connsiteX3" fmla="*/ 220809 w 261783"/>
                  <a:gd name="connsiteY3" fmla="*/ 58608 h 261747"/>
                  <a:gd name="connsiteX4" fmla="*/ 237569 w 261783"/>
                  <a:gd name="connsiteY4" fmla="*/ 173962 h 261747"/>
                  <a:gd name="connsiteX5" fmla="*/ 254456 w 261783"/>
                  <a:gd name="connsiteY5" fmla="*/ 173962 h 261747"/>
                  <a:gd name="connsiteX6" fmla="*/ 173962 w 261783"/>
                  <a:gd name="connsiteY6" fmla="*/ 7327 h 261747"/>
                  <a:gd name="connsiteX7" fmla="*/ 7327 w 261783"/>
                  <a:gd name="connsiteY7" fmla="*/ 87821 h 261747"/>
                  <a:gd name="connsiteX8" fmla="*/ 87821 w 261783"/>
                  <a:gd name="connsiteY8" fmla="*/ 254456 h 261747"/>
                  <a:gd name="connsiteX9" fmla="*/ 130747 w 261783"/>
                  <a:gd name="connsiteY9" fmla="*/ 261747 h 261747"/>
                  <a:gd name="connsiteX10" fmla="*/ 225616 w 261783"/>
                  <a:gd name="connsiteY10" fmla="*/ 220574 h 2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83" h="261747">
                    <a:moveTo>
                      <a:pt x="202784" y="220574"/>
                    </a:moveTo>
                    <a:cubicBezTo>
                      <a:pt x="153081" y="260322"/>
                      <a:pt x="80566" y="252253"/>
                      <a:pt x="40818" y="202550"/>
                    </a:cubicBezTo>
                    <a:cubicBezTo>
                      <a:pt x="1070" y="152847"/>
                      <a:pt x="9139" y="80332"/>
                      <a:pt x="58843" y="40584"/>
                    </a:cubicBezTo>
                    <a:cubicBezTo>
                      <a:pt x="108546" y="836"/>
                      <a:pt x="181060" y="8905"/>
                      <a:pt x="220809" y="58608"/>
                    </a:cubicBezTo>
                    <a:cubicBezTo>
                      <a:pt x="246865" y="91191"/>
                      <a:pt x="253276" y="135312"/>
                      <a:pt x="237569" y="173962"/>
                    </a:cubicBezTo>
                    <a:lnTo>
                      <a:pt x="254456" y="173962"/>
                    </a:lnTo>
                    <a:cubicBezTo>
                      <a:pt x="278244" y="105719"/>
                      <a:pt x="242205" y="31114"/>
                      <a:pt x="173962" y="7327"/>
                    </a:cubicBezTo>
                    <a:cubicBezTo>
                      <a:pt x="105719" y="-16460"/>
                      <a:pt x="31114" y="19578"/>
                      <a:pt x="7327" y="87821"/>
                    </a:cubicBezTo>
                    <a:cubicBezTo>
                      <a:pt x="-16460" y="156064"/>
                      <a:pt x="19578" y="230669"/>
                      <a:pt x="87821" y="254456"/>
                    </a:cubicBezTo>
                    <a:cubicBezTo>
                      <a:pt x="101622" y="259267"/>
                      <a:pt x="116131" y="261731"/>
                      <a:pt x="130747" y="261747"/>
                    </a:cubicBezTo>
                    <a:cubicBezTo>
                      <a:pt x="166695" y="261692"/>
                      <a:pt x="201023" y="246793"/>
                      <a:pt x="225616" y="220574"/>
                    </a:cubicBezTo>
                    <a:close/>
                  </a:path>
                </a:pathLst>
              </a:custGeom>
              <a:solidFill>
                <a:schemeClr val="accent2"/>
              </a:solidFill>
              <a:ln w="6350" cap="flat">
                <a:solidFill>
                  <a:schemeClr val="accent2"/>
                </a:solidFill>
                <a:prstDash val="solid"/>
                <a:miter/>
              </a:ln>
            </p:spPr>
            <p:txBody>
              <a:bodyPr rtlCol="0" anchor="ctr"/>
              <a:lstStyle/>
              <a:p>
                <a:endParaRPr lang="en-US"/>
              </a:p>
            </p:txBody>
          </p:sp>
          <p:sp>
            <p:nvSpPr>
              <p:cNvPr id="618" name="Picture Placeholder 173">
                <a:extLst>
                  <a:ext uri="{FF2B5EF4-FFF2-40B4-BE49-F238E27FC236}">
                    <a16:creationId xmlns:a16="http://schemas.microsoft.com/office/drawing/2014/main" id="{67F48D5E-327A-D6B5-9824-4F22EF387053}"/>
                  </a:ext>
                </a:extLst>
              </p:cNvPr>
              <p:cNvSpPr/>
              <p:nvPr/>
            </p:nvSpPr>
            <p:spPr>
              <a:xfrm>
                <a:off x="56134" y="2243292"/>
                <a:ext cx="235704" cy="158461"/>
              </a:xfrm>
              <a:custGeom>
                <a:avLst/>
                <a:gdLst>
                  <a:gd name="connsiteX0" fmla="*/ 190750 w 357656"/>
                  <a:gd name="connsiteY0" fmla="*/ 0 h 239955"/>
                  <a:gd name="connsiteX1" fmla="*/ 28777 w 357656"/>
                  <a:gd name="connsiteY1" fmla="*/ 125037 h 239955"/>
                  <a:gd name="connsiteX2" fmla="*/ 0 w 357656"/>
                  <a:gd name="connsiteY2" fmla="*/ 125037 h 239955"/>
                  <a:gd name="connsiteX3" fmla="*/ 0 w 357656"/>
                  <a:gd name="connsiteY3" fmla="*/ 199288 h 239955"/>
                  <a:gd name="connsiteX4" fmla="*/ 51609 w 357656"/>
                  <a:gd name="connsiteY4" fmla="*/ 199288 h 239955"/>
                  <a:gd name="connsiteX5" fmla="*/ 51609 w 357656"/>
                  <a:gd name="connsiteY5" fmla="*/ 125037 h 239955"/>
                  <a:gd name="connsiteX6" fmla="*/ 45284 w 357656"/>
                  <a:gd name="connsiteY6" fmla="*/ 125037 h 239955"/>
                  <a:gd name="connsiteX7" fmla="*/ 232070 w 357656"/>
                  <a:gd name="connsiteY7" fmla="*/ 20891 h 239955"/>
                  <a:gd name="connsiteX8" fmla="*/ 341971 w 357656"/>
                  <a:gd name="connsiteY8" fmla="*/ 166843 h 239955"/>
                  <a:gd name="connsiteX9" fmla="*/ 325970 w 357656"/>
                  <a:gd name="connsiteY9" fmla="*/ 224144 h 239955"/>
                  <a:gd name="connsiteX10" fmla="*/ 209155 w 357656"/>
                  <a:gd name="connsiteY10" fmla="*/ 224144 h 239955"/>
                  <a:gd name="connsiteX11" fmla="*/ 209155 w 357656"/>
                  <a:gd name="connsiteY11" fmla="*/ 239955 h 239955"/>
                  <a:gd name="connsiteX12" fmla="*/ 335647 w 357656"/>
                  <a:gd name="connsiteY12" fmla="*/ 239955 h 239955"/>
                  <a:gd name="connsiteX13" fmla="*/ 337923 w 357656"/>
                  <a:gd name="connsiteY13" fmla="*/ 235844 h 239955"/>
                  <a:gd name="connsiteX14" fmla="*/ 357656 w 357656"/>
                  <a:gd name="connsiteY14" fmla="*/ 166843 h 239955"/>
                  <a:gd name="connsiteX15" fmla="*/ 190750 w 357656"/>
                  <a:gd name="connsiteY15" fmla="*/ 0 h 23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656" h="239955">
                    <a:moveTo>
                      <a:pt x="190750" y="0"/>
                    </a:moveTo>
                    <a:cubicBezTo>
                      <a:pt x="114606" y="-6"/>
                      <a:pt x="48050" y="51373"/>
                      <a:pt x="28777" y="125037"/>
                    </a:cubicBezTo>
                    <a:lnTo>
                      <a:pt x="0" y="125037"/>
                    </a:lnTo>
                    <a:lnTo>
                      <a:pt x="0" y="199288"/>
                    </a:lnTo>
                    <a:lnTo>
                      <a:pt x="51609" y="199288"/>
                    </a:lnTo>
                    <a:lnTo>
                      <a:pt x="51609" y="125037"/>
                    </a:lnTo>
                    <a:lnTo>
                      <a:pt x="45284" y="125037"/>
                    </a:lnTo>
                    <a:cubicBezTo>
                      <a:pt x="68105" y="44698"/>
                      <a:pt x="151732" y="-1930"/>
                      <a:pt x="232070" y="20891"/>
                    </a:cubicBezTo>
                    <a:cubicBezTo>
                      <a:pt x="297275" y="39412"/>
                      <a:pt x="342189" y="99060"/>
                      <a:pt x="341971" y="166843"/>
                    </a:cubicBezTo>
                    <a:cubicBezTo>
                      <a:pt x="341971" y="190434"/>
                      <a:pt x="336848" y="203779"/>
                      <a:pt x="325970" y="224144"/>
                    </a:cubicBezTo>
                    <a:lnTo>
                      <a:pt x="209155" y="224144"/>
                    </a:lnTo>
                    <a:lnTo>
                      <a:pt x="209155" y="239955"/>
                    </a:lnTo>
                    <a:lnTo>
                      <a:pt x="335647" y="239955"/>
                    </a:lnTo>
                    <a:lnTo>
                      <a:pt x="337923" y="235844"/>
                    </a:lnTo>
                    <a:cubicBezTo>
                      <a:pt x="349814" y="213645"/>
                      <a:pt x="357656" y="196758"/>
                      <a:pt x="357656" y="166843"/>
                    </a:cubicBezTo>
                    <a:cubicBezTo>
                      <a:pt x="357447" y="74760"/>
                      <a:pt x="282833" y="174"/>
                      <a:pt x="190750" y="0"/>
                    </a:cubicBezTo>
                    <a:close/>
                  </a:path>
                </a:pathLst>
              </a:custGeom>
              <a:solidFill>
                <a:schemeClr val="accent2"/>
              </a:solidFill>
              <a:ln w="6271" cap="flat">
                <a:noFill/>
                <a:prstDash val="solid"/>
                <a:miter/>
              </a:ln>
            </p:spPr>
            <p:txBody>
              <a:bodyPr rtlCol="0" anchor="ctr"/>
              <a:lstStyle/>
              <a:p>
                <a:endParaRPr lang="en-US"/>
              </a:p>
            </p:txBody>
          </p:sp>
        </p:grpSp>
      </p:grpSp>
      <p:grpSp>
        <p:nvGrpSpPr>
          <p:cNvPr id="626" name="Group 625">
            <a:extLst>
              <a:ext uri="{FF2B5EF4-FFF2-40B4-BE49-F238E27FC236}">
                <a16:creationId xmlns:a16="http://schemas.microsoft.com/office/drawing/2014/main" id="{F44FBE8C-A0EB-AAB3-B0CA-3DDD0962D9FD}"/>
              </a:ext>
            </a:extLst>
          </p:cNvPr>
          <p:cNvGrpSpPr/>
          <p:nvPr/>
        </p:nvGrpSpPr>
        <p:grpSpPr>
          <a:xfrm>
            <a:off x="1325345" y="4544383"/>
            <a:ext cx="641072" cy="723721"/>
            <a:chOff x="1325345" y="2545613"/>
            <a:chExt cx="641072" cy="723721"/>
          </a:xfrm>
        </p:grpSpPr>
        <p:grpSp>
          <p:nvGrpSpPr>
            <p:cNvPr id="627" name="Group 626">
              <a:extLst>
                <a:ext uri="{FF2B5EF4-FFF2-40B4-BE49-F238E27FC236}">
                  <a16:creationId xmlns:a16="http://schemas.microsoft.com/office/drawing/2014/main" id="{CCD88152-BFD7-FF4E-DCA1-ACAA74107F48}"/>
                </a:ext>
              </a:extLst>
            </p:cNvPr>
            <p:cNvGrpSpPr/>
            <p:nvPr/>
          </p:nvGrpSpPr>
          <p:grpSpPr>
            <a:xfrm>
              <a:off x="1417777" y="2720694"/>
              <a:ext cx="548640" cy="548640"/>
              <a:chOff x="1417777" y="2720694"/>
              <a:chExt cx="548640" cy="548640"/>
            </a:xfrm>
          </p:grpSpPr>
          <p:grpSp>
            <p:nvGrpSpPr>
              <p:cNvPr id="634" name="Group 633">
                <a:extLst>
                  <a:ext uri="{FF2B5EF4-FFF2-40B4-BE49-F238E27FC236}">
                    <a16:creationId xmlns:a16="http://schemas.microsoft.com/office/drawing/2014/main" id="{6539367D-9890-36AE-D460-1BD3D77D039A}"/>
                  </a:ext>
                </a:extLst>
              </p:cNvPr>
              <p:cNvGrpSpPr/>
              <p:nvPr/>
            </p:nvGrpSpPr>
            <p:grpSpPr>
              <a:xfrm>
                <a:off x="1417777" y="2720694"/>
                <a:ext cx="548640" cy="548640"/>
                <a:chOff x="142824" y="2111504"/>
                <a:chExt cx="548640" cy="548640"/>
              </a:xfrm>
            </p:grpSpPr>
            <p:sp>
              <p:nvSpPr>
                <p:cNvPr id="636" name="Oval 635">
                  <a:extLst>
                    <a:ext uri="{FF2B5EF4-FFF2-40B4-BE49-F238E27FC236}">
                      <a16:creationId xmlns:a16="http://schemas.microsoft.com/office/drawing/2014/main" id="{23A20535-B756-752A-3411-D9810AB5C7C7}"/>
                    </a:ext>
                  </a:extLst>
                </p:cNvPr>
                <p:cNvSpPr>
                  <a:spLocks noChangeAspect="1"/>
                </p:cNvSpPr>
                <p:nvPr/>
              </p:nvSpPr>
              <p:spPr>
                <a:xfrm>
                  <a:off x="142824" y="2111504"/>
                  <a:ext cx="548640" cy="548640"/>
                </a:xfrm>
                <a:prstGeom prst="ellipse">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nvGrpSpPr>
                <p:cNvPr id="637" name="Group 636">
                  <a:extLst>
                    <a:ext uri="{FF2B5EF4-FFF2-40B4-BE49-F238E27FC236}">
                      <a16:creationId xmlns:a16="http://schemas.microsoft.com/office/drawing/2014/main" id="{46EA99FE-FA8E-6E3C-A35D-0AE8A9A131E3}"/>
                    </a:ext>
                  </a:extLst>
                </p:cNvPr>
                <p:cNvGrpSpPr/>
                <p:nvPr/>
              </p:nvGrpSpPr>
              <p:grpSpPr>
                <a:xfrm>
                  <a:off x="259705" y="2227419"/>
                  <a:ext cx="327486" cy="297832"/>
                  <a:chOff x="34416" y="2196209"/>
                  <a:chExt cx="600141" cy="545796"/>
                </a:xfrm>
              </p:grpSpPr>
              <p:sp>
                <p:nvSpPr>
                  <p:cNvPr id="638" name="Picture Placeholder 75">
                    <a:extLst>
                      <a:ext uri="{FF2B5EF4-FFF2-40B4-BE49-F238E27FC236}">
                        <a16:creationId xmlns:a16="http://schemas.microsoft.com/office/drawing/2014/main" id="{818F9DFB-DC3F-1061-C285-CBC519C8DE91}"/>
                      </a:ext>
                    </a:extLst>
                  </p:cNvPr>
                  <p:cNvSpPr/>
                  <p:nvPr/>
                </p:nvSpPr>
                <p:spPr>
                  <a:xfrm>
                    <a:off x="124921" y="2436919"/>
                    <a:ext cx="420586" cy="293398"/>
                  </a:xfrm>
                  <a:custGeom>
                    <a:avLst/>
                    <a:gdLst>
                      <a:gd name="connsiteX0" fmla="*/ 404774 w 420585"/>
                      <a:gd name="connsiteY0" fmla="*/ 277587 h 293398"/>
                      <a:gd name="connsiteX1" fmla="*/ 15812 w 420585"/>
                      <a:gd name="connsiteY1" fmla="*/ 277587 h 293398"/>
                      <a:gd name="connsiteX2" fmla="*/ 15812 w 420585"/>
                      <a:gd name="connsiteY2" fmla="*/ 0 h 293398"/>
                      <a:gd name="connsiteX3" fmla="*/ 0 w 420585"/>
                      <a:gd name="connsiteY3" fmla="*/ 0 h 293398"/>
                      <a:gd name="connsiteX4" fmla="*/ 0 w 420585"/>
                      <a:gd name="connsiteY4" fmla="*/ 285492 h 293398"/>
                      <a:gd name="connsiteX5" fmla="*/ 7906 w 420585"/>
                      <a:gd name="connsiteY5" fmla="*/ 293398 h 293398"/>
                      <a:gd name="connsiteX6" fmla="*/ 412680 w 420585"/>
                      <a:gd name="connsiteY6" fmla="*/ 293398 h 293398"/>
                      <a:gd name="connsiteX7" fmla="*/ 420586 w 420585"/>
                      <a:gd name="connsiteY7" fmla="*/ 285492 h 293398"/>
                      <a:gd name="connsiteX8" fmla="*/ 420586 w 420585"/>
                      <a:gd name="connsiteY8" fmla="*/ 0 h 293398"/>
                      <a:gd name="connsiteX9" fmla="*/ 404774 w 420585"/>
                      <a:gd name="connsiteY9" fmla="*/ 0 h 29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585" h="293398">
                        <a:moveTo>
                          <a:pt x="404774" y="277587"/>
                        </a:moveTo>
                        <a:lnTo>
                          <a:pt x="15812" y="277587"/>
                        </a:lnTo>
                        <a:lnTo>
                          <a:pt x="15812" y="0"/>
                        </a:lnTo>
                        <a:lnTo>
                          <a:pt x="0" y="0"/>
                        </a:lnTo>
                        <a:lnTo>
                          <a:pt x="0" y="285492"/>
                        </a:lnTo>
                        <a:cubicBezTo>
                          <a:pt x="0" y="289856"/>
                          <a:pt x="3539" y="293398"/>
                          <a:pt x="7906" y="293398"/>
                        </a:cubicBezTo>
                        <a:lnTo>
                          <a:pt x="412680" y="293398"/>
                        </a:lnTo>
                        <a:cubicBezTo>
                          <a:pt x="417047" y="293398"/>
                          <a:pt x="420586" y="289856"/>
                          <a:pt x="420586" y="285492"/>
                        </a:cubicBezTo>
                        <a:lnTo>
                          <a:pt x="420586" y="0"/>
                        </a:lnTo>
                        <a:lnTo>
                          <a:pt x="404774" y="0"/>
                        </a:lnTo>
                        <a:close/>
                      </a:path>
                    </a:pathLst>
                  </a:custGeom>
                  <a:solidFill>
                    <a:schemeClr val="accent6"/>
                  </a:solidFill>
                  <a:ln w="6271" cap="flat">
                    <a:solidFill>
                      <a:schemeClr val="accent6"/>
                    </a:solidFill>
                    <a:prstDash val="solid"/>
                    <a:miter/>
                  </a:ln>
                </p:spPr>
                <p:txBody>
                  <a:bodyPr rtlCol="0" anchor="ctr"/>
                  <a:lstStyle/>
                  <a:p>
                    <a:endParaRPr lang="en-US"/>
                  </a:p>
                </p:txBody>
              </p:sp>
              <p:sp>
                <p:nvSpPr>
                  <p:cNvPr id="639" name="Picture Placeholder 75">
                    <a:extLst>
                      <a:ext uri="{FF2B5EF4-FFF2-40B4-BE49-F238E27FC236}">
                        <a16:creationId xmlns:a16="http://schemas.microsoft.com/office/drawing/2014/main" id="{05EB8DBC-8AC1-E908-FB71-B5D2AEC5222B}"/>
                      </a:ext>
                    </a:extLst>
                  </p:cNvPr>
                  <p:cNvSpPr/>
                  <p:nvPr/>
                </p:nvSpPr>
                <p:spPr>
                  <a:xfrm>
                    <a:off x="34416" y="2196209"/>
                    <a:ext cx="600141" cy="266892"/>
                  </a:xfrm>
                  <a:custGeom>
                    <a:avLst/>
                    <a:gdLst>
                      <a:gd name="connsiteX0" fmla="*/ 306111 w 600141"/>
                      <a:gd name="connsiteY0" fmla="*/ 1892 h 266892"/>
                      <a:gd name="connsiteX1" fmla="*/ 295802 w 600141"/>
                      <a:gd name="connsiteY1" fmla="*/ 1892 h 266892"/>
                      <a:gd name="connsiteX2" fmla="*/ 0 w 600141"/>
                      <a:gd name="connsiteY2" fmla="*/ 254876 h 266892"/>
                      <a:gd name="connsiteX3" fmla="*/ 10309 w 600141"/>
                      <a:gd name="connsiteY3" fmla="*/ 266892 h 266892"/>
                      <a:gd name="connsiteX4" fmla="*/ 300798 w 600141"/>
                      <a:gd name="connsiteY4" fmla="*/ 18272 h 266892"/>
                      <a:gd name="connsiteX5" fmla="*/ 589832 w 600141"/>
                      <a:gd name="connsiteY5" fmla="*/ 265375 h 266892"/>
                      <a:gd name="connsiteX6" fmla="*/ 600141 w 600141"/>
                      <a:gd name="connsiteY6" fmla="*/ 253358 h 26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41" h="266892">
                        <a:moveTo>
                          <a:pt x="306111" y="1892"/>
                        </a:moveTo>
                        <a:cubicBezTo>
                          <a:pt x="303137" y="-631"/>
                          <a:pt x="298775" y="-631"/>
                          <a:pt x="295802" y="1892"/>
                        </a:cubicBezTo>
                        <a:lnTo>
                          <a:pt x="0" y="254876"/>
                        </a:lnTo>
                        <a:lnTo>
                          <a:pt x="10309" y="266892"/>
                        </a:lnTo>
                        <a:lnTo>
                          <a:pt x="300798" y="18272"/>
                        </a:lnTo>
                        <a:lnTo>
                          <a:pt x="589832" y="265375"/>
                        </a:lnTo>
                        <a:lnTo>
                          <a:pt x="600141" y="253358"/>
                        </a:lnTo>
                        <a:close/>
                      </a:path>
                    </a:pathLst>
                  </a:custGeom>
                  <a:solidFill>
                    <a:schemeClr val="accent6"/>
                  </a:solidFill>
                  <a:ln w="6271" cap="flat">
                    <a:solidFill>
                      <a:schemeClr val="accent6"/>
                    </a:solidFill>
                    <a:prstDash val="solid"/>
                    <a:miter/>
                  </a:ln>
                </p:spPr>
                <p:txBody>
                  <a:bodyPr rtlCol="0" anchor="ctr"/>
                  <a:lstStyle/>
                  <a:p>
                    <a:endParaRPr lang="en-US"/>
                  </a:p>
                </p:txBody>
              </p:sp>
              <p:sp>
                <p:nvSpPr>
                  <p:cNvPr id="640" name="Freeform 639">
                    <a:extLst>
                      <a:ext uri="{FF2B5EF4-FFF2-40B4-BE49-F238E27FC236}">
                        <a16:creationId xmlns:a16="http://schemas.microsoft.com/office/drawing/2014/main" id="{B01CE2D9-4164-E327-F625-50E14D3D2A2D}"/>
                      </a:ext>
                    </a:extLst>
                  </p:cNvPr>
                  <p:cNvSpPr/>
                  <p:nvPr/>
                </p:nvSpPr>
                <p:spPr>
                  <a:xfrm>
                    <a:off x="259807" y="2490651"/>
                    <a:ext cx="150813" cy="251354"/>
                  </a:xfrm>
                  <a:custGeom>
                    <a:avLst/>
                    <a:gdLst>
                      <a:gd name="connsiteX0" fmla="*/ 0 w 123825"/>
                      <a:gd name="connsiteY0" fmla="*/ 219075 h 219075"/>
                      <a:gd name="connsiteX1" fmla="*/ 0 w 123825"/>
                      <a:gd name="connsiteY1" fmla="*/ 0 h 219075"/>
                      <a:gd name="connsiteX2" fmla="*/ 123825 w 123825"/>
                      <a:gd name="connsiteY2" fmla="*/ 0 h 219075"/>
                      <a:gd name="connsiteX3" fmla="*/ 123825 w 12382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23825" h="219075">
                        <a:moveTo>
                          <a:pt x="0" y="219075"/>
                        </a:moveTo>
                        <a:lnTo>
                          <a:pt x="0" y="0"/>
                        </a:lnTo>
                        <a:lnTo>
                          <a:pt x="123825" y="0"/>
                        </a:lnTo>
                        <a:lnTo>
                          <a:pt x="123825" y="219075"/>
                        </a:lnTo>
                      </a:path>
                    </a:pathLst>
                  </a:custGeom>
                  <a:solidFill>
                    <a:schemeClr val="bg1"/>
                  </a:solidFill>
                  <a:ln w="12700" cap="sq">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635" name="Straight Connector 634">
                <a:extLst>
                  <a:ext uri="{FF2B5EF4-FFF2-40B4-BE49-F238E27FC236}">
                    <a16:creationId xmlns:a16="http://schemas.microsoft.com/office/drawing/2014/main" id="{61096CCC-69AF-9647-53B6-E19F4ADDA204}"/>
                  </a:ext>
                </a:extLst>
              </p:cNvPr>
              <p:cNvCxnSpPr>
                <a:cxnSpLocks/>
              </p:cNvCxnSpPr>
              <p:nvPr/>
            </p:nvCxnSpPr>
            <p:spPr bwMode="gray">
              <a:xfrm>
                <a:off x="1591622" y="3143763"/>
                <a:ext cx="219552" cy="0"/>
              </a:xfrm>
              <a:prstGeom prst="line">
                <a:avLst/>
              </a:prstGeom>
              <a:ln w="254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628" name="Group 627">
              <a:extLst>
                <a:ext uri="{FF2B5EF4-FFF2-40B4-BE49-F238E27FC236}">
                  <a16:creationId xmlns:a16="http://schemas.microsoft.com/office/drawing/2014/main" id="{4A0FF8FF-6741-2331-0D6C-759730A5BD40}"/>
                </a:ext>
              </a:extLst>
            </p:cNvPr>
            <p:cNvGrpSpPr>
              <a:grpSpLocks noChangeAspect="1"/>
            </p:cNvGrpSpPr>
            <p:nvPr/>
          </p:nvGrpSpPr>
          <p:grpSpPr>
            <a:xfrm>
              <a:off x="1325345" y="2545613"/>
              <a:ext cx="274320" cy="339130"/>
              <a:chOff x="21823" y="2243292"/>
              <a:chExt cx="320040" cy="395652"/>
            </a:xfrm>
          </p:grpSpPr>
          <p:sp>
            <p:nvSpPr>
              <p:cNvPr id="629" name="Snip Same Side Corner Rectangle 628">
                <a:extLst>
                  <a:ext uri="{FF2B5EF4-FFF2-40B4-BE49-F238E27FC236}">
                    <a16:creationId xmlns:a16="http://schemas.microsoft.com/office/drawing/2014/main" id="{B9980F0A-3A00-6477-1D15-E7C73D1EBB68}"/>
                  </a:ext>
                </a:extLst>
              </p:cNvPr>
              <p:cNvSpPr/>
              <p:nvPr/>
            </p:nvSpPr>
            <p:spPr>
              <a:xfrm>
                <a:off x="21823" y="2467137"/>
                <a:ext cx="320040" cy="164592"/>
              </a:xfrm>
              <a:prstGeom prst="snip2SameRect">
                <a:avLst>
                  <a:gd name="adj1" fmla="val 5000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30" name="Oval 629">
                <a:extLst>
                  <a:ext uri="{FF2B5EF4-FFF2-40B4-BE49-F238E27FC236}">
                    <a16:creationId xmlns:a16="http://schemas.microsoft.com/office/drawing/2014/main" id="{E10B1597-CF4F-1472-0145-EDF8D1553669}"/>
                  </a:ext>
                </a:extLst>
              </p:cNvPr>
              <p:cNvSpPr/>
              <p:nvPr/>
            </p:nvSpPr>
            <p:spPr>
              <a:xfrm>
                <a:off x="99547" y="2272966"/>
                <a:ext cx="164592" cy="16459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31" name="Picture Placeholder 173">
                <a:extLst>
                  <a:ext uri="{FF2B5EF4-FFF2-40B4-BE49-F238E27FC236}">
                    <a16:creationId xmlns:a16="http://schemas.microsoft.com/office/drawing/2014/main" id="{F3A2E573-3A11-FEB7-7F55-12B956573D59}"/>
                  </a:ext>
                </a:extLst>
              </p:cNvPr>
              <p:cNvSpPr/>
              <p:nvPr/>
            </p:nvSpPr>
            <p:spPr>
              <a:xfrm>
                <a:off x="21823" y="2457595"/>
                <a:ext cx="320040" cy="181349"/>
              </a:xfrm>
              <a:custGeom>
                <a:avLst/>
                <a:gdLst>
                  <a:gd name="connsiteX0" fmla="*/ 243003 w 485627"/>
                  <a:gd name="connsiteY0" fmla="*/ 15938 h 274614"/>
                  <a:gd name="connsiteX1" fmla="*/ 463858 w 485627"/>
                  <a:gd name="connsiteY1" fmla="*/ 115867 h 274614"/>
                  <a:gd name="connsiteX2" fmla="*/ 469804 w 485627"/>
                  <a:gd name="connsiteY2" fmla="*/ 132311 h 274614"/>
                  <a:gd name="connsiteX3" fmla="*/ 469804 w 485627"/>
                  <a:gd name="connsiteY3" fmla="*/ 235465 h 274614"/>
                  <a:gd name="connsiteX4" fmla="*/ 448300 w 485627"/>
                  <a:gd name="connsiteY4" fmla="*/ 258929 h 274614"/>
                  <a:gd name="connsiteX5" fmla="*/ 37644 w 485627"/>
                  <a:gd name="connsiteY5" fmla="*/ 258929 h 274614"/>
                  <a:gd name="connsiteX6" fmla="*/ 16140 w 485627"/>
                  <a:gd name="connsiteY6" fmla="*/ 235465 h 274614"/>
                  <a:gd name="connsiteX7" fmla="*/ 16140 w 485627"/>
                  <a:gd name="connsiteY7" fmla="*/ 132247 h 274614"/>
                  <a:gd name="connsiteX8" fmla="*/ 22148 w 485627"/>
                  <a:gd name="connsiteY8" fmla="*/ 115993 h 274614"/>
                  <a:gd name="connsiteX9" fmla="*/ 34102 w 485627"/>
                  <a:gd name="connsiteY9" fmla="*/ 103344 h 274614"/>
                  <a:gd name="connsiteX10" fmla="*/ 242814 w 485627"/>
                  <a:gd name="connsiteY10" fmla="*/ 15812 h 274614"/>
                  <a:gd name="connsiteX11" fmla="*/ 242814 w 485627"/>
                  <a:gd name="connsiteY11" fmla="*/ 0 h 274614"/>
                  <a:gd name="connsiteX12" fmla="*/ 22718 w 485627"/>
                  <a:gd name="connsiteY12" fmla="*/ 92086 h 274614"/>
                  <a:gd name="connsiteX13" fmla="*/ 10068 w 485627"/>
                  <a:gd name="connsiteY13" fmla="*/ 105305 h 274614"/>
                  <a:gd name="connsiteX14" fmla="*/ 12 w 485627"/>
                  <a:gd name="connsiteY14" fmla="*/ 132184 h 274614"/>
                  <a:gd name="connsiteX15" fmla="*/ 12 w 485627"/>
                  <a:gd name="connsiteY15" fmla="*/ 235338 h 274614"/>
                  <a:gd name="connsiteX16" fmla="*/ 37327 w 485627"/>
                  <a:gd name="connsiteY16" fmla="*/ 274614 h 274614"/>
                  <a:gd name="connsiteX17" fmla="*/ 448300 w 485627"/>
                  <a:gd name="connsiteY17" fmla="*/ 274614 h 274614"/>
                  <a:gd name="connsiteX18" fmla="*/ 485615 w 485627"/>
                  <a:gd name="connsiteY18" fmla="*/ 235338 h 274614"/>
                  <a:gd name="connsiteX19" fmla="*/ 485615 w 485627"/>
                  <a:gd name="connsiteY19" fmla="*/ 132311 h 274614"/>
                  <a:gd name="connsiteX20" fmla="*/ 475749 w 485627"/>
                  <a:gd name="connsiteY20" fmla="*/ 105431 h 274614"/>
                  <a:gd name="connsiteX21" fmla="*/ 243003 w 485627"/>
                  <a:gd name="connsiteY21" fmla="*/ 443 h 27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5627" h="274614">
                    <a:moveTo>
                      <a:pt x="243003" y="15938"/>
                    </a:moveTo>
                    <a:cubicBezTo>
                      <a:pt x="327552" y="16004"/>
                      <a:pt x="407995" y="52402"/>
                      <a:pt x="463858" y="115867"/>
                    </a:cubicBezTo>
                    <a:cubicBezTo>
                      <a:pt x="467824" y="120413"/>
                      <a:pt x="469945" y="126279"/>
                      <a:pt x="469804" y="132311"/>
                    </a:cubicBezTo>
                    <a:lnTo>
                      <a:pt x="469804" y="235465"/>
                    </a:lnTo>
                    <a:cubicBezTo>
                      <a:pt x="470339" y="247880"/>
                      <a:pt x="460715" y="258385"/>
                      <a:pt x="448300" y="258929"/>
                    </a:cubicBezTo>
                    <a:lnTo>
                      <a:pt x="37644" y="258929"/>
                    </a:lnTo>
                    <a:cubicBezTo>
                      <a:pt x="25228" y="258385"/>
                      <a:pt x="15604" y="247880"/>
                      <a:pt x="16140" y="235465"/>
                    </a:cubicBezTo>
                    <a:lnTo>
                      <a:pt x="16140" y="132247"/>
                    </a:lnTo>
                    <a:cubicBezTo>
                      <a:pt x="16088" y="126277"/>
                      <a:pt x="18225" y="120494"/>
                      <a:pt x="22148" y="115993"/>
                    </a:cubicBezTo>
                    <a:cubicBezTo>
                      <a:pt x="25986" y="111777"/>
                      <a:pt x="29970" y="107561"/>
                      <a:pt x="34102" y="103344"/>
                    </a:cubicBezTo>
                    <a:cubicBezTo>
                      <a:pt x="89259" y="47565"/>
                      <a:pt x="164369" y="16064"/>
                      <a:pt x="242814" y="15812"/>
                    </a:cubicBezTo>
                    <a:moveTo>
                      <a:pt x="242814" y="0"/>
                    </a:moveTo>
                    <a:cubicBezTo>
                      <a:pt x="160127" y="233"/>
                      <a:pt x="80934" y="33367"/>
                      <a:pt x="22718" y="92086"/>
                    </a:cubicBezTo>
                    <a:cubicBezTo>
                      <a:pt x="18417" y="96387"/>
                      <a:pt x="14243" y="100751"/>
                      <a:pt x="10068" y="105305"/>
                    </a:cubicBezTo>
                    <a:cubicBezTo>
                      <a:pt x="3551" y="112739"/>
                      <a:pt x="-25" y="122298"/>
                      <a:pt x="12" y="132184"/>
                    </a:cubicBezTo>
                    <a:lnTo>
                      <a:pt x="12" y="235338"/>
                    </a:lnTo>
                    <a:cubicBezTo>
                      <a:pt x="-518" y="256482"/>
                      <a:pt x="16182" y="274064"/>
                      <a:pt x="37327" y="274614"/>
                    </a:cubicBezTo>
                    <a:lnTo>
                      <a:pt x="448300" y="274614"/>
                    </a:lnTo>
                    <a:cubicBezTo>
                      <a:pt x="469446" y="274064"/>
                      <a:pt x="486146" y="256482"/>
                      <a:pt x="485615" y="235338"/>
                    </a:cubicBezTo>
                    <a:lnTo>
                      <a:pt x="485615" y="132311"/>
                    </a:lnTo>
                    <a:cubicBezTo>
                      <a:pt x="485717" y="122447"/>
                      <a:pt x="482207" y="112887"/>
                      <a:pt x="475749" y="105431"/>
                    </a:cubicBezTo>
                    <a:cubicBezTo>
                      <a:pt x="416685" y="38851"/>
                      <a:pt x="332006" y="654"/>
                      <a:pt x="243003" y="443"/>
                    </a:cubicBezTo>
                    <a:close/>
                  </a:path>
                </a:pathLst>
              </a:custGeom>
              <a:solidFill>
                <a:schemeClr val="accent2"/>
              </a:solidFill>
              <a:ln w="6350" cap="flat">
                <a:solidFill>
                  <a:schemeClr val="accent2"/>
                </a:solidFill>
                <a:prstDash val="solid"/>
                <a:miter/>
              </a:ln>
            </p:spPr>
            <p:txBody>
              <a:bodyPr rtlCol="0" anchor="ctr"/>
              <a:lstStyle/>
              <a:p>
                <a:endParaRPr lang="en-US"/>
              </a:p>
            </p:txBody>
          </p:sp>
          <p:sp>
            <p:nvSpPr>
              <p:cNvPr id="632" name="Picture Placeholder 173">
                <a:extLst>
                  <a:ext uri="{FF2B5EF4-FFF2-40B4-BE49-F238E27FC236}">
                    <a16:creationId xmlns:a16="http://schemas.microsoft.com/office/drawing/2014/main" id="{A26D97E7-E8A5-5B76-D169-07721B47EA6D}"/>
                  </a:ext>
                </a:extLst>
              </p:cNvPr>
              <p:cNvSpPr/>
              <p:nvPr/>
            </p:nvSpPr>
            <p:spPr>
              <a:xfrm>
                <a:off x="95678" y="2267201"/>
                <a:ext cx="172521" cy="172852"/>
              </a:xfrm>
              <a:custGeom>
                <a:avLst/>
                <a:gdLst>
                  <a:gd name="connsiteX0" fmla="*/ 202784 w 261783"/>
                  <a:gd name="connsiteY0" fmla="*/ 220574 h 261747"/>
                  <a:gd name="connsiteX1" fmla="*/ 40818 w 261783"/>
                  <a:gd name="connsiteY1" fmla="*/ 202550 h 261747"/>
                  <a:gd name="connsiteX2" fmla="*/ 58843 w 261783"/>
                  <a:gd name="connsiteY2" fmla="*/ 40584 h 261747"/>
                  <a:gd name="connsiteX3" fmla="*/ 220809 w 261783"/>
                  <a:gd name="connsiteY3" fmla="*/ 58608 h 261747"/>
                  <a:gd name="connsiteX4" fmla="*/ 237569 w 261783"/>
                  <a:gd name="connsiteY4" fmla="*/ 173962 h 261747"/>
                  <a:gd name="connsiteX5" fmla="*/ 254456 w 261783"/>
                  <a:gd name="connsiteY5" fmla="*/ 173962 h 261747"/>
                  <a:gd name="connsiteX6" fmla="*/ 173962 w 261783"/>
                  <a:gd name="connsiteY6" fmla="*/ 7327 h 261747"/>
                  <a:gd name="connsiteX7" fmla="*/ 7327 w 261783"/>
                  <a:gd name="connsiteY7" fmla="*/ 87821 h 261747"/>
                  <a:gd name="connsiteX8" fmla="*/ 87821 w 261783"/>
                  <a:gd name="connsiteY8" fmla="*/ 254456 h 261747"/>
                  <a:gd name="connsiteX9" fmla="*/ 130747 w 261783"/>
                  <a:gd name="connsiteY9" fmla="*/ 261747 h 261747"/>
                  <a:gd name="connsiteX10" fmla="*/ 225616 w 261783"/>
                  <a:gd name="connsiteY10" fmla="*/ 220574 h 2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83" h="261747">
                    <a:moveTo>
                      <a:pt x="202784" y="220574"/>
                    </a:moveTo>
                    <a:cubicBezTo>
                      <a:pt x="153081" y="260322"/>
                      <a:pt x="80566" y="252253"/>
                      <a:pt x="40818" y="202550"/>
                    </a:cubicBezTo>
                    <a:cubicBezTo>
                      <a:pt x="1070" y="152847"/>
                      <a:pt x="9139" y="80332"/>
                      <a:pt x="58843" y="40584"/>
                    </a:cubicBezTo>
                    <a:cubicBezTo>
                      <a:pt x="108546" y="836"/>
                      <a:pt x="181060" y="8905"/>
                      <a:pt x="220809" y="58608"/>
                    </a:cubicBezTo>
                    <a:cubicBezTo>
                      <a:pt x="246865" y="91191"/>
                      <a:pt x="253276" y="135312"/>
                      <a:pt x="237569" y="173962"/>
                    </a:cubicBezTo>
                    <a:lnTo>
                      <a:pt x="254456" y="173962"/>
                    </a:lnTo>
                    <a:cubicBezTo>
                      <a:pt x="278244" y="105719"/>
                      <a:pt x="242205" y="31114"/>
                      <a:pt x="173962" y="7327"/>
                    </a:cubicBezTo>
                    <a:cubicBezTo>
                      <a:pt x="105719" y="-16460"/>
                      <a:pt x="31114" y="19578"/>
                      <a:pt x="7327" y="87821"/>
                    </a:cubicBezTo>
                    <a:cubicBezTo>
                      <a:pt x="-16460" y="156064"/>
                      <a:pt x="19578" y="230669"/>
                      <a:pt x="87821" y="254456"/>
                    </a:cubicBezTo>
                    <a:cubicBezTo>
                      <a:pt x="101622" y="259267"/>
                      <a:pt x="116131" y="261731"/>
                      <a:pt x="130747" y="261747"/>
                    </a:cubicBezTo>
                    <a:cubicBezTo>
                      <a:pt x="166695" y="261692"/>
                      <a:pt x="201023" y="246793"/>
                      <a:pt x="225616" y="220574"/>
                    </a:cubicBezTo>
                    <a:close/>
                  </a:path>
                </a:pathLst>
              </a:custGeom>
              <a:solidFill>
                <a:schemeClr val="accent2"/>
              </a:solidFill>
              <a:ln w="6350" cap="flat">
                <a:solidFill>
                  <a:schemeClr val="accent2"/>
                </a:solidFill>
                <a:prstDash val="solid"/>
                <a:miter/>
              </a:ln>
            </p:spPr>
            <p:txBody>
              <a:bodyPr rtlCol="0" anchor="ctr"/>
              <a:lstStyle/>
              <a:p>
                <a:endParaRPr lang="en-US"/>
              </a:p>
            </p:txBody>
          </p:sp>
          <p:sp>
            <p:nvSpPr>
              <p:cNvPr id="633" name="Picture Placeholder 173">
                <a:extLst>
                  <a:ext uri="{FF2B5EF4-FFF2-40B4-BE49-F238E27FC236}">
                    <a16:creationId xmlns:a16="http://schemas.microsoft.com/office/drawing/2014/main" id="{98239F87-5D61-1771-AC33-5201C6DF40D8}"/>
                  </a:ext>
                </a:extLst>
              </p:cNvPr>
              <p:cNvSpPr/>
              <p:nvPr/>
            </p:nvSpPr>
            <p:spPr>
              <a:xfrm>
                <a:off x="56134" y="2243292"/>
                <a:ext cx="235704" cy="158461"/>
              </a:xfrm>
              <a:custGeom>
                <a:avLst/>
                <a:gdLst>
                  <a:gd name="connsiteX0" fmla="*/ 190750 w 357656"/>
                  <a:gd name="connsiteY0" fmla="*/ 0 h 239955"/>
                  <a:gd name="connsiteX1" fmla="*/ 28777 w 357656"/>
                  <a:gd name="connsiteY1" fmla="*/ 125037 h 239955"/>
                  <a:gd name="connsiteX2" fmla="*/ 0 w 357656"/>
                  <a:gd name="connsiteY2" fmla="*/ 125037 h 239955"/>
                  <a:gd name="connsiteX3" fmla="*/ 0 w 357656"/>
                  <a:gd name="connsiteY3" fmla="*/ 199288 h 239955"/>
                  <a:gd name="connsiteX4" fmla="*/ 51609 w 357656"/>
                  <a:gd name="connsiteY4" fmla="*/ 199288 h 239955"/>
                  <a:gd name="connsiteX5" fmla="*/ 51609 w 357656"/>
                  <a:gd name="connsiteY5" fmla="*/ 125037 h 239955"/>
                  <a:gd name="connsiteX6" fmla="*/ 45284 w 357656"/>
                  <a:gd name="connsiteY6" fmla="*/ 125037 h 239955"/>
                  <a:gd name="connsiteX7" fmla="*/ 232070 w 357656"/>
                  <a:gd name="connsiteY7" fmla="*/ 20891 h 239955"/>
                  <a:gd name="connsiteX8" fmla="*/ 341971 w 357656"/>
                  <a:gd name="connsiteY8" fmla="*/ 166843 h 239955"/>
                  <a:gd name="connsiteX9" fmla="*/ 325970 w 357656"/>
                  <a:gd name="connsiteY9" fmla="*/ 224144 h 239955"/>
                  <a:gd name="connsiteX10" fmla="*/ 209155 w 357656"/>
                  <a:gd name="connsiteY10" fmla="*/ 224144 h 239955"/>
                  <a:gd name="connsiteX11" fmla="*/ 209155 w 357656"/>
                  <a:gd name="connsiteY11" fmla="*/ 239955 h 239955"/>
                  <a:gd name="connsiteX12" fmla="*/ 335647 w 357656"/>
                  <a:gd name="connsiteY12" fmla="*/ 239955 h 239955"/>
                  <a:gd name="connsiteX13" fmla="*/ 337923 w 357656"/>
                  <a:gd name="connsiteY13" fmla="*/ 235844 h 239955"/>
                  <a:gd name="connsiteX14" fmla="*/ 357656 w 357656"/>
                  <a:gd name="connsiteY14" fmla="*/ 166843 h 239955"/>
                  <a:gd name="connsiteX15" fmla="*/ 190750 w 357656"/>
                  <a:gd name="connsiteY15" fmla="*/ 0 h 23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656" h="239955">
                    <a:moveTo>
                      <a:pt x="190750" y="0"/>
                    </a:moveTo>
                    <a:cubicBezTo>
                      <a:pt x="114606" y="-6"/>
                      <a:pt x="48050" y="51373"/>
                      <a:pt x="28777" y="125037"/>
                    </a:cubicBezTo>
                    <a:lnTo>
                      <a:pt x="0" y="125037"/>
                    </a:lnTo>
                    <a:lnTo>
                      <a:pt x="0" y="199288"/>
                    </a:lnTo>
                    <a:lnTo>
                      <a:pt x="51609" y="199288"/>
                    </a:lnTo>
                    <a:lnTo>
                      <a:pt x="51609" y="125037"/>
                    </a:lnTo>
                    <a:lnTo>
                      <a:pt x="45284" y="125037"/>
                    </a:lnTo>
                    <a:cubicBezTo>
                      <a:pt x="68105" y="44698"/>
                      <a:pt x="151732" y="-1930"/>
                      <a:pt x="232070" y="20891"/>
                    </a:cubicBezTo>
                    <a:cubicBezTo>
                      <a:pt x="297275" y="39412"/>
                      <a:pt x="342189" y="99060"/>
                      <a:pt x="341971" y="166843"/>
                    </a:cubicBezTo>
                    <a:cubicBezTo>
                      <a:pt x="341971" y="190434"/>
                      <a:pt x="336848" y="203779"/>
                      <a:pt x="325970" y="224144"/>
                    </a:cubicBezTo>
                    <a:lnTo>
                      <a:pt x="209155" y="224144"/>
                    </a:lnTo>
                    <a:lnTo>
                      <a:pt x="209155" y="239955"/>
                    </a:lnTo>
                    <a:lnTo>
                      <a:pt x="335647" y="239955"/>
                    </a:lnTo>
                    <a:lnTo>
                      <a:pt x="337923" y="235844"/>
                    </a:lnTo>
                    <a:cubicBezTo>
                      <a:pt x="349814" y="213645"/>
                      <a:pt x="357656" y="196758"/>
                      <a:pt x="357656" y="166843"/>
                    </a:cubicBezTo>
                    <a:cubicBezTo>
                      <a:pt x="357447" y="74760"/>
                      <a:pt x="282833" y="174"/>
                      <a:pt x="190750" y="0"/>
                    </a:cubicBezTo>
                    <a:close/>
                  </a:path>
                </a:pathLst>
              </a:custGeom>
              <a:solidFill>
                <a:schemeClr val="accent2"/>
              </a:solidFill>
              <a:ln w="6271" cap="flat">
                <a:noFill/>
                <a:prstDash val="solid"/>
                <a:miter/>
              </a:ln>
            </p:spPr>
            <p:txBody>
              <a:bodyPr rtlCol="0" anchor="ctr"/>
              <a:lstStyle/>
              <a:p>
                <a:endParaRPr lang="en-US"/>
              </a:p>
            </p:txBody>
          </p:sp>
        </p:grpSp>
      </p:grpSp>
      <p:grpSp>
        <p:nvGrpSpPr>
          <p:cNvPr id="641" name="Group 640">
            <a:extLst>
              <a:ext uri="{FF2B5EF4-FFF2-40B4-BE49-F238E27FC236}">
                <a16:creationId xmlns:a16="http://schemas.microsoft.com/office/drawing/2014/main" id="{941001B0-B26F-DF08-5038-1AEBBCE2B5B1}"/>
              </a:ext>
            </a:extLst>
          </p:cNvPr>
          <p:cNvGrpSpPr/>
          <p:nvPr/>
        </p:nvGrpSpPr>
        <p:grpSpPr>
          <a:xfrm>
            <a:off x="1325345" y="5254971"/>
            <a:ext cx="641072" cy="723721"/>
            <a:chOff x="1325345" y="2545613"/>
            <a:chExt cx="641072" cy="723721"/>
          </a:xfrm>
        </p:grpSpPr>
        <p:grpSp>
          <p:nvGrpSpPr>
            <p:cNvPr id="642" name="Group 641">
              <a:extLst>
                <a:ext uri="{FF2B5EF4-FFF2-40B4-BE49-F238E27FC236}">
                  <a16:creationId xmlns:a16="http://schemas.microsoft.com/office/drawing/2014/main" id="{1D2F1AF6-0937-EB22-D8FE-180F99E43C66}"/>
                </a:ext>
              </a:extLst>
            </p:cNvPr>
            <p:cNvGrpSpPr/>
            <p:nvPr/>
          </p:nvGrpSpPr>
          <p:grpSpPr>
            <a:xfrm>
              <a:off x="1417777" y="2720694"/>
              <a:ext cx="548640" cy="548640"/>
              <a:chOff x="1417777" y="2720694"/>
              <a:chExt cx="548640" cy="548640"/>
            </a:xfrm>
          </p:grpSpPr>
          <p:grpSp>
            <p:nvGrpSpPr>
              <p:cNvPr id="649" name="Group 648">
                <a:extLst>
                  <a:ext uri="{FF2B5EF4-FFF2-40B4-BE49-F238E27FC236}">
                    <a16:creationId xmlns:a16="http://schemas.microsoft.com/office/drawing/2014/main" id="{033CA20F-ABAC-3B22-96E7-5A827EA002E2}"/>
                  </a:ext>
                </a:extLst>
              </p:cNvPr>
              <p:cNvGrpSpPr/>
              <p:nvPr/>
            </p:nvGrpSpPr>
            <p:grpSpPr>
              <a:xfrm>
                <a:off x="1417777" y="2720694"/>
                <a:ext cx="548640" cy="548640"/>
                <a:chOff x="142824" y="2111504"/>
                <a:chExt cx="548640" cy="548640"/>
              </a:xfrm>
            </p:grpSpPr>
            <p:sp>
              <p:nvSpPr>
                <p:cNvPr id="651" name="Oval 650">
                  <a:extLst>
                    <a:ext uri="{FF2B5EF4-FFF2-40B4-BE49-F238E27FC236}">
                      <a16:creationId xmlns:a16="http://schemas.microsoft.com/office/drawing/2014/main" id="{AF776381-8FCF-636B-32CB-BDA2865B7BC3}"/>
                    </a:ext>
                  </a:extLst>
                </p:cNvPr>
                <p:cNvSpPr>
                  <a:spLocks noChangeAspect="1"/>
                </p:cNvSpPr>
                <p:nvPr/>
              </p:nvSpPr>
              <p:spPr>
                <a:xfrm>
                  <a:off x="142824" y="2111504"/>
                  <a:ext cx="548640" cy="548640"/>
                </a:xfrm>
                <a:prstGeom prst="ellipse">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grpSp>
              <p:nvGrpSpPr>
                <p:cNvPr id="652" name="Group 651">
                  <a:extLst>
                    <a:ext uri="{FF2B5EF4-FFF2-40B4-BE49-F238E27FC236}">
                      <a16:creationId xmlns:a16="http://schemas.microsoft.com/office/drawing/2014/main" id="{12263A0F-9798-F8FC-2A99-34DBB4A06FD9}"/>
                    </a:ext>
                  </a:extLst>
                </p:cNvPr>
                <p:cNvGrpSpPr/>
                <p:nvPr/>
              </p:nvGrpSpPr>
              <p:grpSpPr>
                <a:xfrm>
                  <a:off x="259705" y="2227419"/>
                  <a:ext cx="327486" cy="297832"/>
                  <a:chOff x="34416" y="2196209"/>
                  <a:chExt cx="600141" cy="545796"/>
                </a:xfrm>
              </p:grpSpPr>
              <p:sp>
                <p:nvSpPr>
                  <p:cNvPr id="653" name="Picture Placeholder 75">
                    <a:extLst>
                      <a:ext uri="{FF2B5EF4-FFF2-40B4-BE49-F238E27FC236}">
                        <a16:creationId xmlns:a16="http://schemas.microsoft.com/office/drawing/2014/main" id="{4F623895-686D-CFA4-3A51-80E3103F0D30}"/>
                      </a:ext>
                    </a:extLst>
                  </p:cNvPr>
                  <p:cNvSpPr/>
                  <p:nvPr/>
                </p:nvSpPr>
                <p:spPr>
                  <a:xfrm>
                    <a:off x="124921" y="2436919"/>
                    <a:ext cx="420586" cy="293398"/>
                  </a:xfrm>
                  <a:custGeom>
                    <a:avLst/>
                    <a:gdLst>
                      <a:gd name="connsiteX0" fmla="*/ 404774 w 420585"/>
                      <a:gd name="connsiteY0" fmla="*/ 277587 h 293398"/>
                      <a:gd name="connsiteX1" fmla="*/ 15812 w 420585"/>
                      <a:gd name="connsiteY1" fmla="*/ 277587 h 293398"/>
                      <a:gd name="connsiteX2" fmla="*/ 15812 w 420585"/>
                      <a:gd name="connsiteY2" fmla="*/ 0 h 293398"/>
                      <a:gd name="connsiteX3" fmla="*/ 0 w 420585"/>
                      <a:gd name="connsiteY3" fmla="*/ 0 h 293398"/>
                      <a:gd name="connsiteX4" fmla="*/ 0 w 420585"/>
                      <a:gd name="connsiteY4" fmla="*/ 285492 h 293398"/>
                      <a:gd name="connsiteX5" fmla="*/ 7906 w 420585"/>
                      <a:gd name="connsiteY5" fmla="*/ 293398 h 293398"/>
                      <a:gd name="connsiteX6" fmla="*/ 412680 w 420585"/>
                      <a:gd name="connsiteY6" fmla="*/ 293398 h 293398"/>
                      <a:gd name="connsiteX7" fmla="*/ 420586 w 420585"/>
                      <a:gd name="connsiteY7" fmla="*/ 285492 h 293398"/>
                      <a:gd name="connsiteX8" fmla="*/ 420586 w 420585"/>
                      <a:gd name="connsiteY8" fmla="*/ 0 h 293398"/>
                      <a:gd name="connsiteX9" fmla="*/ 404774 w 420585"/>
                      <a:gd name="connsiteY9" fmla="*/ 0 h 29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585" h="293398">
                        <a:moveTo>
                          <a:pt x="404774" y="277587"/>
                        </a:moveTo>
                        <a:lnTo>
                          <a:pt x="15812" y="277587"/>
                        </a:lnTo>
                        <a:lnTo>
                          <a:pt x="15812" y="0"/>
                        </a:lnTo>
                        <a:lnTo>
                          <a:pt x="0" y="0"/>
                        </a:lnTo>
                        <a:lnTo>
                          <a:pt x="0" y="285492"/>
                        </a:lnTo>
                        <a:cubicBezTo>
                          <a:pt x="0" y="289856"/>
                          <a:pt x="3539" y="293398"/>
                          <a:pt x="7906" y="293398"/>
                        </a:cubicBezTo>
                        <a:lnTo>
                          <a:pt x="412680" y="293398"/>
                        </a:lnTo>
                        <a:cubicBezTo>
                          <a:pt x="417047" y="293398"/>
                          <a:pt x="420586" y="289856"/>
                          <a:pt x="420586" y="285492"/>
                        </a:cubicBezTo>
                        <a:lnTo>
                          <a:pt x="420586" y="0"/>
                        </a:lnTo>
                        <a:lnTo>
                          <a:pt x="404774" y="0"/>
                        </a:lnTo>
                        <a:close/>
                      </a:path>
                    </a:pathLst>
                  </a:custGeom>
                  <a:solidFill>
                    <a:schemeClr val="accent6"/>
                  </a:solidFill>
                  <a:ln w="6271" cap="flat">
                    <a:solidFill>
                      <a:schemeClr val="accent6"/>
                    </a:solidFill>
                    <a:prstDash val="solid"/>
                    <a:miter/>
                  </a:ln>
                </p:spPr>
                <p:txBody>
                  <a:bodyPr rtlCol="0" anchor="ctr"/>
                  <a:lstStyle/>
                  <a:p>
                    <a:endParaRPr lang="en-US"/>
                  </a:p>
                </p:txBody>
              </p:sp>
              <p:sp>
                <p:nvSpPr>
                  <p:cNvPr id="654" name="Picture Placeholder 75">
                    <a:extLst>
                      <a:ext uri="{FF2B5EF4-FFF2-40B4-BE49-F238E27FC236}">
                        <a16:creationId xmlns:a16="http://schemas.microsoft.com/office/drawing/2014/main" id="{0DAA533D-7438-D32E-84E4-EBD41B99E825}"/>
                      </a:ext>
                    </a:extLst>
                  </p:cNvPr>
                  <p:cNvSpPr/>
                  <p:nvPr/>
                </p:nvSpPr>
                <p:spPr>
                  <a:xfrm>
                    <a:off x="34416" y="2196209"/>
                    <a:ext cx="600141" cy="266892"/>
                  </a:xfrm>
                  <a:custGeom>
                    <a:avLst/>
                    <a:gdLst>
                      <a:gd name="connsiteX0" fmla="*/ 306111 w 600141"/>
                      <a:gd name="connsiteY0" fmla="*/ 1892 h 266892"/>
                      <a:gd name="connsiteX1" fmla="*/ 295802 w 600141"/>
                      <a:gd name="connsiteY1" fmla="*/ 1892 h 266892"/>
                      <a:gd name="connsiteX2" fmla="*/ 0 w 600141"/>
                      <a:gd name="connsiteY2" fmla="*/ 254876 h 266892"/>
                      <a:gd name="connsiteX3" fmla="*/ 10309 w 600141"/>
                      <a:gd name="connsiteY3" fmla="*/ 266892 h 266892"/>
                      <a:gd name="connsiteX4" fmla="*/ 300798 w 600141"/>
                      <a:gd name="connsiteY4" fmla="*/ 18272 h 266892"/>
                      <a:gd name="connsiteX5" fmla="*/ 589832 w 600141"/>
                      <a:gd name="connsiteY5" fmla="*/ 265375 h 266892"/>
                      <a:gd name="connsiteX6" fmla="*/ 600141 w 600141"/>
                      <a:gd name="connsiteY6" fmla="*/ 253358 h 26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41" h="266892">
                        <a:moveTo>
                          <a:pt x="306111" y="1892"/>
                        </a:moveTo>
                        <a:cubicBezTo>
                          <a:pt x="303137" y="-631"/>
                          <a:pt x="298775" y="-631"/>
                          <a:pt x="295802" y="1892"/>
                        </a:cubicBezTo>
                        <a:lnTo>
                          <a:pt x="0" y="254876"/>
                        </a:lnTo>
                        <a:lnTo>
                          <a:pt x="10309" y="266892"/>
                        </a:lnTo>
                        <a:lnTo>
                          <a:pt x="300798" y="18272"/>
                        </a:lnTo>
                        <a:lnTo>
                          <a:pt x="589832" y="265375"/>
                        </a:lnTo>
                        <a:lnTo>
                          <a:pt x="600141" y="253358"/>
                        </a:lnTo>
                        <a:close/>
                      </a:path>
                    </a:pathLst>
                  </a:custGeom>
                  <a:solidFill>
                    <a:schemeClr val="accent6"/>
                  </a:solidFill>
                  <a:ln w="6271" cap="flat">
                    <a:solidFill>
                      <a:schemeClr val="accent6"/>
                    </a:solid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06F684C5-02CA-67BB-20AF-77C13B49E73E}"/>
                      </a:ext>
                    </a:extLst>
                  </p:cNvPr>
                  <p:cNvSpPr/>
                  <p:nvPr/>
                </p:nvSpPr>
                <p:spPr>
                  <a:xfrm>
                    <a:off x="259807" y="2490651"/>
                    <a:ext cx="150813" cy="251354"/>
                  </a:xfrm>
                  <a:custGeom>
                    <a:avLst/>
                    <a:gdLst>
                      <a:gd name="connsiteX0" fmla="*/ 0 w 123825"/>
                      <a:gd name="connsiteY0" fmla="*/ 219075 h 219075"/>
                      <a:gd name="connsiteX1" fmla="*/ 0 w 123825"/>
                      <a:gd name="connsiteY1" fmla="*/ 0 h 219075"/>
                      <a:gd name="connsiteX2" fmla="*/ 123825 w 123825"/>
                      <a:gd name="connsiteY2" fmla="*/ 0 h 219075"/>
                      <a:gd name="connsiteX3" fmla="*/ 123825 w 12382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123825" h="219075">
                        <a:moveTo>
                          <a:pt x="0" y="219075"/>
                        </a:moveTo>
                        <a:lnTo>
                          <a:pt x="0" y="0"/>
                        </a:lnTo>
                        <a:lnTo>
                          <a:pt x="123825" y="0"/>
                        </a:lnTo>
                        <a:lnTo>
                          <a:pt x="123825" y="219075"/>
                        </a:lnTo>
                      </a:path>
                    </a:pathLst>
                  </a:custGeom>
                  <a:solidFill>
                    <a:schemeClr val="bg1"/>
                  </a:solidFill>
                  <a:ln w="12700" cap="sq">
                    <a:solidFill>
                      <a:schemeClr val="accent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650" name="Straight Connector 649">
                <a:extLst>
                  <a:ext uri="{FF2B5EF4-FFF2-40B4-BE49-F238E27FC236}">
                    <a16:creationId xmlns:a16="http://schemas.microsoft.com/office/drawing/2014/main" id="{17B54C98-4E75-232E-0B70-E7AF1C783151}"/>
                  </a:ext>
                </a:extLst>
              </p:cNvPr>
              <p:cNvCxnSpPr>
                <a:cxnSpLocks/>
              </p:cNvCxnSpPr>
              <p:nvPr/>
            </p:nvCxnSpPr>
            <p:spPr bwMode="gray">
              <a:xfrm>
                <a:off x="1591622" y="3143763"/>
                <a:ext cx="219552" cy="0"/>
              </a:xfrm>
              <a:prstGeom prst="line">
                <a:avLst/>
              </a:prstGeom>
              <a:ln w="254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644665C5-CFCA-F839-8147-962393579E2E}"/>
                </a:ext>
              </a:extLst>
            </p:cNvPr>
            <p:cNvGrpSpPr>
              <a:grpSpLocks noChangeAspect="1"/>
            </p:cNvGrpSpPr>
            <p:nvPr/>
          </p:nvGrpSpPr>
          <p:grpSpPr>
            <a:xfrm>
              <a:off x="1325345" y="2545613"/>
              <a:ext cx="274320" cy="339130"/>
              <a:chOff x="21823" y="2243292"/>
              <a:chExt cx="320040" cy="395652"/>
            </a:xfrm>
          </p:grpSpPr>
          <p:sp>
            <p:nvSpPr>
              <p:cNvPr id="644" name="Snip Same Side Corner Rectangle 643">
                <a:extLst>
                  <a:ext uri="{FF2B5EF4-FFF2-40B4-BE49-F238E27FC236}">
                    <a16:creationId xmlns:a16="http://schemas.microsoft.com/office/drawing/2014/main" id="{7725AB45-D35F-9666-B66D-EF6ACDA5CB5D}"/>
                  </a:ext>
                </a:extLst>
              </p:cNvPr>
              <p:cNvSpPr/>
              <p:nvPr/>
            </p:nvSpPr>
            <p:spPr>
              <a:xfrm>
                <a:off x="21823" y="2467137"/>
                <a:ext cx="320040" cy="164592"/>
              </a:xfrm>
              <a:prstGeom prst="snip2SameRect">
                <a:avLst>
                  <a:gd name="adj1" fmla="val 50000"/>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45" name="Oval 644">
                <a:extLst>
                  <a:ext uri="{FF2B5EF4-FFF2-40B4-BE49-F238E27FC236}">
                    <a16:creationId xmlns:a16="http://schemas.microsoft.com/office/drawing/2014/main" id="{792AA28D-9C5F-0C23-6DA7-61DA1C238F02}"/>
                  </a:ext>
                </a:extLst>
              </p:cNvPr>
              <p:cNvSpPr/>
              <p:nvPr/>
            </p:nvSpPr>
            <p:spPr>
              <a:xfrm>
                <a:off x="99547" y="2272966"/>
                <a:ext cx="164592" cy="16459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46" name="Picture Placeholder 173">
                <a:extLst>
                  <a:ext uri="{FF2B5EF4-FFF2-40B4-BE49-F238E27FC236}">
                    <a16:creationId xmlns:a16="http://schemas.microsoft.com/office/drawing/2014/main" id="{A2888203-A875-9DA2-E9FD-D2DC82010FEF}"/>
                  </a:ext>
                </a:extLst>
              </p:cNvPr>
              <p:cNvSpPr/>
              <p:nvPr/>
            </p:nvSpPr>
            <p:spPr>
              <a:xfrm>
                <a:off x="21823" y="2457595"/>
                <a:ext cx="320040" cy="181349"/>
              </a:xfrm>
              <a:custGeom>
                <a:avLst/>
                <a:gdLst>
                  <a:gd name="connsiteX0" fmla="*/ 243003 w 485627"/>
                  <a:gd name="connsiteY0" fmla="*/ 15938 h 274614"/>
                  <a:gd name="connsiteX1" fmla="*/ 463858 w 485627"/>
                  <a:gd name="connsiteY1" fmla="*/ 115867 h 274614"/>
                  <a:gd name="connsiteX2" fmla="*/ 469804 w 485627"/>
                  <a:gd name="connsiteY2" fmla="*/ 132311 h 274614"/>
                  <a:gd name="connsiteX3" fmla="*/ 469804 w 485627"/>
                  <a:gd name="connsiteY3" fmla="*/ 235465 h 274614"/>
                  <a:gd name="connsiteX4" fmla="*/ 448300 w 485627"/>
                  <a:gd name="connsiteY4" fmla="*/ 258929 h 274614"/>
                  <a:gd name="connsiteX5" fmla="*/ 37644 w 485627"/>
                  <a:gd name="connsiteY5" fmla="*/ 258929 h 274614"/>
                  <a:gd name="connsiteX6" fmla="*/ 16140 w 485627"/>
                  <a:gd name="connsiteY6" fmla="*/ 235465 h 274614"/>
                  <a:gd name="connsiteX7" fmla="*/ 16140 w 485627"/>
                  <a:gd name="connsiteY7" fmla="*/ 132247 h 274614"/>
                  <a:gd name="connsiteX8" fmla="*/ 22148 w 485627"/>
                  <a:gd name="connsiteY8" fmla="*/ 115993 h 274614"/>
                  <a:gd name="connsiteX9" fmla="*/ 34102 w 485627"/>
                  <a:gd name="connsiteY9" fmla="*/ 103344 h 274614"/>
                  <a:gd name="connsiteX10" fmla="*/ 242814 w 485627"/>
                  <a:gd name="connsiteY10" fmla="*/ 15812 h 274614"/>
                  <a:gd name="connsiteX11" fmla="*/ 242814 w 485627"/>
                  <a:gd name="connsiteY11" fmla="*/ 0 h 274614"/>
                  <a:gd name="connsiteX12" fmla="*/ 22718 w 485627"/>
                  <a:gd name="connsiteY12" fmla="*/ 92086 h 274614"/>
                  <a:gd name="connsiteX13" fmla="*/ 10068 w 485627"/>
                  <a:gd name="connsiteY13" fmla="*/ 105305 h 274614"/>
                  <a:gd name="connsiteX14" fmla="*/ 12 w 485627"/>
                  <a:gd name="connsiteY14" fmla="*/ 132184 h 274614"/>
                  <a:gd name="connsiteX15" fmla="*/ 12 w 485627"/>
                  <a:gd name="connsiteY15" fmla="*/ 235338 h 274614"/>
                  <a:gd name="connsiteX16" fmla="*/ 37327 w 485627"/>
                  <a:gd name="connsiteY16" fmla="*/ 274614 h 274614"/>
                  <a:gd name="connsiteX17" fmla="*/ 448300 w 485627"/>
                  <a:gd name="connsiteY17" fmla="*/ 274614 h 274614"/>
                  <a:gd name="connsiteX18" fmla="*/ 485615 w 485627"/>
                  <a:gd name="connsiteY18" fmla="*/ 235338 h 274614"/>
                  <a:gd name="connsiteX19" fmla="*/ 485615 w 485627"/>
                  <a:gd name="connsiteY19" fmla="*/ 132311 h 274614"/>
                  <a:gd name="connsiteX20" fmla="*/ 475749 w 485627"/>
                  <a:gd name="connsiteY20" fmla="*/ 105431 h 274614"/>
                  <a:gd name="connsiteX21" fmla="*/ 243003 w 485627"/>
                  <a:gd name="connsiteY21" fmla="*/ 443 h 27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5627" h="274614">
                    <a:moveTo>
                      <a:pt x="243003" y="15938"/>
                    </a:moveTo>
                    <a:cubicBezTo>
                      <a:pt x="327552" y="16004"/>
                      <a:pt x="407995" y="52402"/>
                      <a:pt x="463858" y="115867"/>
                    </a:cubicBezTo>
                    <a:cubicBezTo>
                      <a:pt x="467824" y="120413"/>
                      <a:pt x="469945" y="126279"/>
                      <a:pt x="469804" y="132311"/>
                    </a:cubicBezTo>
                    <a:lnTo>
                      <a:pt x="469804" y="235465"/>
                    </a:lnTo>
                    <a:cubicBezTo>
                      <a:pt x="470339" y="247880"/>
                      <a:pt x="460715" y="258385"/>
                      <a:pt x="448300" y="258929"/>
                    </a:cubicBezTo>
                    <a:lnTo>
                      <a:pt x="37644" y="258929"/>
                    </a:lnTo>
                    <a:cubicBezTo>
                      <a:pt x="25228" y="258385"/>
                      <a:pt x="15604" y="247880"/>
                      <a:pt x="16140" y="235465"/>
                    </a:cubicBezTo>
                    <a:lnTo>
                      <a:pt x="16140" y="132247"/>
                    </a:lnTo>
                    <a:cubicBezTo>
                      <a:pt x="16088" y="126277"/>
                      <a:pt x="18225" y="120494"/>
                      <a:pt x="22148" y="115993"/>
                    </a:cubicBezTo>
                    <a:cubicBezTo>
                      <a:pt x="25986" y="111777"/>
                      <a:pt x="29970" y="107561"/>
                      <a:pt x="34102" y="103344"/>
                    </a:cubicBezTo>
                    <a:cubicBezTo>
                      <a:pt x="89259" y="47565"/>
                      <a:pt x="164369" y="16064"/>
                      <a:pt x="242814" y="15812"/>
                    </a:cubicBezTo>
                    <a:moveTo>
                      <a:pt x="242814" y="0"/>
                    </a:moveTo>
                    <a:cubicBezTo>
                      <a:pt x="160127" y="233"/>
                      <a:pt x="80934" y="33367"/>
                      <a:pt x="22718" y="92086"/>
                    </a:cubicBezTo>
                    <a:cubicBezTo>
                      <a:pt x="18417" y="96387"/>
                      <a:pt x="14243" y="100751"/>
                      <a:pt x="10068" y="105305"/>
                    </a:cubicBezTo>
                    <a:cubicBezTo>
                      <a:pt x="3551" y="112739"/>
                      <a:pt x="-25" y="122298"/>
                      <a:pt x="12" y="132184"/>
                    </a:cubicBezTo>
                    <a:lnTo>
                      <a:pt x="12" y="235338"/>
                    </a:lnTo>
                    <a:cubicBezTo>
                      <a:pt x="-518" y="256482"/>
                      <a:pt x="16182" y="274064"/>
                      <a:pt x="37327" y="274614"/>
                    </a:cubicBezTo>
                    <a:lnTo>
                      <a:pt x="448300" y="274614"/>
                    </a:lnTo>
                    <a:cubicBezTo>
                      <a:pt x="469446" y="274064"/>
                      <a:pt x="486146" y="256482"/>
                      <a:pt x="485615" y="235338"/>
                    </a:cubicBezTo>
                    <a:lnTo>
                      <a:pt x="485615" y="132311"/>
                    </a:lnTo>
                    <a:cubicBezTo>
                      <a:pt x="485717" y="122447"/>
                      <a:pt x="482207" y="112887"/>
                      <a:pt x="475749" y="105431"/>
                    </a:cubicBezTo>
                    <a:cubicBezTo>
                      <a:pt x="416685" y="38851"/>
                      <a:pt x="332006" y="654"/>
                      <a:pt x="243003" y="443"/>
                    </a:cubicBezTo>
                    <a:close/>
                  </a:path>
                </a:pathLst>
              </a:custGeom>
              <a:solidFill>
                <a:schemeClr val="accent2"/>
              </a:solidFill>
              <a:ln w="6350" cap="flat">
                <a:solidFill>
                  <a:schemeClr val="accent2"/>
                </a:solidFill>
                <a:prstDash val="solid"/>
                <a:miter/>
              </a:ln>
            </p:spPr>
            <p:txBody>
              <a:bodyPr rtlCol="0" anchor="ctr"/>
              <a:lstStyle/>
              <a:p>
                <a:endParaRPr lang="en-US"/>
              </a:p>
            </p:txBody>
          </p:sp>
          <p:sp>
            <p:nvSpPr>
              <p:cNvPr id="647" name="Picture Placeholder 173">
                <a:extLst>
                  <a:ext uri="{FF2B5EF4-FFF2-40B4-BE49-F238E27FC236}">
                    <a16:creationId xmlns:a16="http://schemas.microsoft.com/office/drawing/2014/main" id="{F9BA7D01-7E6E-312D-1D24-4A183E2BB633}"/>
                  </a:ext>
                </a:extLst>
              </p:cNvPr>
              <p:cNvSpPr/>
              <p:nvPr/>
            </p:nvSpPr>
            <p:spPr>
              <a:xfrm>
                <a:off x="95678" y="2267201"/>
                <a:ext cx="172521" cy="172852"/>
              </a:xfrm>
              <a:custGeom>
                <a:avLst/>
                <a:gdLst>
                  <a:gd name="connsiteX0" fmla="*/ 202784 w 261783"/>
                  <a:gd name="connsiteY0" fmla="*/ 220574 h 261747"/>
                  <a:gd name="connsiteX1" fmla="*/ 40818 w 261783"/>
                  <a:gd name="connsiteY1" fmla="*/ 202550 h 261747"/>
                  <a:gd name="connsiteX2" fmla="*/ 58843 w 261783"/>
                  <a:gd name="connsiteY2" fmla="*/ 40584 h 261747"/>
                  <a:gd name="connsiteX3" fmla="*/ 220809 w 261783"/>
                  <a:gd name="connsiteY3" fmla="*/ 58608 h 261747"/>
                  <a:gd name="connsiteX4" fmla="*/ 237569 w 261783"/>
                  <a:gd name="connsiteY4" fmla="*/ 173962 h 261747"/>
                  <a:gd name="connsiteX5" fmla="*/ 254456 w 261783"/>
                  <a:gd name="connsiteY5" fmla="*/ 173962 h 261747"/>
                  <a:gd name="connsiteX6" fmla="*/ 173962 w 261783"/>
                  <a:gd name="connsiteY6" fmla="*/ 7327 h 261747"/>
                  <a:gd name="connsiteX7" fmla="*/ 7327 w 261783"/>
                  <a:gd name="connsiteY7" fmla="*/ 87821 h 261747"/>
                  <a:gd name="connsiteX8" fmla="*/ 87821 w 261783"/>
                  <a:gd name="connsiteY8" fmla="*/ 254456 h 261747"/>
                  <a:gd name="connsiteX9" fmla="*/ 130747 w 261783"/>
                  <a:gd name="connsiteY9" fmla="*/ 261747 h 261747"/>
                  <a:gd name="connsiteX10" fmla="*/ 225616 w 261783"/>
                  <a:gd name="connsiteY10" fmla="*/ 220574 h 2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83" h="261747">
                    <a:moveTo>
                      <a:pt x="202784" y="220574"/>
                    </a:moveTo>
                    <a:cubicBezTo>
                      <a:pt x="153081" y="260322"/>
                      <a:pt x="80566" y="252253"/>
                      <a:pt x="40818" y="202550"/>
                    </a:cubicBezTo>
                    <a:cubicBezTo>
                      <a:pt x="1070" y="152847"/>
                      <a:pt x="9139" y="80332"/>
                      <a:pt x="58843" y="40584"/>
                    </a:cubicBezTo>
                    <a:cubicBezTo>
                      <a:pt x="108546" y="836"/>
                      <a:pt x="181060" y="8905"/>
                      <a:pt x="220809" y="58608"/>
                    </a:cubicBezTo>
                    <a:cubicBezTo>
                      <a:pt x="246865" y="91191"/>
                      <a:pt x="253276" y="135312"/>
                      <a:pt x="237569" y="173962"/>
                    </a:cubicBezTo>
                    <a:lnTo>
                      <a:pt x="254456" y="173962"/>
                    </a:lnTo>
                    <a:cubicBezTo>
                      <a:pt x="278244" y="105719"/>
                      <a:pt x="242205" y="31114"/>
                      <a:pt x="173962" y="7327"/>
                    </a:cubicBezTo>
                    <a:cubicBezTo>
                      <a:pt x="105719" y="-16460"/>
                      <a:pt x="31114" y="19578"/>
                      <a:pt x="7327" y="87821"/>
                    </a:cubicBezTo>
                    <a:cubicBezTo>
                      <a:pt x="-16460" y="156064"/>
                      <a:pt x="19578" y="230669"/>
                      <a:pt x="87821" y="254456"/>
                    </a:cubicBezTo>
                    <a:cubicBezTo>
                      <a:pt x="101622" y="259267"/>
                      <a:pt x="116131" y="261731"/>
                      <a:pt x="130747" y="261747"/>
                    </a:cubicBezTo>
                    <a:cubicBezTo>
                      <a:pt x="166695" y="261692"/>
                      <a:pt x="201023" y="246793"/>
                      <a:pt x="225616" y="220574"/>
                    </a:cubicBezTo>
                    <a:close/>
                  </a:path>
                </a:pathLst>
              </a:custGeom>
              <a:solidFill>
                <a:schemeClr val="accent2"/>
              </a:solidFill>
              <a:ln w="6350" cap="flat">
                <a:solidFill>
                  <a:schemeClr val="accent2"/>
                </a:solidFill>
                <a:prstDash val="solid"/>
                <a:miter/>
              </a:ln>
            </p:spPr>
            <p:txBody>
              <a:bodyPr rtlCol="0" anchor="ctr"/>
              <a:lstStyle/>
              <a:p>
                <a:endParaRPr lang="en-US"/>
              </a:p>
            </p:txBody>
          </p:sp>
          <p:sp>
            <p:nvSpPr>
              <p:cNvPr id="648" name="Picture Placeholder 173">
                <a:extLst>
                  <a:ext uri="{FF2B5EF4-FFF2-40B4-BE49-F238E27FC236}">
                    <a16:creationId xmlns:a16="http://schemas.microsoft.com/office/drawing/2014/main" id="{F3B90A37-6887-0FA2-0D48-A056A6D964CC}"/>
                  </a:ext>
                </a:extLst>
              </p:cNvPr>
              <p:cNvSpPr/>
              <p:nvPr/>
            </p:nvSpPr>
            <p:spPr>
              <a:xfrm>
                <a:off x="56134" y="2243292"/>
                <a:ext cx="235704" cy="158461"/>
              </a:xfrm>
              <a:custGeom>
                <a:avLst/>
                <a:gdLst>
                  <a:gd name="connsiteX0" fmla="*/ 190750 w 357656"/>
                  <a:gd name="connsiteY0" fmla="*/ 0 h 239955"/>
                  <a:gd name="connsiteX1" fmla="*/ 28777 w 357656"/>
                  <a:gd name="connsiteY1" fmla="*/ 125037 h 239955"/>
                  <a:gd name="connsiteX2" fmla="*/ 0 w 357656"/>
                  <a:gd name="connsiteY2" fmla="*/ 125037 h 239955"/>
                  <a:gd name="connsiteX3" fmla="*/ 0 w 357656"/>
                  <a:gd name="connsiteY3" fmla="*/ 199288 h 239955"/>
                  <a:gd name="connsiteX4" fmla="*/ 51609 w 357656"/>
                  <a:gd name="connsiteY4" fmla="*/ 199288 h 239955"/>
                  <a:gd name="connsiteX5" fmla="*/ 51609 w 357656"/>
                  <a:gd name="connsiteY5" fmla="*/ 125037 h 239955"/>
                  <a:gd name="connsiteX6" fmla="*/ 45284 w 357656"/>
                  <a:gd name="connsiteY6" fmla="*/ 125037 h 239955"/>
                  <a:gd name="connsiteX7" fmla="*/ 232070 w 357656"/>
                  <a:gd name="connsiteY7" fmla="*/ 20891 h 239955"/>
                  <a:gd name="connsiteX8" fmla="*/ 341971 w 357656"/>
                  <a:gd name="connsiteY8" fmla="*/ 166843 h 239955"/>
                  <a:gd name="connsiteX9" fmla="*/ 325970 w 357656"/>
                  <a:gd name="connsiteY9" fmla="*/ 224144 h 239955"/>
                  <a:gd name="connsiteX10" fmla="*/ 209155 w 357656"/>
                  <a:gd name="connsiteY10" fmla="*/ 224144 h 239955"/>
                  <a:gd name="connsiteX11" fmla="*/ 209155 w 357656"/>
                  <a:gd name="connsiteY11" fmla="*/ 239955 h 239955"/>
                  <a:gd name="connsiteX12" fmla="*/ 335647 w 357656"/>
                  <a:gd name="connsiteY12" fmla="*/ 239955 h 239955"/>
                  <a:gd name="connsiteX13" fmla="*/ 337923 w 357656"/>
                  <a:gd name="connsiteY13" fmla="*/ 235844 h 239955"/>
                  <a:gd name="connsiteX14" fmla="*/ 357656 w 357656"/>
                  <a:gd name="connsiteY14" fmla="*/ 166843 h 239955"/>
                  <a:gd name="connsiteX15" fmla="*/ 190750 w 357656"/>
                  <a:gd name="connsiteY15" fmla="*/ 0 h 23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656" h="239955">
                    <a:moveTo>
                      <a:pt x="190750" y="0"/>
                    </a:moveTo>
                    <a:cubicBezTo>
                      <a:pt x="114606" y="-6"/>
                      <a:pt x="48050" y="51373"/>
                      <a:pt x="28777" y="125037"/>
                    </a:cubicBezTo>
                    <a:lnTo>
                      <a:pt x="0" y="125037"/>
                    </a:lnTo>
                    <a:lnTo>
                      <a:pt x="0" y="199288"/>
                    </a:lnTo>
                    <a:lnTo>
                      <a:pt x="51609" y="199288"/>
                    </a:lnTo>
                    <a:lnTo>
                      <a:pt x="51609" y="125037"/>
                    </a:lnTo>
                    <a:lnTo>
                      <a:pt x="45284" y="125037"/>
                    </a:lnTo>
                    <a:cubicBezTo>
                      <a:pt x="68105" y="44698"/>
                      <a:pt x="151732" y="-1930"/>
                      <a:pt x="232070" y="20891"/>
                    </a:cubicBezTo>
                    <a:cubicBezTo>
                      <a:pt x="297275" y="39412"/>
                      <a:pt x="342189" y="99060"/>
                      <a:pt x="341971" y="166843"/>
                    </a:cubicBezTo>
                    <a:cubicBezTo>
                      <a:pt x="341971" y="190434"/>
                      <a:pt x="336848" y="203779"/>
                      <a:pt x="325970" y="224144"/>
                    </a:cubicBezTo>
                    <a:lnTo>
                      <a:pt x="209155" y="224144"/>
                    </a:lnTo>
                    <a:lnTo>
                      <a:pt x="209155" y="239955"/>
                    </a:lnTo>
                    <a:lnTo>
                      <a:pt x="335647" y="239955"/>
                    </a:lnTo>
                    <a:lnTo>
                      <a:pt x="337923" y="235844"/>
                    </a:lnTo>
                    <a:cubicBezTo>
                      <a:pt x="349814" y="213645"/>
                      <a:pt x="357656" y="196758"/>
                      <a:pt x="357656" y="166843"/>
                    </a:cubicBezTo>
                    <a:cubicBezTo>
                      <a:pt x="357447" y="74760"/>
                      <a:pt x="282833" y="174"/>
                      <a:pt x="190750" y="0"/>
                    </a:cubicBezTo>
                    <a:close/>
                  </a:path>
                </a:pathLst>
              </a:custGeom>
              <a:solidFill>
                <a:schemeClr val="accent2"/>
              </a:solidFill>
              <a:ln w="6271" cap="flat">
                <a:noFill/>
                <a:prstDash val="solid"/>
                <a:miter/>
              </a:ln>
            </p:spPr>
            <p:txBody>
              <a:bodyPr rtlCol="0" anchor="ctr"/>
              <a:lstStyle/>
              <a:p>
                <a:endParaRPr lang="en-US"/>
              </a:p>
            </p:txBody>
          </p:sp>
        </p:grpSp>
      </p:grpSp>
      <p:grpSp>
        <p:nvGrpSpPr>
          <p:cNvPr id="28" name="Group 27">
            <a:extLst>
              <a:ext uri="{FF2B5EF4-FFF2-40B4-BE49-F238E27FC236}">
                <a16:creationId xmlns:a16="http://schemas.microsoft.com/office/drawing/2014/main" id="{5ADAF26D-ADA7-810B-3FBC-0CC7D43EAE2E}"/>
              </a:ext>
            </a:extLst>
          </p:cNvPr>
          <p:cNvGrpSpPr/>
          <p:nvPr/>
        </p:nvGrpSpPr>
        <p:grpSpPr>
          <a:xfrm>
            <a:off x="2817207" y="2419663"/>
            <a:ext cx="344162" cy="423227"/>
            <a:chOff x="3225470" y="2210094"/>
            <a:chExt cx="344162" cy="423227"/>
          </a:xfrm>
        </p:grpSpPr>
        <p:grpSp>
          <p:nvGrpSpPr>
            <p:cNvPr id="13" name="Group 12">
              <a:extLst>
                <a:ext uri="{FF2B5EF4-FFF2-40B4-BE49-F238E27FC236}">
                  <a16:creationId xmlns:a16="http://schemas.microsoft.com/office/drawing/2014/main" id="{3DE6D7C0-587C-EB3F-4F9C-A1BE1CBC9755}"/>
                </a:ext>
              </a:extLst>
            </p:cNvPr>
            <p:cNvGrpSpPr/>
            <p:nvPr/>
          </p:nvGrpSpPr>
          <p:grpSpPr>
            <a:xfrm>
              <a:off x="3225470" y="2210094"/>
              <a:ext cx="344162" cy="237173"/>
              <a:chOff x="-114239" y="2921869"/>
              <a:chExt cx="344162" cy="237173"/>
            </a:xfrm>
          </p:grpSpPr>
          <p:grpSp>
            <p:nvGrpSpPr>
              <p:cNvPr id="12" name="Group 11">
                <a:extLst>
                  <a:ext uri="{FF2B5EF4-FFF2-40B4-BE49-F238E27FC236}">
                    <a16:creationId xmlns:a16="http://schemas.microsoft.com/office/drawing/2014/main" id="{7E23AE4F-C2C9-6388-22F4-6C0D3D3EBDDF}"/>
                  </a:ext>
                </a:extLst>
              </p:cNvPr>
              <p:cNvGrpSpPr/>
              <p:nvPr/>
            </p:nvGrpSpPr>
            <p:grpSpPr>
              <a:xfrm rot="5400000">
                <a:off x="10694" y="2939811"/>
                <a:ext cx="237172" cy="201287"/>
                <a:chOff x="216627" y="2413541"/>
                <a:chExt cx="237172" cy="201287"/>
              </a:xfrm>
            </p:grpSpPr>
            <p:sp>
              <p:nvSpPr>
                <p:cNvPr id="528" name="Picture Placeholder 75">
                  <a:extLst>
                    <a:ext uri="{FF2B5EF4-FFF2-40B4-BE49-F238E27FC236}">
                      <a16:creationId xmlns:a16="http://schemas.microsoft.com/office/drawing/2014/main" id="{EFD06398-F26A-7B54-7D5F-FB53ADDE27BA}"/>
                    </a:ext>
                  </a:extLst>
                </p:cNvPr>
                <p:cNvSpPr/>
                <p:nvPr/>
              </p:nvSpPr>
              <p:spPr>
                <a:xfrm>
                  <a:off x="271462" y="2504772"/>
                  <a:ext cx="127567" cy="35805"/>
                </a:xfrm>
                <a:custGeom>
                  <a:avLst/>
                  <a:gdLst>
                    <a:gd name="connsiteX0" fmla="*/ 127567 w 127567"/>
                    <a:gd name="connsiteY0" fmla="*/ 23157 h 35805"/>
                    <a:gd name="connsiteX1" fmla="*/ 0 w 127567"/>
                    <a:gd name="connsiteY1" fmla="*/ 23157 h 35805"/>
                    <a:gd name="connsiteX2" fmla="*/ 9866 w 127567"/>
                    <a:gd name="connsiteY2" fmla="*/ 35806 h 35805"/>
                    <a:gd name="connsiteX3" fmla="*/ 117385 w 127567"/>
                    <a:gd name="connsiteY3" fmla="*/ 35806 h 35805"/>
                  </a:gdLst>
                  <a:ahLst/>
                  <a:cxnLst>
                    <a:cxn ang="0">
                      <a:pos x="connsiteX0" y="connsiteY0"/>
                    </a:cxn>
                    <a:cxn ang="0">
                      <a:pos x="connsiteX1" y="connsiteY1"/>
                    </a:cxn>
                    <a:cxn ang="0">
                      <a:pos x="connsiteX2" y="connsiteY2"/>
                    </a:cxn>
                    <a:cxn ang="0">
                      <a:pos x="connsiteX3" y="connsiteY3"/>
                    </a:cxn>
                  </a:cxnLst>
                  <a:rect l="l" t="t" r="r" b="b"/>
                  <a:pathLst>
                    <a:path w="127567" h="35805">
                      <a:moveTo>
                        <a:pt x="127567" y="23157"/>
                      </a:moveTo>
                      <a:cubicBezTo>
                        <a:pt x="90649" y="-7719"/>
                        <a:pt x="36918" y="-7719"/>
                        <a:pt x="0" y="23157"/>
                      </a:cubicBezTo>
                      <a:lnTo>
                        <a:pt x="9866" y="35806"/>
                      </a:lnTo>
                      <a:cubicBezTo>
                        <a:pt x="40973" y="9759"/>
                        <a:pt x="86278" y="9759"/>
                        <a:pt x="117385" y="35806"/>
                      </a:cubicBezTo>
                      <a:close/>
                    </a:path>
                  </a:pathLst>
                </a:custGeom>
                <a:solidFill>
                  <a:schemeClr val="accent2"/>
                </a:solidFill>
                <a:ln w="6271" cap="flat">
                  <a:noFill/>
                  <a:prstDash val="solid"/>
                  <a:miter/>
                </a:ln>
              </p:spPr>
              <p:txBody>
                <a:bodyPr rtlCol="0" anchor="ctr"/>
                <a:lstStyle/>
                <a:p>
                  <a:endParaRPr lang="en-US"/>
                </a:p>
              </p:txBody>
            </p:sp>
            <p:sp>
              <p:nvSpPr>
                <p:cNvPr id="529" name="Picture Placeholder 75">
                  <a:extLst>
                    <a:ext uri="{FF2B5EF4-FFF2-40B4-BE49-F238E27FC236}">
                      <a16:creationId xmlns:a16="http://schemas.microsoft.com/office/drawing/2014/main" id="{7EF77323-6497-0F14-A9F4-24869ABBE55C}"/>
                    </a:ext>
                  </a:extLst>
                </p:cNvPr>
                <p:cNvSpPr/>
                <p:nvPr/>
              </p:nvSpPr>
              <p:spPr>
                <a:xfrm>
                  <a:off x="243886" y="2459238"/>
                  <a:ext cx="182717" cy="48135"/>
                </a:xfrm>
                <a:custGeom>
                  <a:avLst/>
                  <a:gdLst>
                    <a:gd name="connsiteX0" fmla="*/ 182718 w 182717"/>
                    <a:gd name="connsiteY0" fmla="*/ 36246 h 48135"/>
                    <a:gd name="connsiteX1" fmla="*/ 0 w 182717"/>
                    <a:gd name="connsiteY1" fmla="*/ 36246 h 48135"/>
                    <a:gd name="connsiteX2" fmla="*/ 10562 w 182717"/>
                    <a:gd name="connsiteY2" fmla="*/ 48136 h 48135"/>
                    <a:gd name="connsiteX3" fmla="*/ 172156 w 182717"/>
                    <a:gd name="connsiteY3" fmla="*/ 48136 h 48135"/>
                  </a:gdLst>
                  <a:ahLst/>
                  <a:cxnLst>
                    <a:cxn ang="0">
                      <a:pos x="connsiteX0" y="connsiteY0"/>
                    </a:cxn>
                    <a:cxn ang="0">
                      <a:pos x="connsiteX1" y="connsiteY1"/>
                    </a:cxn>
                    <a:cxn ang="0">
                      <a:pos x="connsiteX2" y="connsiteY2"/>
                    </a:cxn>
                    <a:cxn ang="0">
                      <a:pos x="connsiteX3" y="connsiteY3"/>
                    </a:cxn>
                  </a:cxnLst>
                  <a:rect l="l" t="t" r="r" b="b"/>
                  <a:pathLst>
                    <a:path w="182717" h="48135">
                      <a:moveTo>
                        <a:pt x="182718" y="36246"/>
                      </a:moveTo>
                      <a:cubicBezTo>
                        <a:pt x="131399" y="-12082"/>
                        <a:pt x="51319" y="-12082"/>
                        <a:pt x="0" y="36246"/>
                      </a:cubicBezTo>
                      <a:lnTo>
                        <a:pt x="10562" y="48136"/>
                      </a:lnTo>
                      <a:cubicBezTo>
                        <a:pt x="55880" y="5224"/>
                        <a:pt x="126838" y="5224"/>
                        <a:pt x="172156" y="48136"/>
                      </a:cubicBezTo>
                      <a:close/>
                    </a:path>
                  </a:pathLst>
                </a:custGeom>
                <a:solidFill>
                  <a:schemeClr val="accent2"/>
                </a:solidFill>
                <a:ln w="6271" cap="flat">
                  <a:noFill/>
                  <a:prstDash val="solid"/>
                  <a:miter/>
                </a:ln>
              </p:spPr>
              <p:txBody>
                <a:bodyPr rtlCol="0" anchor="ctr"/>
                <a:lstStyle/>
                <a:p>
                  <a:endParaRPr lang="en-US"/>
                </a:p>
              </p:txBody>
            </p:sp>
            <p:sp>
              <p:nvSpPr>
                <p:cNvPr id="530" name="Picture Placeholder 75">
                  <a:extLst>
                    <a:ext uri="{FF2B5EF4-FFF2-40B4-BE49-F238E27FC236}">
                      <a16:creationId xmlns:a16="http://schemas.microsoft.com/office/drawing/2014/main" id="{429EC8B9-61D6-1CFD-1DBA-2764C0278F9D}"/>
                    </a:ext>
                  </a:extLst>
                </p:cNvPr>
                <p:cNvSpPr/>
                <p:nvPr/>
              </p:nvSpPr>
              <p:spPr>
                <a:xfrm>
                  <a:off x="216627" y="2413541"/>
                  <a:ext cx="237172" cy="61134"/>
                </a:xfrm>
                <a:custGeom>
                  <a:avLst/>
                  <a:gdLst>
                    <a:gd name="connsiteX0" fmla="*/ 237173 w 237172"/>
                    <a:gd name="connsiteY0" fmla="*/ 49561 h 61134"/>
                    <a:gd name="connsiteX1" fmla="*/ 1494 w 237172"/>
                    <a:gd name="connsiteY1" fmla="*/ 48067 h 61134"/>
                    <a:gd name="connsiteX2" fmla="*/ 0 w 237172"/>
                    <a:gd name="connsiteY2" fmla="*/ 49561 h 61134"/>
                    <a:gd name="connsiteX3" fmla="*/ 11068 w 237172"/>
                    <a:gd name="connsiteY3" fmla="*/ 61135 h 61134"/>
                    <a:gd name="connsiteX4" fmla="*/ 224293 w 237172"/>
                    <a:gd name="connsiteY4" fmla="*/ 59324 h 61134"/>
                    <a:gd name="connsiteX5" fmla="*/ 226104 w 237172"/>
                    <a:gd name="connsiteY5" fmla="*/ 61135 h 6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172" h="61134">
                      <a:moveTo>
                        <a:pt x="237173" y="49561"/>
                      </a:moveTo>
                      <a:cubicBezTo>
                        <a:pt x="172504" y="-15932"/>
                        <a:pt x="66988" y="-16601"/>
                        <a:pt x="1494" y="48067"/>
                      </a:cubicBezTo>
                      <a:cubicBezTo>
                        <a:pt x="993" y="48562"/>
                        <a:pt x="495" y="49060"/>
                        <a:pt x="0" y="49561"/>
                      </a:cubicBezTo>
                      <a:lnTo>
                        <a:pt x="11068" y="61135"/>
                      </a:lnTo>
                      <a:cubicBezTo>
                        <a:pt x="69449" y="1754"/>
                        <a:pt x="164913" y="944"/>
                        <a:pt x="224293" y="59324"/>
                      </a:cubicBezTo>
                      <a:cubicBezTo>
                        <a:pt x="224902" y="59922"/>
                        <a:pt x="225506" y="60526"/>
                        <a:pt x="226104" y="61135"/>
                      </a:cubicBezTo>
                      <a:close/>
                    </a:path>
                  </a:pathLst>
                </a:custGeom>
                <a:solidFill>
                  <a:schemeClr val="accent2"/>
                </a:solidFill>
                <a:ln w="6271" cap="flat">
                  <a:noFill/>
                  <a:prstDash val="solid"/>
                  <a:miter/>
                </a:ln>
              </p:spPr>
              <p:txBody>
                <a:bodyPr rtlCol="0" anchor="ctr"/>
                <a:lstStyle/>
                <a:p>
                  <a:endParaRPr lang="en-US"/>
                </a:p>
              </p:txBody>
            </p:sp>
            <p:sp>
              <p:nvSpPr>
                <p:cNvPr id="532" name="Picture Placeholder 75">
                  <a:extLst>
                    <a:ext uri="{FF2B5EF4-FFF2-40B4-BE49-F238E27FC236}">
                      <a16:creationId xmlns:a16="http://schemas.microsoft.com/office/drawing/2014/main" id="{A225987D-A72D-A6B0-FB4E-6962ADA69340}"/>
                    </a:ext>
                  </a:extLst>
                </p:cNvPr>
                <p:cNvSpPr/>
                <p:nvPr/>
              </p:nvSpPr>
              <p:spPr>
                <a:xfrm>
                  <a:off x="307638" y="2557022"/>
                  <a:ext cx="57806" cy="57806"/>
                </a:xfrm>
                <a:custGeom>
                  <a:avLst/>
                  <a:gdLst>
                    <a:gd name="connsiteX0" fmla="*/ 0 w 57806"/>
                    <a:gd name="connsiteY0" fmla="*/ 28840 h 57806"/>
                    <a:gd name="connsiteX1" fmla="*/ 28840 w 57806"/>
                    <a:gd name="connsiteY1" fmla="*/ 57807 h 57806"/>
                    <a:gd name="connsiteX2" fmla="*/ 57807 w 57806"/>
                    <a:gd name="connsiteY2" fmla="*/ 28967 h 57806"/>
                    <a:gd name="connsiteX3" fmla="*/ 28967 w 57806"/>
                    <a:gd name="connsiteY3" fmla="*/ 0 h 57806"/>
                    <a:gd name="connsiteX4" fmla="*/ 28840 w 57806"/>
                    <a:gd name="connsiteY4" fmla="*/ 0 h 57806"/>
                    <a:gd name="connsiteX5" fmla="*/ 0 w 57806"/>
                    <a:gd name="connsiteY5" fmla="*/ 28840 h 57806"/>
                    <a:gd name="connsiteX6" fmla="*/ 41932 w 57806"/>
                    <a:gd name="connsiteY6" fmla="*/ 28840 h 57806"/>
                    <a:gd name="connsiteX7" fmla="*/ 28903 w 57806"/>
                    <a:gd name="connsiteY7" fmla="*/ 41995 h 57806"/>
                    <a:gd name="connsiteX8" fmla="*/ 15749 w 57806"/>
                    <a:gd name="connsiteY8" fmla="*/ 28967 h 57806"/>
                    <a:gd name="connsiteX9" fmla="*/ 28777 w 57806"/>
                    <a:gd name="connsiteY9" fmla="*/ 15812 h 57806"/>
                    <a:gd name="connsiteX10" fmla="*/ 28840 w 57806"/>
                    <a:gd name="connsiteY10" fmla="*/ 15812 h 57806"/>
                    <a:gd name="connsiteX11" fmla="*/ 41932 w 57806"/>
                    <a:gd name="connsiteY11" fmla="*/ 28840 h 5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806" h="57806">
                      <a:moveTo>
                        <a:pt x="0" y="28840"/>
                      </a:moveTo>
                      <a:cubicBezTo>
                        <a:pt x="-35" y="44803"/>
                        <a:pt x="12878" y="57772"/>
                        <a:pt x="28840" y="57807"/>
                      </a:cubicBezTo>
                      <a:cubicBezTo>
                        <a:pt x="44803" y="57842"/>
                        <a:pt x="57772" y="44929"/>
                        <a:pt x="57807" y="28967"/>
                      </a:cubicBezTo>
                      <a:cubicBezTo>
                        <a:pt x="57842" y="13004"/>
                        <a:pt x="44929" y="35"/>
                        <a:pt x="28967" y="0"/>
                      </a:cubicBezTo>
                      <a:cubicBezTo>
                        <a:pt x="28924" y="0"/>
                        <a:pt x="28883" y="0"/>
                        <a:pt x="28840" y="0"/>
                      </a:cubicBezTo>
                      <a:cubicBezTo>
                        <a:pt x="12912" y="0"/>
                        <a:pt x="0" y="12912"/>
                        <a:pt x="0" y="28840"/>
                      </a:cubicBezTo>
                      <a:close/>
                      <a:moveTo>
                        <a:pt x="41932" y="28840"/>
                      </a:moveTo>
                      <a:cubicBezTo>
                        <a:pt x="41967" y="36070"/>
                        <a:pt x="36134" y="41961"/>
                        <a:pt x="28903" y="41995"/>
                      </a:cubicBezTo>
                      <a:cubicBezTo>
                        <a:pt x="21673" y="42030"/>
                        <a:pt x="15784" y="36197"/>
                        <a:pt x="15749" y="28967"/>
                      </a:cubicBezTo>
                      <a:cubicBezTo>
                        <a:pt x="15714" y="21736"/>
                        <a:pt x="21547" y="15847"/>
                        <a:pt x="28777" y="15812"/>
                      </a:cubicBezTo>
                      <a:cubicBezTo>
                        <a:pt x="28799" y="15812"/>
                        <a:pt x="28819" y="15812"/>
                        <a:pt x="28840" y="15812"/>
                      </a:cubicBezTo>
                      <a:cubicBezTo>
                        <a:pt x="36046" y="15812"/>
                        <a:pt x="41897" y="21635"/>
                        <a:pt x="41932" y="28840"/>
                      </a:cubicBezTo>
                      <a:close/>
                    </a:path>
                  </a:pathLst>
                </a:custGeom>
                <a:solidFill>
                  <a:schemeClr val="accent2"/>
                </a:solidFill>
                <a:ln w="6271" cap="flat">
                  <a:noFill/>
                  <a:prstDash val="solid"/>
                  <a:miter/>
                </a:ln>
              </p:spPr>
              <p:txBody>
                <a:bodyPr rtlCol="0" anchor="ctr"/>
                <a:lstStyle/>
                <a:p>
                  <a:endParaRPr lang="en-US"/>
                </a:p>
              </p:txBody>
            </p:sp>
          </p:grpSp>
          <p:grpSp>
            <p:nvGrpSpPr>
              <p:cNvPr id="534" name="Group 533">
                <a:extLst>
                  <a:ext uri="{FF2B5EF4-FFF2-40B4-BE49-F238E27FC236}">
                    <a16:creationId xmlns:a16="http://schemas.microsoft.com/office/drawing/2014/main" id="{C2D42242-58DF-95E3-CAAB-DA6363B2659F}"/>
                  </a:ext>
                </a:extLst>
              </p:cNvPr>
              <p:cNvGrpSpPr/>
              <p:nvPr/>
            </p:nvGrpSpPr>
            <p:grpSpPr>
              <a:xfrm rot="16200000" flipH="1">
                <a:off x="-169307" y="2976938"/>
                <a:ext cx="237172" cy="127036"/>
                <a:chOff x="216627" y="2413541"/>
                <a:chExt cx="237172" cy="127036"/>
              </a:xfrm>
            </p:grpSpPr>
            <p:sp>
              <p:nvSpPr>
                <p:cNvPr id="535" name="Picture Placeholder 75">
                  <a:extLst>
                    <a:ext uri="{FF2B5EF4-FFF2-40B4-BE49-F238E27FC236}">
                      <a16:creationId xmlns:a16="http://schemas.microsoft.com/office/drawing/2014/main" id="{2C99CEB1-7D87-A4A8-BDBE-2EBD0A851F78}"/>
                    </a:ext>
                  </a:extLst>
                </p:cNvPr>
                <p:cNvSpPr/>
                <p:nvPr/>
              </p:nvSpPr>
              <p:spPr>
                <a:xfrm>
                  <a:off x="271462" y="2504772"/>
                  <a:ext cx="127567" cy="35805"/>
                </a:xfrm>
                <a:custGeom>
                  <a:avLst/>
                  <a:gdLst>
                    <a:gd name="connsiteX0" fmla="*/ 127567 w 127567"/>
                    <a:gd name="connsiteY0" fmla="*/ 23157 h 35805"/>
                    <a:gd name="connsiteX1" fmla="*/ 0 w 127567"/>
                    <a:gd name="connsiteY1" fmla="*/ 23157 h 35805"/>
                    <a:gd name="connsiteX2" fmla="*/ 9866 w 127567"/>
                    <a:gd name="connsiteY2" fmla="*/ 35806 h 35805"/>
                    <a:gd name="connsiteX3" fmla="*/ 117385 w 127567"/>
                    <a:gd name="connsiteY3" fmla="*/ 35806 h 35805"/>
                  </a:gdLst>
                  <a:ahLst/>
                  <a:cxnLst>
                    <a:cxn ang="0">
                      <a:pos x="connsiteX0" y="connsiteY0"/>
                    </a:cxn>
                    <a:cxn ang="0">
                      <a:pos x="connsiteX1" y="connsiteY1"/>
                    </a:cxn>
                    <a:cxn ang="0">
                      <a:pos x="connsiteX2" y="connsiteY2"/>
                    </a:cxn>
                    <a:cxn ang="0">
                      <a:pos x="connsiteX3" y="connsiteY3"/>
                    </a:cxn>
                  </a:cxnLst>
                  <a:rect l="l" t="t" r="r" b="b"/>
                  <a:pathLst>
                    <a:path w="127567" h="35805">
                      <a:moveTo>
                        <a:pt x="127567" y="23157"/>
                      </a:moveTo>
                      <a:cubicBezTo>
                        <a:pt x="90649" y="-7719"/>
                        <a:pt x="36918" y="-7719"/>
                        <a:pt x="0" y="23157"/>
                      </a:cubicBezTo>
                      <a:lnTo>
                        <a:pt x="9866" y="35806"/>
                      </a:lnTo>
                      <a:cubicBezTo>
                        <a:pt x="40973" y="9759"/>
                        <a:pt x="86278" y="9759"/>
                        <a:pt x="117385" y="35806"/>
                      </a:cubicBezTo>
                      <a:close/>
                    </a:path>
                  </a:pathLst>
                </a:custGeom>
                <a:solidFill>
                  <a:schemeClr val="accent2"/>
                </a:solidFill>
                <a:ln w="6271" cap="flat">
                  <a:noFill/>
                  <a:prstDash val="solid"/>
                  <a:miter/>
                </a:ln>
              </p:spPr>
              <p:txBody>
                <a:bodyPr rtlCol="0" anchor="ctr"/>
                <a:lstStyle/>
                <a:p>
                  <a:endParaRPr lang="en-US"/>
                </a:p>
              </p:txBody>
            </p:sp>
            <p:sp>
              <p:nvSpPr>
                <p:cNvPr id="536" name="Picture Placeholder 75">
                  <a:extLst>
                    <a:ext uri="{FF2B5EF4-FFF2-40B4-BE49-F238E27FC236}">
                      <a16:creationId xmlns:a16="http://schemas.microsoft.com/office/drawing/2014/main" id="{124F4D49-4797-3A8B-DDB8-97CBB6835749}"/>
                    </a:ext>
                  </a:extLst>
                </p:cNvPr>
                <p:cNvSpPr/>
                <p:nvPr/>
              </p:nvSpPr>
              <p:spPr>
                <a:xfrm>
                  <a:off x="243886" y="2459238"/>
                  <a:ext cx="182717" cy="48135"/>
                </a:xfrm>
                <a:custGeom>
                  <a:avLst/>
                  <a:gdLst>
                    <a:gd name="connsiteX0" fmla="*/ 182718 w 182717"/>
                    <a:gd name="connsiteY0" fmla="*/ 36246 h 48135"/>
                    <a:gd name="connsiteX1" fmla="*/ 0 w 182717"/>
                    <a:gd name="connsiteY1" fmla="*/ 36246 h 48135"/>
                    <a:gd name="connsiteX2" fmla="*/ 10562 w 182717"/>
                    <a:gd name="connsiteY2" fmla="*/ 48136 h 48135"/>
                    <a:gd name="connsiteX3" fmla="*/ 172156 w 182717"/>
                    <a:gd name="connsiteY3" fmla="*/ 48136 h 48135"/>
                  </a:gdLst>
                  <a:ahLst/>
                  <a:cxnLst>
                    <a:cxn ang="0">
                      <a:pos x="connsiteX0" y="connsiteY0"/>
                    </a:cxn>
                    <a:cxn ang="0">
                      <a:pos x="connsiteX1" y="connsiteY1"/>
                    </a:cxn>
                    <a:cxn ang="0">
                      <a:pos x="connsiteX2" y="connsiteY2"/>
                    </a:cxn>
                    <a:cxn ang="0">
                      <a:pos x="connsiteX3" y="connsiteY3"/>
                    </a:cxn>
                  </a:cxnLst>
                  <a:rect l="l" t="t" r="r" b="b"/>
                  <a:pathLst>
                    <a:path w="182717" h="48135">
                      <a:moveTo>
                        <a:pt x="182718" y="36246"/>
                      </a:moveTo>
                      <a:cubicBezTo>
                        <a:pt x="131399" y="-12082"/>
                        <a:pt x="51319" y="-12082"/>
                        <a:pt x="0" y="36246"/>
                      </a:cubicBezTo>
                      <a:lnTo>
                        <a:pt x="10562" y="48136"/>
                      </a:lnTo>
                      <a:cubicBezTo>
                        <a:pt x="55880" y="5224"/>
                        <a:pt x="126838" y="5224"/>
                        <a:pt x="172156" y="48136"/>
                      </a:cubicBezTo>
                      <a:close/>
                    </a:path>
                  </a:pathLst>
                </a:custGeom>
                <a:solidFill>
                  <a:schemeClr val="accent2"/>
                </a:solidFill>
                <a:ln w="6271" cap="flat">
                  <a:noFill/>
                  <a:prstDash val="solid"/>
                  <a:miter/>
                </a:ln>
              </p:spPr>
              <p:txBody>
                <a:bodyPr rtlCol="0" anchor="ctr"/>
                <a:lstStyle/>
                <a:p>
                  <a:endParaRPr lang="en-US"/>
                </a:p>
              </p:txBody>
            </p:sp>
            <p:sp>
              <p:nvSpPr>
                <p:cNvPr id="537" name="Picture Placeholder 75">
                  <a:extLst>
                    <a:ext uri="{FF2B5EF4-FFF2-40B4-BE49-F238E27FC236}">
                      <a16:creationId xmlns:a16="http://schemas.microsoft.com/office/drawing/2014/main" id="{A88C842C-2788-22D4-E996-D8F621FA8677}"/>
                    </a:ext>
                  </a:extLst>
                </p:cNvPr>
                <p:cNvSpPr/>
                <p:nvPr/>
              </p:nvSpPr>
              <p:spPr>
                <a:xfrm>
                  <a:off x="216627" y="2413541"/>
                  <a:ext cx="237172" cy="61134"/>
                </a:xfrm>
                <a:custGeom>
                  <a:avLst/>
                  <a:gdLst>
                    <a:gd name="connsiteX0" fmla="*/ 237173 w 237172"/>
                    <a:gd name="connsiteY0" fmla="*/ 49561 h 61134"/>
                    <a:gd name="connsiteX1" fmla="*/ 1494 w 237172"/>
                    <a:gd name="connsiteY1" fmla="*/ 48067 h 61134"/>
                    <a:gd name="connsiteX2" fmla="*/ 0 w 237172"/>
                    <a:gd name="connsiteY2" fmla="*/ 49561 h 61134"/>
                    <a:gd name="connsiteX3" fmla="*/ 11068 w 237172"/>
                    <a:gd name="connsiteY3" fmla="*/ 61135 h 61134"/>
                    <a:gd name="connsiteX4" fmla="*/ 224293 w 237172"/>
                    <a:gd name="connsiteY4" fmla="*/ 59324 h 61134"/>
                    <a:gd name="connsiteX5" fmla="*/ 226104 w 237172"/>
                    <a:gd name="connsiteY5" fmla="*/ 61135 h 6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172" h="61134">
                      <a:moveTo>
                        <a:pt x="237173" y="49561"/>
                      </a:moveTo>
                      <a:cubicBezTo>
                        <a:pt x="172504" y="-15932"/>
                        <a:pt x="66988" y="-16601"/>
                        <a:pt x="1494" y="48067"/>
                      </a:cubicBezTo>
                      <a:cubicBezTo>
                        <a:pt x="993" y="48562"/>
                        <a:pt x="495" y="49060"/>
                        <a:pt x="0" y="49561"/>
                      </a:cubicBezTo>
                      <a:lnTo>
                        <a:pt x="11068" y="61135"/>
                      </a:lnTo>
                      <a:cubicBezTo>
                        <a:pt x="69449" y="1754"/>
                        <a:pt x="164913" y="944"/>
                        <a:pt x="224293" y="59324"/>
                      </a:cubicBezTo>
                      <a:cubicBezTo>
                        <a:pt x="224902" y="59922"/>
                        <a:pt x="225506" y="60526"/>
                        <a:pt x="226104" y="61135"/>
                      </a:cubicBezTo>
                      <a:close/>
                    </a:path>
                  </a:pathLst>
                </a:custGeom>
                <a:solidFill>
                  <a:schemeClr val="accent2"/>
                </a:solidFill>
                <a:ln w="6271"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455689E9-C3D8-D9BD-943E-1CE07FB29B7B}"/>
                </a:ext>
              </a:extLst>
            </p:cNvPr>
            <p:cNvSpPr txBox="1"/>
            <p:nvPr/>
          </p:nvSpPr>
          <p:spPr>
            <a:xfrm>
              <a:off x="3232982" y="2414548"/>
              <a:ext cx="329138" cy="218773"/>
            </a:xfrm>
            <a:prstGeom prst="rect">
              <a:avLst/>
            </a:prstGeom>
            <a:noFill/>
          </p:spPr>
          <p:txBody>
            <a:bodyPr wrap="square" lIns="0" tIns="0" rIns="0" bIns="0" rtlCol="0" anchor="t" anchorCtr="0">
              <a:spAutoFit/>
            </a:bodyPr>
            <a:lstStyle/>
            <a:p>
              <a:pPr algn="ctr">
                <a:lnSpc>
                  <a:spcPct val="130000"/>
                </a:lnSpc>
              </a:pPr>
              <a:r>
                <a:rPr lang="en-US" sz="1200" b="1" dirty="0">
                  <a:solidFill>
                    <a:schemeClr val="accent2"/>
                  </a:solidFill>
                </a:rPr>
                <a:t>LTE</a:t>
              </a:r>
            </a:p>
          </p:txBody>
        </p:sp>
      </p:grpSp>
      <p:grpSp>
        <p:nvGrpSpPr>
          <p:cNvPr id="656" name="Group 655">
            <a:extLst>
              <a:ext uri="{FF2B5EF4-FFF2-40B4-BE49-F238E27FC236}">
                <a16:creationId xmlns:a16="http://schemas.microsoft.com/office/drawing/2014/main" id="{3CF1EC6F-983F-6807-F05B-C121C41A5CA1}"/>
              </a:ext>
            </a:extLst>
          </p:cNvPr>
          <p:cNvGrpSpPr/>
          <p:nvPr/>
        </p:nvGrpSpPr>
        <p:grpSpPr>
          <a:xfrm>
            <a:off x="2817207" y="5250997"/>
            <a:ext cx="344162" cy="423227"/>
            <a:chOff x="3225470" y="2210094"/>
            <a:chExt cx="344162" cy="423227"/>
          </a:xfrm>
        </p:grpSpPr>
        <p:grpSp>
          <p:nvGrpSpPr>
            <p:cNvPr id="657" name="Group 656">
              <a:extLst>
                <a:ext uri="{FF2B5EF4-FFF2-40B4-BE49-F238E27FC236}">
                  <a16:creationId xmlns:a16="http://schemas.microsoft.com/office/drawing/2014/main" id="{3142E874-1240-36D5-4E4F-9D4968C2759B}"/>
                </a:ext>
              </a:extLst>
            </p:cNvPr>
            <p:cNvGrpSpPr/>
            <p:nvPr/>
          </p:nvGrpSpPr>
          <p:grpSpPr>
            <a:xfrm>
              <a:off x="3225470" y="2210094"/>
              <a:ext cx="344162" cy="237173"/>
              <a:chOff x="-114239" y="2921869"/>
              <a:chExt cx="344162" cy="237173"/>
            </a:xfrm>
          </p:grpSpPr>
          <p:grpSp>
            <p:nvGrpSpPr>
              <p:cNvPr id="659" name="Group 658">
                <a:extLst>
                  <a:ext uri="{FF2B5EF4-FFF2-40B4-BE49-F238E27FC236}">
                    <a16:creationId xmlns:a16="http://schemas.microsoft.com/office/drawing/2014/main" id="{4F194B34-5109-AADB-84C2-8F9409000C52}"/>
                  </a:ext>
                </a:extLst>
              </p:cNvPr>
              <p:cNvGrpSpPr/>
              <p:nvPr/>
            </p:nvGrpSpPr>
            <p:grpSpPr>
              <a:xfrm rot="5400000">
                <a:off x="10694" y="2939811"/>
                <a:ext cx="237172" cy="201287"/>
                <a:chOff x="216627" y="2413541"/>
                <a:chExt cx="237172" cy="201287"/>
              </a:xfrm>
            </p:grpSpPr>
            <p:sp>
              <p:nvSpPr>
                <p:cNvPr id="664" name="Picture Placeholder 75">
                  <a:extLst>
                    <a:ext uri="{FF2B5EF4-FFF2-40B4-BE49-F238E27FC236}">
                      <a16:creationId xmlns:a16="http://schemas.microsoft.com/office/drawing/2014/main" id="{AD6A8D46-5308-5583-8B64-AA5F550A2E4C}"/>
                    </a:ext>
                  </a:extLst>
                </p:cNvPr>
                <p:cNvSpPr/>
                <p:nvPr/>
              </p:nvSpPr>
              <p:spPr>
                <a:xfrm>
                  <a:off x="271462" y="2504772"/>
                  <a:ext cx="127567" cy="35805"/>
                </a:xfrm>
                <a:custGeom>
                  <a:avLst/>
                  <a:gdLst>
                    <a:gd name="connsiteX0" fmla="*/ 127567 w 127567"/>
                    <a:gd name="connsiteY0" fmla="*/ 23157 h 35805"/>
                    <a:gd name="connsiteX1" fmla="*/ 0 w 127567"/>
                    <a:gd name="connsiteY1" fmla="*/ 23157 h 35805"/>
                    <a:gd name="connsiteX2" fmla="*/ 9866 w 127567"/>
                    <a:gd name="connsiteY2" fmla="*/ 35806 h 35805"/>
                    <a:gd name="connsiteX3" fmla="*/ 117385 w 127567"/>
                    <a:gd name="connsiteY3" fmla="*/ 35806 h 35805"/>
                  </a:gdLst>
                  <a:ahLst/>
                  <a:cxnLst>
                    <a:cxn ang="0">
                      <a:pos x="connsiteX0" y="connsiteY0"/>
                    </a:cxn>
                    <a:cxn ang="0">
                      <a:pos x="connsiteX1" y="connsiteY1"/>
                    </a:cxn>
                    <a:cxn ang="0">
                      <a:pos x="connsiteX2" y="connsiteY2"/>
                    </a:cxn>
                    <a:cxn ang="0">
                      <a:pos x="connsiteX3" y="connsiteY3"/>
                    </a:cxn>
                  </a:cxnLst>
                  <a:rect l="l" t="t" r="r" b="b"/>
                  <a:pathLst>
                    <a:path w="127567" h="35805">
                      <a:moveTo>
                        <a:pt x="127567" y="23157"/>
                      </a:moveTo>
                      <a:cubicBezTo>
                        <a:pt x="90649" y="-7719"/>
                        <a:pt x="36918" y="-7719"/>
                        <a:pt x="0" y="23157"/>
                      </a:cubicBezTo>
                      <a:lnTo>
                        <a:pt x="9866" y="35806"/>
                      </a:lnTo>
                      <a:cubicBezTo>
                        <a:pt x="40973" y="9759"/>
                        <a:pt x="86278" y="9759"/>
                        <a:pt x="117385" y="35806"/>
                      </a:cubicBezTo>
                      <a:close/>
                    </a:path>
                  </a:pathLst>
                </a:custGeom>
                <a:solidFill>
                  <a:schemeClr val="accent2"/>
                </a:solidFill>
                <a:ln w="6271" cap="flat">
                  <a:noFill/>
                  <a:prstDash val="solid"/>
                  <a:miter/>
                </a:ln>
              </p:spPr>
              <p:txBody>
                <a:bodyPr rtlCol="0" anchor="ctr"/>
                <a:lstStyle/>
                <a:p>
                  <a:endParaRPr lang="en-US"/>
                </a:p>
              </p:txBody>
            </p:sp>
            <p:sp>
              <p:nvSpPr>
                <p:cNvPr id="665" name="Picture Placeholder 75">
                  <a:extLst>
                    <a:ext uri="{FF2B5EF4-FFF2-40B4-BE49-F238E27FC236}">
                      <a16:creationId xmlns:a16="http://schemas.microsoft.com/office/drawing/2014/main" id="{EB3B0C5C-035F-76F3-0093-C87CB0B80A5B}"/>
                    </a:ext>
                  </a:extLst>
                </p:cNvPr>
                <p:cNvSpPr/>
                <p:nvPr/>
              </p:nvSpPr>
              <p:spPr>
                <a:xfrm>
                  <a:off x="243886" y="2459238"/>
                  <a:ext cx="182717" cy="48135"/>
                </a:xfrm>
                <a:custGeom>
                  <a:avLst/>
                  <a:gdLst>
                    <a:gd name="connsiteX0" fmla="*/ 182718 w 182717"/>
                    <a:gd name="connsiteY0" fmla="*/ 36246 h 48135"/>
                    <a:gd name="connsiteX1" fmla="*/ 0 w 182717"/>
                    <a:gd name="connsiteY1" fmla="*/ 36246 h 48135"/>
                    <a:gd name="connsiteX2" fmla="*/ 10562 w 182717"/>
                    <a:gd name="connsiteY2" fmla="*/ 48136 h 48135"/>
                    <a:gd name="connsiteX3" fmla="*/ 172156 w 182717"/>
                    <a:gd name="connsiteY3" fmla="*/ 48136 h 48135"/>
                  </a:gdLst>
                  <a:ahLst/>
                  <a:cxnLst>
                    <a:cxn ang="0">
                      <a:pos x="connsiteX0" y="connsiteY0"/>
                    </a:cxn>
                    <a:cxn ang="0">
                      <a:pos x="connsiteX1" y="connsiteY1"/>
                    </a:cxn>
                    <a:cxn ang="0">
                      <a:pos x="connsiteX2" y="connsiteY2"/>
                    </a:cxn>
                    <a:cxn ang="0">
                      <a:pos x="connsiteX3" y="connsiteY3"/>
                    </a:cxn>
                  </a:cxnLst>
                  <a:rect l="l" t="t" r="r" b="b"/>
                  <a:pathLst>
                    <a:path w="182717" h="48135">
                      <a:moveTo>
                        <a:pt x="182718" y="36246"/>
                      </a:moveTo>
                      <a:cubicBezTo>
                        <a:pt x="131399" y="-12082"/>
                        <a:pt x="51319" y="-12082"/>
                        <a:pt x="0" y="36246"/>
                      </a:cubicBezTo>
                      <a:lnTo>
                        <a:pt x="10562" y="48136"/>
                      </a:lnTo>
                      <a:cubicBezTo>
                        <a:pt x="55880" y="5224"/>
                        <a:pt x="126838" y="5224"/>
                        <a:pt x="172156" y="48136"/>
                      </a:cubicBezTo>
                      <a:close/>
                    </a:path>
                  </a:pathLst>
                </a:custGeom>
                <a:solidFill>
                  <a:schemeClr val="accent2"/>
                </a:solidFill>
                <a:ln w="6271" cap="flat">
                  <a:noFill/>
                  <a:prstDash val="solid"/>
                  <a:miter/>
                </a:ln>
              </p:spPr>
              <p:txBody>
                <a:bodyPr rtlCol="0" anchor="ctr"/>
                <a:lstStyle/>
                <a:p>
                  <a:endParaRPr lang="en-US"/>
                </a:p>
              </p:txBody>
            </p:sp>
            <p:sp>
              <p:nvSpPr>
                <p:cNvPr id="666" name="Picture Placeholder 75">
                  <a:extLst>
                    <a:ext uri="{FF2B5EF4-FFF2-40B4-BE49-F238E27FC236}">
                      <a16:creationId xmlns:a16="http://schemas.microsoft.com/office/drawing/2014/main" id="{A5A04135-9A27-3955-89DD-E0857C586543}"/>
                    </a:ext>
                  </a:extLst>
                </p:cNvPr>
                <p:cNvSpPr/>
                <p:nvPr/>
              </p:nvSpPr>
              <p:spPr>
                <a:xfrm>
                  <a:off x="216627" y="2413541"/>
                  <a:ext cx="237172" cy="61134"/>
                </a:xfrm>
                <a:custGeom>
                  <a:avLst/>
                  <a:gdLst>
                    <a:gd name="connsiteX0" fmla="*/ 237173 w 237172"/>
                    <a:gd name="connsiteY0" fmla="*/ 49561 h 61134"/>
                    <a:gd name="connsiteX1" fmla="*/ 1494 w 237172"/>
                    <a:gd name="connsiteY1" fmla="*/ 48067 h 61134"/>
                    <a:gd name="connsiteX2" fmla="*/ 0 w 237172"/>
                    <a:gd name="connsiteY2" fmla="*/ 49561 h 61134"/>
                    <a:gd name="connsiteX3" fmla="*/ 11068 w 237172"/>
                    <a:gd name="connsiteY3" fmla="*/ 61135 h 61134"/>
                    <a:gd name="connsiteX4" fmla="*/ 224293 w 237172"/>
                    <a:gd name="connsiteY4" fmla="*/ 59324 h 61134"/>
                    <a:gd name="connsiteX5" fmla="*/ 226104 w 237172"/>
                    <a:gd name="connsiteY5" fmla="*/ 61135 h 6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172" h="61134">
                      <a:moveTo>
                        <a:pt x="237173" y="49561"/>
                      </a:moveTo>
                      <a:cubicBezTo>
                        <a:pt x="172504" y="-15932"/>
                        <a:pt x="66988" y="-16601"/>
                        <a:pt x="1494" y="48067"/>
                      </a:cubicBezTo>
                      <a:cubicBezTo>
                        <a:pt x="993" y="48562"/>
                        <a:pt x="495" y="49060"/>
                        <a:pt x="0" y="49561"/>
                      </a:cubicBezTo>
                      <a:lnTo>
                        <a:pt x="11068" y="61135"/>
                      </a:lnTo>
                      <a:cubicBezTo>
                        <a:pt x="69449" y="1754"/>
                        <a:pt x="164913" y="944"/>
                        <a:pt x="224293" y="59324"/>
                      </a:cubicBezTo>
                      <a:cubicBezTo>
                        <a:pt x="224902" y="59922"/>
                        <a:pt x="225506" y="60526"/>
                        <a:pt x="226104" y="61135"/>
                      </a:cubicBezTo>
                      <a:close/>
                    </a:path>
                  </a:pathLst>
                </a:custGeom>
                <a:solidFill>
                  <a:schemeClr val="accent2"/>
                </a:solidFill>
                <a:ln w="6271" cap="flat">
                  <a:noFill/>
                  <a:prstDash val="solid"/>
                  <a:miter/>
                </a:ln>
              </p:spPr>
              <p:txBody>
                <a:bodyPr rtlCol="0" anchor="ctr"/>
                <a:lstStyle/>
                <a:p>
                  <a:endParaRPr lang="en-US"/>
                </a:p>
              </p:txBody>
            </p:sp>
            <p:sp>
              <p:nvSpPr>
                <p:cNvPr id="667" name="Picture Placeholder 75">
                  <a:extLst>
                    <a:ext uri="{FF2B5EF4-FFF2-40B4-BE49-F238E27FC236}">
                      <a16:creationId xmlns:a16="http://schemas.microsoft.com/office/drawing/2014/main" id="{976D31E4-A68B-D97E-1788-E11154ADD181}"/>
                    </a:ext>
                  </a:extLst>
                </p:cNvPr>
                <p:cNvSpPr/>
                <p:nvPr/>
              </p:nvSpPr>
              <p:spPr>
                <a:xfrm>
                  <a:off x="307638" y="2557022"/>
                  <a:ext cx="57806" cy="57806"/>
                </a:xfrm>
                <a:custGeom>
                  <a:avLst/>
                  <a:gdLst>
                    <a:gd name="connsiteX0" fmla="*/ 0 w 57806"/>
                    <a:gd name="connsiteY0" fmla="*/ 28840 h 57806"/>
                    <a:gd name="connsiteX1" fmla="*/ 28840 w 57806"/>
                    <a:gd name="connsiteY1" fmla="*/ 57807 h 57806"/>
                    <a:gd name="connsiteX2" fmla="*/ 57807 w 57806"/>
                    <a:gd name="connsiteY2" fmla="*/ 28967 h 57806"/>
                    <a:gd name="connsiteX3" fmla="*/ 28967 w 57806"/>
                    <a:gd name="connsiteY3" fmla="*/ 0 h 57806"/>
                    <a:gd name="connsiteX4" fmla="*/ 28840 w 57806"/>
                    <a:gd name="connsiteY4" fmla="*/ 0 h 57806"/>
                    <a:gd name="connsiteX5" fmla="*/ 0 w 57806"/>
                    <a:gd name="connsiteY5" fmla="*/ 28840 h 57806"/>
                    <a:gd name="connsiteX6" fmla="*/ 41932 w 57806"/>
                    <a:gd name="connsiteY6" fmla="*/ 28840 h 57806"/>
                    <a:gd name="connsiteX7" fmla="*/ 28903 w 57806"/>
                    <a:gd name="connsiteY7" fmla="*/ 41995 h 57806"/>
                    <a:gd name="connsiteX8" fmla="*/ 15749 w 57806"/>
                    <a:gd name="connsiteY8" fmla="*/ 28967 h 57806"/>
                    <a:gd name="connsiteX9" fmla="*/ 28777 w 57806"/>
                    <a:gd name="connsiteY9" fmla="*/ 15812 h 57806"/>
                    <a:gd name="connsiteX10" fmla="*/ 28840 w 57806"/>
                    <a:gd name="connsiteY10" fmla="*/ 15812 h 57806"/>
                    <a:gd name="connsiteX11" fmla="*/ 41932 w 57806"/>
                    <a:gd name="connsiteY11" fmla="*/ 28840 h 5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806" h="57806">
                      <a:moveTo>
                        <a:pt x="0" y="28840"/>
                      </a:moveTo>
                      <a:cubicBezTo>
                        <a:pt x="-35" y="44803"/>
                        <a:pt x="12878" y="57772"/>
                        <a:pt x="28840" y="57807"/>
                      </a:cubicBezTo>
                      <a:cubicBezTo>
                        <a:pt x="44803" y="57842"/>
                        <a:pt x="57772" y="44929"/>
                        <a:pt x="57807" y="28967"/>
                      </a:cubicBezTo>
                      <a:cubicBezTo>
                        <a:pt x="57842" y="13004"/>
                        <a:pt x="44929" y="35"/>
                        <a:pt x="28967" y="0"/>
                      </a:cubicBezTo>
                      <a:cubicBezTo>
                        <a:pt x="28924" y="0"/>
                        <a:pt x="28883" y="0"/>
                        <a:pt x="28840" y="0"/>
                      </a:cubicBezTo>
                      <a:cubicBezTo>
                        <a:pt x="12912" y="0"/>
                        <a:pt x="0" y="12912"/>
                        <a:pt x="0" y="28840"/>
                      </a:cubicBezTo>
                      <a:close/>
                      <a:moveTo>
                        <a:pt x="41932" y="28840"/>
                      </a:moveTo>
                      <a:cubicBezTo>
                        <a:pt x="41967" y="36070"/>
                        <a:pt x="36134" y="41961"/>
                        <a:pt x="28903" y="41995"/>
                      </a:cubicBezTo>
                      <a:cubicBezTo>
                        <a:pt x="21673" y="42030"/>
                        <a:pt x="15784" y="36197"/>
                        <a:pt x="15749" y="28967"/>
                      </a:cubicBezTo>
                      <a:cubicBezTo>
                        <a:pt x="15714" y="21736"/>
                        <a:pt x="21547" y="15847"/>
                        <a:pt x="28777" y="15812"/>
                      </a:cubicBezTo>
                      <a:cubicBezTo>
                        <a:pt x="28799" y="15812"/>
                        <a:pt x="28819" y="15812"/>
                        <a:pt x="28840" y="15812"/>
                      </a:cubicBezTo>
                      <a:cubicBezTo>
                        <a:pt x="36046" y="15812"/>
                        <a:pt x="41897" y="21635"/>
                        <a:pt x="41932" y="28840"/>
                      </a:cubicBezTo>
                      <a:close/>
                    </a:path>
                  </a:pathLst>
                </a:custGeom>
                <a:solidFill>
                  <a:schemeClr val="accent2"/>
                </a:solidFill>
                <a:ln w="6271" cap="flat">
                  <a:noFill/>
                  <a:prstDash val="solid"/>
                  <a:miter/>
                </a:ln>
              </p:spPr>
              <p:txBody>
                <a:bodyPr rtlCol="0" anchor="ctr"/>
                <a:lstStyle/>
                <a:p>
                  <a:endParaRPr lang="en-US"/>
                </a:p>
              </p:txBody>
            </p:sp>
          </p:grpSp>
          <p:grpSp>
            <p:nvGrpSpPr>
              <p:cNvPr id="660" name="Group 659">
                <a:extLst>
                  <a:ext uri="{FF2B5EF4-FFF2-40B4-BE49-F238E27FC236}">
                    <a16:creationId xmlns:a16="http://schemas.microsoft.com/office/drawing/2014/main" id="{630D13EA-A2E3-9339-88FF-4B734FCF290C}"/>
                  </a:ext>
                </a:extLst>
              </p:cNvPr>
              <p:cNvGrpSpPr/>
              <p:nvPr/>
            </p:nvGrpSpPr>
            <p:grpSpPr>
              <a:xfrm rot="16200000" flipH="1">
                <a:off x="-169307" y="2976938"/>
                <a:ext cx="237172" cy="127036"/>
                <a:chOff x="216627" y="2413541"/>
                <a:chExt cx="237172" cy="127036"/>
              </a:xfrm>
            </p:grpSpPr>
            <p:sp>
              <p:nvSpPr>
                <p:cNvPr id="661" name="Picture Placeholder 75">
                  <a:extLst>
                    <a:ext uri="{FF2B5EF4-FFF2-40B4-BE49-F238E27FC236}">
                      <a16:creationId xmlns:a16="http://schemas.microsoft.com/office/drawing/2014/main" id="{6298F284-3434-9931-9E33-76D075D0B685}"/>
                    </a:ext>
                  </a:extLst>
                </p:cNvPr>
                <p:cNvSpPr/>
                <p:nvPr/>
              </p:nvSpPr>
              <p:spPr>
                <a:xfrm>
                  <a:off x="271462" y="2504772"/>
                  <a:ext cx="127567" cy="35805"/>
                </a:xfrm>
                <a:custGeom>
                  <a:avLst/>
                  <a:gdLst>
                    <a:gd name="connsiteX0" fmla="*/ 127567 w 127567"/>
                    <a:gd name="connsiteY0" fmla="*/ 23157 h 35805"/>
                    <a:gd name="connsiteX1" fmla="*/ 0 w 127567"/>
                    <a:gd name="connsiteY1" fmla="*/ 23157 h 35805"/>
                    <a:gd name="connsiteX2" fmla="*/ 9866 w 127567"/>
                    <a:gd name="connsiteY2" fmla="*/ 35806 h 35805"/>
                    <a:gd name="connsiteX3" fmla="*/ 117385 w 127567"/>
                    <a:gd name="connsiteY3" fmla="*/ 35806 h 35805"/>
                  </a:gdLst>
                  <a:ahLst/>
                  <a:cxnLst>
                    <a:cxn ang="0">
                      <a:pos x="connsiteX0" y="connsiteY0"/>
                    </a:cxn>
                    <a:cxn ang="0">
                      <a:pos x="connsiteX1" y="connsiteY1"/>
                    </a:cxn>
                    <a:cxn ang="0">
                      <a:pos x="connsiteX2" y="connsiteY2"/>
                    </a:cxn>
                    <a:cxn ang="0">
                      <a:pos x="connsiteX3" y="connsiteY3"/>
                    </a:cxn>
                  </a:cxnLst>
                  <a:rect l="l" t="t" r="r" b="b"/>
                  <a:pathLst>
                    <a:path w="127567" h="35805">
                      <a:moveTo>
                        <a:pt x="127567" y="23157"/>
                      </a:moveTo>
                      <a:cubicBezTo>
                        <a:pt x="90649" y="-7719"/>
                        <a:pt x="36918" y="-7719"/>
                        <a:pt x="0" y="23157"/>
                      </a:cubicBezTo>
                      <a:lnTo>
                        <a:pt x="9866" y="35806"/>
                      </a:lnTo>
                      <a:cubicBezTo>
                        <a:pt x="40973" y="9759"/>
                        <a:pt x="86278" y="9759"/>
                        <a:pt x="117385" y="35806"/>
                      </a:cubicBezTo>
                      <a:close/>
                    </a:path>
                  </a:pathLst>
                </a:custGeom>
                <a:solidFill>
                  <a:schemeClr val="accent2"/>
                </a:solidFill>
                <a:ln w="6271" cap="flat">
                  <a:noFill/>
                  <a:prstDash val="solid"/>
                  <a:miter/>
                </a:ln>
              </p:spPr>
              <p:txBody>
                <a:bodyPr rtlCol="0" anchor="ctr"/>
                <a:lstStyle/>
                <a:p>
                  <a:endParaRPr lang="en-US"/>
                </a:p>
              </p:txBody>
            </p:sp>
            <p:sp>
              <p:nvSpPr>
                <p:cNvPr id="662" name="Picture Placeholder 75">
                  <a:extLst>
                    <a:ext uri="{FF2B5EF4-FFF2-40B4-BE49-F238E27FC236}">
                      <a16:creationId xmlns:a16="http://schemas.microsoft.com/office/drawing/2014/main" id="{E5115CC8-255F-5EC2-C2E7-53B88AE38092}"/>
                    </a:ext>
                  </a:extLst>
                </p:cNvPr>
                <p:cNvSpPr/>
                <p:nvPr/>
              </p:nvSpPr>
              <p:spPr>
                <a:xfrm>
                  <a:off x="243886" y="2459238"/>
                  <a:ext cx="182717" cy="48135"/>
                </a:xfrm>
                <a:custGeom>
                  <a:avLst/>
                  <a:gdLst>
                    <a:gd name="connsiteX0" fmla="*/ 182718 w 182717"/>
                    <a:gd name="connsiteY0" fmla="*/ 36246 h 48135"/>
                    <a:gd name="connsiteX1" fmla="*/ 0 w 182717"/>
                    <a:gd name="connsiteY1" fmla="*/ 36246 h 48135"/>
                    <a:gd name="connsiteX2" fmla="*/ 10562 w 182717"/>
                    <a:gd name="connsiteY2" fmla="*/ 48136 h 48135"/>
                    <a:gd name="connsiteX3" fmla="*/ 172156 w 182717"/>
                    <a:gd name="connsiteY3" fmla="*/ 48136 h 48135"/>
                  </a:gdLst>
                  <a:ahLst/>
                  <a:cxnLst>
                    <a:cxn ang="0">
                      <a:pos x="connsiteX0" y="connsiteY0"/>
                    </a:cxn>
                    <a:cxn ang="0">
                      <a:pos x="connsiteX1" y="connsiteY1"/>
                    </a:cxn>
                    <a:cxn ang="0">
                      <a:pos x="connsiteX2" y="connsiteY2"/>
                    </a:cxn>
                    <a:cxn ang="0">
                      <a:pos x="connsiteX3" y="connsiteY3"/>
                    </a:cxn>
                  </a:cxnLst>
                  <a:rect l="l" t="t" r="r" b="b"/>
                  <a:pathLst>
                    <a:path w="182717" h="48135">
                      <a:moveTo>
                        <a:pt x="182718" y="36246"/>
                      </a:moveTo>
                      <a:cubicBezTo>
                        <a:pt x="131399" y="-12082"/>
                        <a:pt x="51319" y="-12082"/>
                        <a:pt x="0" y="36246"/>
                      </a:cubicBezTo>
                      <a:lnTo>
                        <a:pt x="10562" y="48136"/>
                      </a:lnTo>
                      <a:cubicBezTo>
                        <a:pt x="55880" y="5224"/>
                        <a:pt x="126838" y="5224"/>
                        <a:pt x="172156" y="48136"/>
                      </a:cubicBezTo>
                      <a:close/>
                    </a:path>
                  </a:pathLst>
                </a:custGeom>
                <a:solidFill>
                  <a:schemeClr val="accent2"/>
                </a:solidFill>
                <a:ln w="6271" cap="flat">
                  <a:noFill/>
                  <a:prstDash val="solid"/>
                  <a:miter/>
                </a:ln>
              </p:spPr>
              <p:txBody>
                <a:bodyPr rtlCol="0" anchor="ctr"/>
                <a:lstStyle/>
                <a:p>
                  <a:endParaRPr lang="en-US"/>
                </a:p>
              </p:txBody>
            </p:sp>
            <p:sp>
              <p:nvSpPr>
                <p:cNvPr id="663" name="Picture Placeholder 75">
                  <a:extLst>
                    <a:ext uri="{FF2B5EF4-FFF2-40B4-BE49-F238E27FC236}">
                      <a16:creationId xmlns:a16="http://schemas.microsoft.com/office/drawing/2014/main" id="{F06CB24C-ACCD-957B-C199-F646FDBF5ED5}"/>
                    </a:ext>
                  </a:extLst>
                </p:cNvPr>
                <p:cNvSpPr/>
                <p:nvPr/>
              </p:nvSpPr>
              <p:spPr>
                <a:xfrm>
                  <a:off x="216627" y="2413541"/>
                  <a:ext cx="237172" cy="61134"/>
                </a:xfrm>
                <a:custGeom>
                  <a:avLst/>
                  <a:gdLst>
                    <a:gd name="connsiteX0" fmla="*/ 237173 w 237172"/>
                    <a:gd name="connsiteY0" fmla="*/ 49561 h 61134"/>
                    <a:gd name="connsiteX1" fmla="*/ 1494 w 237172"/>
                    <a:gd name="connsiteY1" fmla="*/ 48067 h 61134"/>
                    <a:gd name="connsiteX2" fmla="*/ 0 w 237172"/>
                    <a:gd name="connsiteY2" fmla="*/ 49561 h 61134"/>
                    <a:gd name="connsiteX3" fmla="*/ 11068 w 237172"/>
                    <a:gd name="connsiteY3" fmla="*/ 61135 h 61134"/>
                    <a:gd name="connsiteX4" fmla="*/ 224293 w 237172"/>
                    <a:gd name="connsiteY4" fmla="*/ 59324 h 61134"/>
                    <a:gd name="connsiteX5" fmla="*/ 226104 w 237172"/>
                    <a:gd name="connsiteY5" fmla="*/ 61135 h 6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172" h="61134">
                      <a:moveTo>
                        <a:pt x="237173" y="49561"/>
                      </a:moveTo>
                      <a:cubicBezTo>
                        <a:pt x="172504" y="-15932"/>
                        <a:pt x="66988" y="-16601"/>
                        <a:pt x="1494" y="48067"/>
                      </a:cubicBezTo>
                      <a:cubicBezTo>
                        <a:pt x="993" y="48562"/>
                        <a:pt x="495" y="49060"/>
                        <a:pt x="0" y="49561"/>
                      </a:cubicBezTo>
                      <a:lnTo>
                        <a:pt x="11068" y="61135"/>
                      </a:lnTo>
                      <a:cubicBezTo>
                        <a:pt x="69449" y="1754"/>
                        <a:pt x="164913" y="944"/>
                        <a:pt x="224293" y="59324"/>
                      </a:cubicBezTo>
                      <a:cubicBezTo>
                        <a:pt x="224902" y="59922"/>
                        <a:pt x="225506" y="60526"/>
                        <a:pt x="226104" y="61135"/>
                      </a:cubicBezTo>
                      <a:close/>
                    </a:path>
                  </a:pathLst>
                </a:custGeom>
                <a:solidFill>
                  <a:schemeClr val="accent2"/>
                </a:solidFill>
                <a:ln w="6271" cap="flat">
                  <a:noFill/>
                  <a:prstDash val="solid"/>
                  <a:miter/>
                </a:ln>
              </p:spPr>
              <p:txBody>
                <a:bodyPr rtlCol="0" anchor="ctr"/>
                <a:lstStyle/>
                <a:p>
                  <a:endParaRPr lang="en-US"/>
                </a:p>
              </p:txBody>
            </p:sp>
          </p:grpSp>
        </p:grpSp>
        <p:sp>
          <p:nvSpPr>
            <p:cNvPr id="658" name="TextBox 657">
              <a:extLst>
                <a:ext uri="{FF2B5EF4-FFF2-40B4-BE49-F238E27FC236}">
                  <a16:creationId xmlns:a16="http://schemas.microsoft.com/office/drawing/2014/main" id="{EE1F3AAD-8B42-B391-19F8-40594A7C5C14}"/>
                </a:ext>
              </a:extLst>
            </p:cNvPr>
            <p:cNvSpPr txBox="1"/>
            <p:nvPr/>
          </p:nvSpPr>
          <p:spPr>
            <a:xfrm>
              <a:off x="3232982" y="2414548"/>
              <a:ext cx="329138" cy="218773"/>
            </a:xfrm>
            <a:prstGeom prst="rect">
              <a:avLst/>
            </a:prstGeom>
            <a:noFill/>
          </p:spPr>
          <p:txBody>
            <a:bodyPr wrap="square" lIns="0" tIns="0" rIns="0" bIns="0" rtlCol="0" anchor="t" anchorCtr="0">
              <a:spAutoFit/>
            </a:bodyPr>
            <a:lstStyle/>
            <a:p>
              <a:pPr algn="ctr">
                <a:lnSpc>
                  <a:spcPct val="130000"/>
                </a:lnSpc>
              </a:pPr>
              <a:r>
                <a:rPr lang="en-US" sz="1200" b="1" dirty="0">
                  <a:solidFill>
                    <a:schemeClr val="accent2"/>
                  </a:solidFill>
                </a:rPr>
                <a:t>LTE</a:t>
              </a:r>
            </a:p>
          </p:txBody>
        </p:sp>
      </p:grpSp>
      <p:sp>
        <p:nvSpPr>
          <p:cNvPr id="32" name="Freeform 31">
            <a:extLst>
              <a:ext uri="{FF2B5EF4-FFF2-40B4-BE49-F238E27FC236}">
                <a16:creationId xmlns:a16="http://schemas.microsoft.com/office/drawing/2014/main" id="{CFFC999E-2EB9-A456-4AC1-8FFB0051738F}"/>
              </a:ext>
            </a:extLst>
          </p:cNvPr>
          <p:cNvSpPr/>
          <p:nvPr/>
        </p:nvSpPr>
        <p:spPr>
          <a:xfrm>
            <a:off x="4450308" y="2599344"/>
            <a:ext cx="1683021" cy="3205908"/>
          </a:xfrm>
          <a:custGeom>
            <a:avLst/>
            <a:gdLst>
              <a:gd name="connsiteX0" fmla="*/ 1949985 w 1972019"/>
              <a:gd name="connsiteY0" fmla="*/ 0 h 3205908"/>
              <a:gd name="connsiteX1" fmla="*/ 0 w 1972019"/>
              <a:gd name="connsiteY1" fmla="*/ 0 h 3205908"/>
              <a:gd name="connsiteX2" fmla="*/ 0 w 1972019"/>
              <a:gd name="connsiteY2" fmla="*/ 3205908 h 3205908"/>
              <a:gd name="connsiteX3" fmla="*/ 121185 w 1972019"/>
              <a:gd name="connsiteY3" fmla="*/ 3205908 h 3205908"/>
              <a:gd name="connsiteX4" fmla="*/ 1972019 w 1972019"/>
              <a:gd name="connsiteY4" fmla="*/ 3205908 h 3205908"/>
              <a:gd name="connsiteX5" fmla="*/ 1972019 w 1972019"/>
              <a:gd name="connsiteY5" fmla="*/ 3205908 h 320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019" h="3205908">
                <a:moveTo>
                  <a:pt x="1949985" y="0"/>
                </a:moveTo>
                <a:lnTo>
                  <a:pt x="0" y="0"/>
                </a:lnTo>
                <a:lnTo>
                  <a:pt x="0" y="3205908"/>
                </a:lnTo>
                <a:lnTo>
                  <a:pt x="121185" y="3205908"/>
                </a:lnTo>
                <a:lnTo>
                  <a:pt x="1972019" y="3205908"/>
                </a:lnTo>
                <a:lnTo>
                  <a:pt x="1972019" y="3205908"/>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CFF6883A-747B-00C7-B46F-94CD1F8353BA}"/>
              </a:ext>
            </a:extLst>
          </p:cNvPr>
          <p:cNvGrpSpPr/>
          <p:nvPr/>
        </p:nvGrpSpPr>
        <p:grpSpPr>
          <a:xfrm>
            <a:off x="3891528" y="4002087"/>
            <a:ext cx="730822" cy="410408"/>
            <a:chOff x="4541803" y="4491828"/>
            <a:chExt cx="730822" cy="410408"/>
          </a:xfrm>
        </p:grpSpPr>
        <p:grpSp>
          <p:nvGrpSpPr>
            <p:cNvPr id="33" name="Group 32">
              <a:extLst>
                <a:ext uri="{FF2B5EF4-FFF2-40B4-BE49-F238E27FC236}">
                  <a16:creationId xmlns:a16="http://schemas.microsoft.com/office/drawing/2014/main" id="{7DDFFA83-71C3-5652-279C-15020A4F4999}"/>
                </a:ext>
              </a:extLst>
            </p:cNvPr>
            <p:cNvGrpSpPr/>
            <p:nvPr/>
          </p:nvGrpSpPr>
          <p:grpSpPr>
            <a:xfrm>
              <a:off x="4541803" y="4491828"/>
              <a:ext cx="712299" cy="410408"/>
              <a:chOff x="6018737" y="-511199"/>
              <a:chExt cx="600836" cy="346186"/>
            </a:xfrm>
          </p:grpSpPr>
          <p:sp>
            <p:nvSpPr>
              <p:cNvPr id="669" name="Picture Placeholder 75">
                <a:extLst>
                  <a:ext uri="{FF2B5EF4-FFF2-40B4-BE49-F238E27FC236}">
                    <a16:creationId xmlns:a16="http://schemas.microsoft.com/office/drawing/2014/main" id="{CEFEA05B-A733-2B79-9AE9-F2CA75E9D44D}"/>
                  </a:ext>
                </a:extLst>
              </p:cNvPr>
              <p:cNvSpPr/>
              <p:nvPr/>
            </p:nvSpPr>
            <p:spPr>
              <a:xfrm>
                <a:off x="6026649" y="-511199"/>
                <a:ext cx="584647" cy="327487"/>
              </a:xfrm>
              <a:custGeom>
                <a:avLst/>
                <a:gdLst>
                  <a:gd name="connsiteX0" fmla="*/ 94441 w 584647"/>
                  <a:gd name="connsiteY0" fmla="*/ 327488 h 327487"/>
                  <a:gd name="connsiteX1" fmla="*/ 84258 w 584647"/>
                  <a:gd name="connsiteY1" fmla="*/ 327488 h 327487"/>
                  <a:gd name="connsiteX2" fmla="*/ 14 w 584647"/>
                  <a:gd name="connsiteY2" fmla="*/ 240651 h 327487"/>
                  <a:gd name="connsiteX3" fmla="*/ 80147 w 584647"/>
                  <a:gd name="connsiteY3" fmla="*/ 162352 h 327487"/>
                  <a:gd name="connsiteX4" fmla="*/ 82108 w 584647"/>
                  <a:gd name="connsiteY4" fmla="*/ 162352 h 327487"/>
                  <a:gd name="connsiteX5" fmla="*/ 101904 w 584647"/>
                  <a:gd name="connsiteY5" fmla="*/ 165135 h 327487"/>
                  <a:gd name="connsiteX6" fmla="*/ 109999 w 584647"/>
                  <a:gd name="connsiteY6" fmla="*/ 167412 h 327487"/>
                  <a:gd name="connsiteX7" fmla="*/ 111770 w 584647"/>
                  <a:gd name="connsiteY7" fmla="*/ 159190 h 327487"/>
                  <a:gd name="connsiteX8" fmla="*/ 212205 w 584647"/>
                  <a:gd name="connsiteY8" fmla="*/ 76970 h 327487"/>
                  <a:gd name="connsiteX9" fmla="*/ 214735 w 584647"/>
                  <a:gd name="connsiteY9" fmla="*/ 76970 h 327487"/>
                  <a:gd name="connsiteX10" fmla="*/ 256350 w 584647"/>
                  <a:gd name="connsiteY10" fmla="*/ 86963 h 327487"/>
                  <a:gd name="connsiteX11" fmla="*/ 264066 w 584647"/>
                  <a:gd name="connsiteY11" fmla="*/ 90695 h 327487"/>
                  <a:gd name="connsiteX12" fmla="*/ 267166 w 584647"/>
                  <a:gd name="connsiteY12" fmla="*/ 82663 h 327487"/>
                  <a:gd name="connsiteX13" fmla="*/ 379996 w 584647"/>
                  <a:gd name="connsiteY13" fmla="*/ 0 h 327487"/>
                  <a:gd name="connsiteX14" fmla="*/ 382969 w 584647"/>
                  <a:gd name="connsiteY14" fmla="*/ 0 h 327487"/>
                  <a:gd name="connsiteX15" fmla="*/ 501745 w 584647"/>
                  <a:gd name="connsiteY15" fmla="*/ 121496 h 327487"/>
                  <a:gd name="connsiteX16" fmla="*/ 502377 w 584647"/>
                  <a:gd name="connsiteY16" fmla="*/ 127820 h 327487"/>
                  <a:gd name="connsiteX17" fmla="*/ 508702 w 584647"/>
                  <a:gd name="connsiteY17" fmla="*/ 128453 h 327487"/>
                  <a:gd name="connsiteX18" fmla="*/ 584597 w 584647"/>
                  <a:gd name="connsiteY18" fmla="*/ 229204 h 327487"/>
                  <a:gd name="connsiteX19" fmla="*/ 500796 w 584647"/>
                  <a:gd name="connsiteY19" fmla="*/ 326160 h 327487"/>
                  <a:gd name="connsiteX20" fmla="*/ 488969 w 584647"/>
                  <a:gd name="connsiteY20" fmla="*/ 326160 h 327487"/>
                  <a:gd name="connsiteX21" fmla="*/ 292527 w 584647"/>
                  <a:gd name="connsiteY21" fmla="*/ 326729 h 327487"/>
                  <a:gd name="connsiteX22" fmla="*/ 94441 w 584647"/>
                  <a:gd name="connsiteY22" fmla="*/ 327488 h 32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4647" h="327487">
                    <a:moveTo>
                      <a:pt x="94441" y="327488"/>
                    </a:moveTo>
                    <a:lnTo>
                      <a:pt x="84258" y="327488"/>
                    </a:lnTo>
                    <a:cubicBezTo>
                      <a:pt x="39164" y="326223"/>
                      <a:pt x="-871" y="284860"/>
                      <a:pt x="14" y="240651"/>
                    </a:cubicBezTo>
                    <a:cubicBezTo>
                      <a:pt x="1372" y="197271"/>
                      <a:pt x="36746" y="162705"/>
                      <a:pt x="80147" y="162352"/>
                    </a:cubicBezTo>
                    <a:lnTo>
                      <a:pt x="82108" y="162352"/>
                    </a:lnTo>
                    <a:cubicBezTo>
                      <a:pt x="88797" y="162449"/>
                      <a:pt x="95448" y="163384"/>
                      <a:pt x="101904" y="165135"/>
                    </a:cubicBezTo>
                    <a:lnTo>
                      <a:pt x="109999" y="167412"/>
                    </a:lnTo>
                    <a:lnTo>
                      <a:pt x="111770" y="159190"/>
                    </a:lnTo>
                    <a:cubicBezTo>
                      <a:pt x="121824" y="111622"/>
                      <a:pt x="163588" y="77432"/>
                      <a:pt x="212205" y="76970"/>
                    </a:cubicBezTo>
                    <a:lnTo>
                      <a:pt x="214735" y="76970"/>
                    </a:lnTo>
                    <a:cubicBezTo>
                      <a:pt x="229158" y="77314"/>
                      <a:pt x="243344" y="80720"/>
                      <a:pt x="256350" y="86963"/>
                    </a:cubicBezTo>
                    <a:lnTo>
                      <a:pt x="264066" y="90695"/>
                    </a:lnTo>
                    <a:lnTo>
                      <a:pt x="267166" y="82663"/>
                    </a:lnTo>
                    <a:cubicBezTo>
                      <a:pt x="286645" y="32445"/>
                      <a:pt x="330917" y="0"/>
                      <a:pt x="379996" y="0"/>
                    </a:cubicBezTo>
                    <a:lnTo>
                      <a:pt x="382969" y="0"/>
                    </a:lnTo>
                    <a:cubicBezTo>
                      <a:pt x="444507" y="1518"/>
                      <a:pt x="495610" y="53759"/>
                      <a:pt x="501745" y="121496"/>
                    </a:cubicBezTo>
                    <a:lnTo>
                      <a:pt x="502377" y="127820"/>
                    </a:lnTo>
                    <a:lnTo>
                      <a:pt x="508702" y="128453"/>
                    </a:lnTo>
                    <a:cubicBezTo>
                      <a:pt x="552974" y="132627"/>
                      <a:pt x="586115" y="176899"/>
                      <a:pt x="584597" y="229204"/>
                    </a:cubicBezTo>
                    <a:cubicBezTo>
                      <a:pt x="583459" y="282646"/>
                      <a:pt x="545827" y="326160"/>
                      <a:pt x="500796" y="326160"/>
                    </a:cubicBezTo>
                    <a:lnTo>
                      <a:pt x="488969" y="326160"/>
                    </a:lnTo>
                    <a:cubicBezTo>
                      <a:pt x="460066" y="326160"/>
                      <a:pt x="376391" y="326160"/>
                      <a:pt x="292527" y="326729"/>
                    </a:cubicBezTo>
                    <a:cubicBezTo>
                      <a:pt x="208663" y="327298"/>
                      <a:pt x="123787" y="327488"/>
                      <a:pt x="94441" y="327488"/>
                    </a:cubicBezTo>
                    <a:close/>
                  </a:path>
                </a:pathLst>
              </a:custGeom>
              <a:solidFill>
                <a:schemeClr val="bg1"/>
              </a:solidFill>
              <a:ln w="6271" cap="flat">
                <a:noFill/>
                <a:prstDash val="solid"/>
                <a:miter/>
              </a:ln>
            </p:spPr>
            <p:txBody>
              <a:bodyPr rtlCol="0" anchor="ctr"/>
              <a:lstStyle/>
              <a:p>
                <a:endParaRPr lang="en-US"/>
              </a:p>
            </p:txBody>
          </p:sp>
          <p:sp>
            <p:nvSpPr>
              <p:cNvPr id="670" name="Picture Placeholder 75">
                <a:extLst>
                  <a:ext uri="{FF2B5EF4-FFF2-40B4-BE49-F238E27FC236}">
                    <a16:creationId xmlns:a16="http://schemas.microsoft.com/office/drawing/2014/main" id="{917DDB88-A306-3016-D4E7-64F37E11FDC2}"/>
                  </a:ext>
                </a:extLst>
              </p:cNvPr>
              <p:cNvSpPr/>
              <p:nvPr/>
            </p:nvSpPr>
            <p:spPr>
              <a:xfrm>
                <a:off x="6018737" y="-508438"/>
                <a:ext cx="600836" cy="343425"/>
              </a:xfrm>
              <a:custGeom>
                <a:avLst/>
                <a:gdLst>
                  <a:gd name="connsiteX0" fmla="*/ 387909 w 600836"/>
                  <a:gd name="connsiteY0" fmla="*/ 15875 h 343425"/>
                  <a:gd name="connsiteX1" fmla="*/ 390755 w 600836"/>
                  <a:gd name="connsiteY1" fmla="*/ 15875 h 343425"/>
                  <a:gd name="connsiteX2" fmla="*/ 501815 w 600836"/>
                  <a:gd name="connsiteY2" fmla="*/ 130224 h 343425"/>
                  <a:gd name="connsiteX3" fmla="*/ 502954 w 600836"/>
                  <a:gd name="connsiteY3" fmla="*/ 143252 h 343425"/>
                  <a:gd name="connsiteX4" fmla="*/ 516046 w 600836"/>
                  <a:gd name="connsiteY4" fmla="*/ 144517 h 343425"/>
                  <a:gd name="connsiteX5" fmla="*/ 584984 w 600836"/>
                  <a:gd name="connsiteY5" fmla="*/ 237299 h 343425"/>
                  <a:gd name="connsiteX6" fmla="*/ 509088 w 600836"/>
                  <a:gd name="connsiteY6" fmla="*/ 326476 h 343425"/>
                  <a:gd name="connsiteX7" fmla="*/ 496882 w 600836"/>
                  <a:gd name="connsiteY7" fmla="*/ 326476 h 343425"/>
                  <a:gd name="connsiteX8" fmla="*/ 300440 w 600836"/>
                  <a:gd name="connsiteY8" fmla="*/ 327045 h 343425"/>
                  <a:gd name="connsiteX9" fmla="*/ 102353 w 600836"/>
                  <a:gd name="connsiteY9" fmla="*/ 327678 h 343425"/>
                  <a:gd name="connsiteX10" fmla="*/ 92424 w 600836"/>
                  <a:gd name="connsiteY10" fmla="*/ 327678 h 343425"/>
                  <a:gd name="connsiteX11" fmla="*/ 15833 w 600836"/>
                  <a:gd name="connsiteY11" fmla="*/ 249000 h 343425"/>
                  <a:gd name="connsiteX12" fmla="*/ 88060 w 600836"/>
                  <a:gd name="connsiteY12" fmla="*/ 178038 h 343425"/>
                  <a:gd name="connsiteX13" fmla="*/ 89894 w 600836"/>
                  <a:gd name="connsiteY13" fmla="*/ 178038 h 343425"/>
                  <a:gd name="connsiteX14" fmla="*/ 107729 w 600836"/>
                  <a:gd name="connsiteY14" fmla="*/ 180567 h 343425"/>
                  <a:gd name="connsiteX15" fmla="*/ 123857 w 600836"/>
                  <a:gd name="connsiteY15" fmla="*/ 185058 h 343425"/>
                  <a:gd name="connsiteX16" fmla="*/ 127399 w 600836"/>
                  <a:gd name="connsiteY16" fmla="*/ 168614 h 343425"/>
                  <a:gd name="connsiteX17" fmla="*/ 220117 w 600836"/>
                  <a:gd name="connsiteY17" fmla="*/ 92719 h 343425"/>
                  <a:gd name="connsiteX18" fmla="*/ 222394 w 600836"/>
                  <a:gd name="connsiteY18" fmla="*/ 92719 h 343425"/>
                  <a:gd name="connsiteX19" fmla="*/ 260785 w 600836"/>
                  <a:gd name="connsiteY19" fmla="*/ 101889 h 343425"/>
                  <a:gd name="connsiteX20" fmla="*/ 276280 w 600836"/>
                  <a:gd name="connsiteY20" fmla="*/ 109416 h 343425"/>
                  <a:gd name="connsiteX21" fmla="*/ 282605 w 600836"/>
                  <a:gd name="connsiteY21" fmla="*/ 93414 h 343425"/>
                  <a:gd name="connsiteX22" fmla="*/ 387909 w 600836"/>
                  <a:gd name="connsiteY22" fmla="*/ 15875 h 343425"/>
                  <a:gd name="connsiteX23" fmla="*/ 387909 w 600836"/>
                  <a:gd name="connsiteY23" fmla="*/ 63 h 343425"/>
                  <a:gd name="connsiteX24" fmla="*/ 267742 w 600836"/>
                  <a:gd name="connsiteY24" fmla="*/ 87785 h 343425"/>
                  <a:gd name="connsiteX25" fmla="*/ 222837 w 600836"/>
                  <a:gd name="connsiteY25" fmla="*/ 77034 h 343425"/>
                  <a:gd name="connsiteX26" fmla="*/ 220117 w 600836"/>
                  <a:gd name="connsiteY26" fmla="*/ 77034 h 343425"/>
                  <a:gd name="connsiteX27" fmla="*/ 111967 w 600836"/>
                  <a:gd name="connsiteY27" fmla="*/ 165578 h 343425"/>
                  <a:gd name="connsiteX28" fmla="*/ 90210 w 600836"/>
                  <a:gd name="connsiteY28" fmla="*/ 162479 h 343425"/>
                  <a:gd name="connsiteX29" fmla="*/ 88060 w 600836"/>
                  <a:gd name="connsiteY29" fmla="*/ 162479 h 343425"/>
                  <a:gd name="connsiteX30" fmla="*/ 21 w 600836"/>
                  <a:gd name="connsiteY30" fmla="*/ 248557 h 343425"/>
                  <a:gd name="connsiteX31" fmla="*/ 91981 w 600836"/>
                  <a:gd name="connsiteY31" fmla="*/ 343426 h 343425"/>
                  <a:gd name="connsiteX32" fmla="*/ 102353 w 600836"/>
                  <a:gd name="connsiteY32" fmla="*/ 343426 h 343425"/>
                  <a:gd name="connsiteX33" fmla="*/ 496882 w 600836"/>
                  <a:gd name="connsiteY33" fmla="*/ 342224 h 343425"/>
                  <a:gd name="connsiteX34" fmla="*/ 509088 w 600836"/>
                  <a:gd name="connsiteY34" fmla="*/ 342224 h 343425"/>
                  <a:gd name="connsiteX35" fmla="*/ 600795 w 600836"/>
                  <a:gd name="connsiteY35" fmla="*/ 237552 h 343425"/>
                  <a:gd name="connsiteX36" fmla="*/ 517563 w 600836"/>
                  <a:gd name="connsiteY36" fmla="*/ 128706 h 343425"/>
                  <a:gd name="connsiteX37" fmla="*/ 391071 w 600836"/>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6" h="343425">
                    <a:moveTo>
                      <a:pt x="387909" y="15875"/>
                    </a:moveTo>
                    <a:lnTo>
                      <a:pt x="390755" y="15875"/>
                    </a:lnTo>
                    <a:cubicBezTo>
                      <a:pt x="448246" y="17266"/>
                      <a:pt x="495996" y="66472"/>
                      <a:pt x="501815" y="130224"/>
                    </a:cubicBezTo>
                    <a:lnTo>
                      <a:pt x="502954" y="143252"/>
                    </a:lnTo>
                    <a:lnTo>
                      <a:pt x="516046" y="144517"/>
                    </a:lnTo>
                    <a:cubicBezTo>
                      <a:pt x="555954" y="148312"/>
                      <a:pt x="586249" y="188789"/>
                      <a:pt x="584984" y="237299"/>
                    </a:cubicBezTo>
                    <a:cubicBezTo>
                      <a:pt x="583719" y="285809"/>
                      <a:pt x="549882" y="326476"/>
                      <a:pt x="509088" y="326476"/>
                    </a:cubicBezTo>
                    <a:lnTo>
                      <a:pt x="496882" y="326476"/>
                    </a:lnTo>
                    <a:cubicBezTo>
                      <a:pt x="467979" y="326476"/>
                      <a:pt x="383039" y="326476"/>
                      <a:pt x="300440" y="327045"/>
                    </a:cubicBezTo>
                    <a:cubicBezTo>
                      <a:pt x="217841" y="327614"/>
                      <a:pt x="131700" y="327678"/>
                      <a:pt x="102353" y="327678"/>
                    </a:cubicBezTo>
                    <a:lnTo>
                      <a:pt x="92424" y="327678"/>
                    </a:lnTo>
                    <a:cubicBezTo>
                      <a:pt x="52136" y="326602"/>
                      <a:pt x="14947" y="288339"/>
                      <a:pt x="15833" y="249000"/>
                    </a:cubicBezTo>
                    <a:cubicBezTo>
                      <a:pt x="16887" y="209762"/>
                      <a:pt x="48809" y="178398"/>
                      <a:pt x="88060" y="178038"/>
                    </a:cubicBezTo>
                    <a:lnTo>
                      <a:pt x="89894" y="178038"/>
                    </a:lnTo>
                    <a:cubicBezTo>
                      <a:pt x="95923" y="178115"/>
                      <a:pt x="101916" y="178966"/>
                      <a:pt x="107729" y="180567"/>
                    </a:cubicBezTo>
                    <a:lnTo>
                      <a:pt x="123857" y="185058"/>
                    </a:lnTo>
                    <a:lnTo>
                      <a:pt x="127399" y="168614"/>
                    </a:lnTo>
                    <a:cubicBezTo>
                      <a:pt x="136704" y="124715"/>
                      <a:pt x="175246" y="93166"/>
                      <a:pt x="220117" y="92719"/>
                    </a:cubicBezTo>
                    <a:lnTo>
                      <a:pt x="222394" y="92719"/>
                    </a:lnTo>
                    <a:cubicBezTo>
                      <a:pt x="235698" y="93006"/>
                      <a:pt x="248787" y="96133"/>
                      <a:pt x="260785" y="101889"/>
                    </a:cubicBezTo>
                    <a:lnTo>
                      <a:pt x="276280" y="109416"/>
                    </a:lnTo>
                    <a:lnTo>
                      <a:pt x="282605" y="93414"/>
                    </a:lnTo>
                    <a:cubicBezTo>
                      <a:pt x="300756" y="46359"/>
                      <a:pt x="342245" y="15875"/>
                      <a:pt x="387909" y="15875"/>
                    </a:cubicBezTo>
                    <a:moveTo>
                      <a:pt x="387909" y="63"/>
                    </a:moveTo>
                    <a:cubicBezTo>
                      <a:pt x="334150" y="63"/>
                      <a:pt x="287727" y="36177"/>
                      <a:pt x="267742" y="87785"/>
                    </a:cubicBezTo>
                    <a:cubicBezTo>
                      <a:pt x="253712" y="81039"/>
                      <a:pt x="238401" y="77373"/>
                      <a:pt x="222837" y="77034"/>
                    </a:cubicBezTo>
                    <a:lnTo>
                      <a:pt x="220117" y="77034"/>
                    </a:lnTo>
                    <a:cubicBezTo>
                      <a:pt x="167659" y="77246"/>
                      <a:pt x="122530" y="114194"/>
                      <a:pt x="111967" y="165578"/>
                    </a:cubicBezTo>
                    <a:cubicBezTo>
                      <a:pt x="104871" y="163645"/>
                      <a:pt x="97563" y="162604"/>
                      <a:pt x="90210" y="162479"/>
                    </a:cubicBezTo>
                    <a:lnTo>
                      <a:pt x="88060" y="162479"/>
                    </a:lnTo>
                    <a:cubicBezTo>
                      <a:pt x="40302" y="162733"/>
                      <a:pt x="1351" y="200817"/>
                      <a:pt x="21" y="248557"/>
                    </a:cubicBezTo>
                    <a:cubicBezTo>
                      <a:pt x="-1117" y="297446"/>
                      <a:pt x="43408" y="342098"/>
                      <a:pt x="91981" y="343426"/>
                    </a:cubicBezTo>
                    <a:lnTo>
                      <a:pt x="102353" y="343426"/>
                    </a:lnTo>
                    <a:cubicBezTo>
                      <a:pt x="160856" y="343426"/>
                      <a:pt x="438949" y="342224"/>
                      <a:pt x="496882" y="342224"/>
                    </a:cubicBezTo>
                    <a:lnTo>
                      <a:pt x="509088" y="342224"/>
                    </a:lnTo>
                    <a:cubicBezTo>
                      <a:pt x="558547" y="342224"/>
                      <a:pt x="599530" y="295612"/>
                      <a:pt x="600795" y="237552"/>
                    </a:cubicBezTo>
                    <a:cubicBezTo>
                      <a:pt x="602250" y="180631"/>
                      <a:pt x="565314" y="133259"/>
                      <a:pt x="517563" y="128706"/>
                    </a:cubicBezTo>
                    <a:cubicBezTo>
                      <a:pt x="511239" y="57680"/>
                      <a:pt x="457543" y="1581"/>
                      <a:pt x="391071" y="0"/>
                    </a:cubicBezTo>
                    <a:close/>
                  </a:path>
                </a:pathLst>
              </a:custGeom>
              <a:solidFill>
                <a:schemeClr val="bg1">
                  <a:lumMod val="75000"/>
                </a:schemeClr>
              </a:solidFill>
              <a:ln w="6271" cap="flat">
                <a:noFill/>
                <a:prstDash val="solid"/>
                <a:miter/>
              </a:ln>
            </p:spPr>
            <p:txBody>
              <a:bodyPr rtlCol="0" anchor="ctr"/>
              <a:lstStyle/>
              <a:p>
                <a:endParaRPr lang="en-US"/>
              </a:p>
            </p:txBody>
          </p:sp>
        </p:grpSp>
        <p:sp>
          <p:nvSpPr>
            <p:cNvPr id="674" name="Shape 139">
              <a:extLst>
                <a:ext uri="{FF2B5EF4-FFF2-40B4-BE49-F238E27FC236}">
                  <a16:creationId xmlns:a16="http://schemas.microsoft.com/office/drawing/2014/main" id="{DAA85B55-62BF-7556-31AA-80D8E4EA859B}"/>
                </a:ext>
              </a:extLst>
            </p:cNvPr>
            <p:cNvSpPr txBox="1"/>
            <p:nvPr/>
          </p:nvSpPr>
          <p:spPr>
            <a:xfrm>
              <a:off x="4565941" y="4664520"/>
              <a:ext cx="706684" cy="208833"/>
            </a:xfrm>
            <a:prstGeom prst="rect">
              <a:avLst/>
            </a:prstGeom>
            <a:noFill/>
            <a:ln>
              <a:noFill/>
            </a:ln>
          </p:spPr>
          <p:txBody>
            <a:bodyPr spcFirstLastPara="1" wrap="square" lIns="91337" tIns="45652" rIns="91337" bIns="45652" anchor="ctr" anchorCtr="0">
              <a:noAutofit/>
            </a:bodyPr>
            <a:lstStyle/>
            <a:p>
              <a:pPr algn="ctr"/>
              <a:r>
                <a:rPr lang="en-US" sz="1000" dirty="0">
                  <a:solidFill>
                    <a:schemeClr val="tx2"/>
                  </a:solidFill>
                </a:rPr>
                <a:t>Internet</a:t>
              </a:r>
            </a:p>
          </p:txBody>
        </p:sp>
      </p:grpSp>
      <p:grpSp>
        <p:nvGrpSpPr>
          <p:cNvPr id="36" name="Group 35">
            <a:extLst>
              <a:ext uri="{FF2B5EF4-FFF2-40B4-BE49-F238E27FC236}">
                <a16:creationId xmlns:a16="http://schemas.microsoft.com/office/drawing/2014/main" id="{5FD5CA4A-5E06-0A78-9EC6-5BFE6D7D88FD}"/>
              </a:ext>
            </a:extLst>
          </p:cNvPr>
          <p:cNvGrpSpPr/>
          <p:nvPr/>
        </p:nvGrpSpPr>
        <p:grpSpPr>
          <a:xfrm>
            <a:off x="3221225" y="5314895"/>
            <a:ext cx="945569" cy="544812"/>
            <a:chOff x="4058236" y="6140654"/>
            <a:chExt cx="945569" cy="544812"/>
          </a:xfrm>
        </p:grpSpPr>
        <p:grpSp>
          <p:nvGrpSpPr>
            <p:cNvPr id="671" name="Group 670">
              <a:extLst>
                <a:ext uri="{FF2B5EF4-FFF2-40B4-BE49-F238E27FC236}">
                  <a16:creationId xmlns:a16="http://schemas.microsoft.com/office/drawing/2014/main" id="{BF75407C-65BF-4CC4-E8A2-AB4B8035BAD7}"/>
                </a:ext>
              </a:extLst>
            </p:cNvPr>
            <p:cNvGrpSpPr/>
            <p:nvPr/>
          </p:nvGrpSpPr>
          <p:grpSpPr>
            <a:xfrm>
              <a:off x="4058236" y="6140654"/>
              <a:ext cx="945569" cy="544812"/>
              <a:chOff x="6018737" y="-511199"/>
              <a:chExt cx="600836" cy="346186"/>
            </a:xfrm>
          </p:grpSpPr>
          <p:sp>
            <p:nvSpPr>
              <p:cNvPr id="672" name="Picture Placeholder 75">
                <a:extLst>
                  <a:ext uri="{FF2B5EF4-FFF2-40B4-BE49-F238E27FC236}">
                    <a16:creationId xmlns:a16="http://schemas.microsoft.com/office/drawing/2014/main" id="{4FF9C3E3-C02B-794E-3A78-C5FAF667D755}"/>
                  </a:ext>
                </a:extLst>
              </p:cNvPr>
              <p:cNvSpPr/>
              <p:nvPr/>
            </p:nvSpPr>
            <p:spPr>
              <a:xfrm>
                <a:off x="6026649" y="-511199"/>
                <a:ext cx="584647" cy="327487"/>
              </a:xfrm>
              <a:custGeom>
                <a:avLst/>
                <a:gdLst>
                  <a:gd name="connsiteX0" fmla="*/ 94441 w 584647"/>
                  <a:gd name="connsiteY0" fmla="*/ 327488 h 327487"/>
                  <a:gd name="connsiteX1" fmla="*/ 84258 w 584647"/>
                  <a:gd name="connsiteY1" fmla="*/ 327488 h 327487"/>
                  <a:gd name="connsiteX2" fmla="*/ 14 w 584647"/>
                  <a:gd name="connsiteY2" fmla="*/ 240651 h 327487"/>
                  <a:gd name="connsiteX3" fmla="*/ 80147 w 584647"/>
                  <a:gd name="connsiteY3" fmla="*/ 162352 h 327487"/>
                  <a:gd name="connsiteX4" fmla="*/ 82108 w 584647"/>
                  <a:gd name="connsiteY4" fmla="*/ 162352 h 327487"/>
                  <a:gd name="connsiteX5" fmla="*/ 101904 w 584647"/>
                  <a:gd name="connsiteY5" fmla="*/ 165135 h 327487"/>
                  <a:gd name="connsiteX6" fmla="*/ 109999 w 584647"/>
                  <a:gd name="connsiteY6" fmla="*/ 167412 h 327487"/>
                  <a:gd name="connsiteX7" fmla="*/ 111770 w 584647"/>
                  <a:gd name="connsiteY7" fmla="*/ 159190 h 327487"/>
                  <a:gd name="connsiteX8" fmla="*/ 212205 w 584647"/>
                  <a:gd name="connsiteY8" fmla="*/ 76970 h 327487"/>
                  <a:gd name="connsiteX9" fmla="*/ 214735 w 584647"/>
                  <a:gd name="connsiteY9" fmla="*/ 76970 h 327487"/>
                  <a:gd name="connsiteX10" fmla="*/ 256350 w 584647"/>
                  <a:gd name="connsiteY10" fmla="*/ 86963 h 327487"/>
                  <a:gd name="connsiteX11" fmla="*/ 264066 w 584647"/>
                  <a:gd name="connsiteY11" fmla="*/ 90695 h 327487"/>
                  <a:gd name="connsiteX12" fmla="*/ 267166 w 584647"/>
                  <a:gd name="connsiteY12" fmla="*/ 82663 h 327487"/>
                  <a:gd name="connsiteX13" fmla="*/ 379996 w 584647"/>
                  <a:gd name="connsiteY13" fmla="*/ 0 h 327487"/>
                  <a:gd name="connsiteX14" fmla="*/ 382969 w 584647"/>
                  <a:gd name="connsiteY14" fmla="*/ 0 h 327487"/>
                  <a:gd name="connsiteX15" fmla="*/ 501745 w 584647"/>
                  <a:gd name="connsiteY15" fmla="*/ 121496 h 327487"/>
                  <a:gd name="connsiteX16" fmla="*/ 502377 w 584647"/>
                  <a:gd name="connsiteY16" fmla="*/ 127820 h 327487"/>
                  <a:gd name="connsiteX17" fmla="*/ 508702 w 584647"/>
                  <a:gd name="connsiteY17" fmla="*/ 128453 h 327487"/>
                  <a:gd name="connsiteX18" fmla="*/ 584597 w 584647"/>
                  <a:gd name="connsiteY18" fmla="*/ 229204 h 327487"/>
                  <a:gd name="connsiteX19" fmla="*/ 500796 w 584647"/>
                  <a:gd name="connsiteY19" fmla="*/ 326160 h 327487"/>
                  <a:gd name="connsiteX20" fmla="*/ 488969 w 584647"/>
                  <a:gd name="connsiteY20" fmla="*/ 326160 h 327487"/>
                  <a:gd name="connsiteX21" fmla="*/ 292527 w 584647"/>
                  <a:gd name="connsiteY21" fmla="*/ 326729 h 327487"/>
                  <a:gd name="connsiteX22" fmla="*/ 94441 w 584647"/>
                  <a:gd name="connsiteY22" fmla="*/ 327488 h 32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4647" h="327487">
                    <a:moveTo>
                      <a:pt x="94441" y="327488"/>
                    </a:moveTo>
                    <a:lnTo>
                      <a:pt x="84258" y="327488"/>
                    </a:lnTo>
                    <a:cubicBezTo>
                      <a:pt x="39164" y="326223"/>
                      <a:pt x="-871" y="284860"/>
                      <a:pt x="14" y="240651"/>
                    </a:cubicBezTo>
                    <a:cubicBezTo>
                      <a:pt x="1372" y="197271"/>
                      <a:pt x="36746" y="162705"/>
                      <a:pt x="80147" y="162352"/>
                    </a:cubicBezTo>
                    <a:lnTo>
                      <a:pt x="82108" y="162352"/>
                    </a:lnTo>
                    <a:cubicBezTo>
                      <a:pt x="88797" y="162449"/>
                      <a:pt x="95448" y="163384"/>
                      <a:pt x="101904" y="165135"/>
                    </a:cubicBezTo>
                    <a:lnTo>
                      <a:pt x="109999" y="167412"/>
                    </a:lnTo>
                    <a:lnTo>
                      <a:pt x="111770" y="159190"/>
                    </a:lnTo>
                    <a:cubicBezTo>
                      <a:pt x="121824" y="111622"/>
                      <a:pt x="163588" y="77432"/>
                      <a:pt x="212205" y="76970"/>
                    </a:cubicBezTo>
                    <a:lnTo>
                      <a:pt x="214735" y="76970"/>
                    </a:lnTo>
                    <a:cubicBezTo>
                      <a:pt x="229158" y="77314"/>
                      <a:pt x="243344" y="80720"/>
                      <a:pt x="256350" y="86963"/>
                    </a:cubicBezTo>
                    <a:lnTo>
                      <a:pt x="264066" y="90695"/>
                    </a:lnTo>
                    <a:lnTo>
                      <a:pt x="267166" y="82663"/>
                    </a:lnTo>
                    <a:cubicBezTo>
                      <a:pt x="286645" y="32445"/>
                      <a:pt x="330917" y="0"/>
                      <a:pt x="379996" y="0"/>
                    </a:cubicBezTo>
                    <a:lnTo>
                      <a:pt x="382969" y="0"/>
                    </a:lnTo>
                    <a:cubicBezTo>
                      <a:pt x="444507" y="1518"/>
                      <a:pt x="495610" y="53759"/>
                      <a:pt x="501745" y="121496"/>
                    </a:cubicBezTo>
                    <a:lnTo>
                      <a:pt x="502377" y="127820"/>
                    </a:lnTo>
                    <a:lnTo>
                      <a:pt x="508702" y="128453"/>
                    </a:lnTo>
                    <a:cubicBezTo>
                      <a:pt x="552974" y="132627"/>
                      <a:pt x="586115" y="176899"/>
                      <a:pt x="584597" y="229204"/>
                    </a:cubicBezTo>
                    <a:cubicBezTo>
                      <a:pt x="583459" y="282646"/>
                      <a:pt x="545827" y="326160"/>
                      <a:pt x="500796" y="326160"/>
                    </a:cubicBezTo>
                    <a:lnTo>
                      <a:pt x="488969" y="326160"/>
                    </a:lnTo>
                    <a:cubicBezTo>
                      <a:pt x="460066" y="326160"/>
                      <a:pt x="376391" y="326160"/>
                      <a:pt x="292527" y="326729"/>
                    </a:cubicBezTo>
                    <a:cubicBezTo>
                      <a:pt x="208663" y="327298"/>
                      <a:pt x="123787" y="327488"/>
                      <a:pt x="94441" y="327488"/>
                    </a:cubicBezTo>
                    <a:close/>
                  </a:path>
                </a:pathLst>
              </a:custGeom>
              <a:solidFill>
                <a:schemeClr val="bg1"/>
              </a:solidFill>
              <a:ln w="6271" cap="flat">
                <a:noFill/>
                <a:prstDash val="solid"/>
                <a:miter/>
              </a:ln>
            </p:spPr>
            <p:txBody>
              <a:bodyPr rtlCol="0" anchor="ctr"/>
              <a:lstStyle/>
              <a:p>
                <a:endParaRPr lang="en-US"/>
              </a:p>
            </p:txBody>
          </p:sp>
          <p:sp>
            <p:nvSpPr>
              <p:cNvPr id="673" name="Picture Placeholder 75">
                <a:extLst>
                  <a:ext uri="{FF2B5EF4-FFF2-40B4-BE49-F238E27FC236}">
                    <a16:creationId xmlns:a16="http://schemas.microsoft.com/office/drawing/2014/main" id="{00404341-9AEC-2457-0041-C5CC23BE740D}"/>
                  </a:ext>
                </a:extLst>
              </p:cNvPr>
              <p:cNvSpPr/>
              <p:nvPr/>
            </p:nvSpPr>
            <p:spPr>
              <a:xfrm>
                <a:off x="6018737" y="-508438"/>
                <a:ext cx="600836" cy="343425"/>
              </a:xfrm>
              <a:custGeom>
                <a:avLst/>
                <a:gdLst>
                  <a:gd name="connsiteX0" fmla="*/ 387909 w 600836"/>
                  <a:gd name="connsiteY0" fmla="*/ 15875 h 343425"/>
                  <a:gd name="connsiteX1" fmla="*/ 390755 w 600836"/>
                  <a:gd name="connsiteY1" fmla="*/ 15875 h 343425"/>
                  <a:gd name="connsiteX2" fmla="*/ 501815 w 600836"/>
                  <a:gd name="connsiteY2" fmla="*/ 130224 h 343425"/>
                  <a:gd name="connsiteX3" fmla="*/ 502954 w 600836"/>
                  <a:gd name="connsiteY3" fmla="*/ 143252 h 343425"/>
                  <a:gd name="connsiteX4" fmla="*/ 516046 w 600836"/>
                  <a:gd name="connsiteY4" fmla="*/ 144517 h 343425"/>
                  <a:gd name="connsiteX5" fmla="*/ 584984 w 600836"/>
                  <a:gd name="connsiteY5" fmla="*/ 237299 h 343425"/>
                  <a:gd name="connsiteX6" fmla="*/ 509088 w 600836"/>
                  <a:gd name="connsiteY6" fmla="*/ 326476 h 343425"/>
                  <a:gd name="connsiteX7" fmla="*/ 496882 w 600836"/>
                  <a:gd name="connsiteY7" fmla="*/ 326476 h 343425"/>
                  <a:gd name="connsiteX8" fmla="*/ 300440 w 600836"/>
                  <a:gd name="connsiteY8" fmla="*/ 327045 h 343425"/>
                  <a:gd name="connsiteX9" fmla="*/ 102353 w 600836"/>
                  <a:gd name="connsiteY9" fmla="*/ 327678 h 343425"/>
                  <a:gd name="connsiteX10" fmla="*/ 92424 w 600836"/>
                  <a:gd name="connsiteY10" fmla="*/ 327678 h 343425"/>
                  <a:gd name="connsiteX11" fmla="*/ 15833 w 600836"/>
                  <a:gd name="connsiteY11" fmla="*/ 249000 h 343425"/>
                  <a:gd name="connsiteX12" fmla="*/ 88060 w 600836"/>
                  <a:gd name="connsiteY12" fmla="*/ 178038 h 343425"/>
                  <a:gd name="connsiteX13" fmla="*/ 89894 w 600836"/>
                  <a:gd name="connsiteY13" fmla="*/ 178038 h 343425"/>
                  <a:gd name="connsiteX14" fmla="*/ 107729 w 600836"/>
                  <a:gd name="connsiteY14" fmla="*/ 180567 h 343425"/>
                  <a:gd name="connsiteX15" fmla="*/ 123857 w 600836"/>
                  <a:gd name="connsiteY15" fmla="*/ 185058 h 343425"/>
                  <a:gd name="connsiteX16" fmla="*/ 127399 w 600836"/>
                  <a:gd name="connsiteY16" fmla="*/ 168614 h 343425"/>
                  <a:gd name="connsiteX17" fmla="*/ 220117 w 600836"/>
                  <a:gd name="connsiteY17" fmla="*/ 92719 h 343425"/>
                  <a:gd name="connsiteX18" fmla="*/ 222394 w 600836"/>
                  <a:gd name="connsiteY18" fmla="*/ 92719 h 343425"/>
                  <a:gd name="connsiteX19" fmla="*/ 260785 w 600836"/>
                  <a:gd name="connsiteY19" fmla="*/ 101889 h 343425"/>
                  <a:gd name="connsiteX20" fmla="*/ 276280 w 600836"/>
                  <a:gd name="connsiteY20" fmla="*/ 109416 h 343425"/>
                  <a:gd name="connsiteX21" fmla="*/ 282605 w 600836"/>
                  <a:gd name="connsiteY21" fmla="*/ 93414 h 343425"/>
                  <a:gd name="connsiteX22" fmla="*/ 387909 w 600836"/>
                  <a:gd name="connsiteY22" fmla="*/ 15875 h 343425"/>
                  <a:gd name="connsiteX23" fmla="*/ 387909 w 600836"/>
                  <a:gd name="connsiteY23" fmla="*/ 63 h 343425"/>
                  <a:gd name="connsiteX24" fmla="*/ 267742 w 600836"/>
                  <a:gd name="connsiteY24" fmla="*/ 87785 h 343425"/>
                  <a:gd name="connsiteX25" fmla="*/ 222837 w 600836"/>
                  <a:gd name="connsiteY25" fmla="*/ 77034 h 343425"/>
                  <a:gd name="connsiteX26" fmla="*/ 220117 w 600836"/>
                  <a:gd name="connsiteY26" fmla="*/ 77034 h 343425"/>
                  <a:gd name="connsiteX27" fmla="*/ 111967 w 600836"/>
                  <a:gd name="connsiteY27" fmla="*/ 165578 h 343425"/>
                  <a:gd name="connsiteX28" fmla="*/ 90210 w 600836"/>
                  <a:gd name="connsiteY28" fmla="*/ 162479 h 343425"/>
                  <a:gd name="connsiteX29" fmla="*/ 88060 w 600836"/>
                  <a:gd name="connsiteY29" fmla="*/ 162479 h 343425"/>
                  <a:gd name="connsiteX30" fmla="*/ 21 w 600836"/>
                  <a:gd name="connsiteY30" fmla="*/ 248557 h 343425"/>
                  <a:gd name="connsiteX31" fmla="*/ 91981 w 600836"/>
                  <a:gd name="connsiteY31" fmla="*/ 343426 h 343425"/>
                  <a:gd name="connsiteX32" fmla="*/ 102353 w 600836"/>
                  <a:gd name="connsiteY32" fmla="*/ 343426 h 343425"/>
                  <a:gd name="connsiteX33" fmla="*/ 496882 w 600836"/>
                  <a:gd name="connsiteY33" fmla="*/ 342224 h 343425"/>
                  <a:gd name="connsiteX34" fmla="*/ 509088 w 600836"/>
                  <a:gd name="connsiteY34" fmla="*/ 342224 h 343425"/>
                  <a:gd name="connsiteX35" fmla="*/ 600795 w 600836"/>
                  <a:gd name="connsiteY35" fmla="*/ 237552 h 343425"/>
                  <a:gd name="connsiteX36" fmla="*/ 517563 w 600836"/>
                  <a:gd name="connsiteY36" fmla="*/ 128706 h 343425"/>
                  <a:gd name="connsiteX37" fmla="*/ 391071 w 600836"/>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6" h="343425">
                    <a:moveTo>
                      <a:pt x="387909" y="15875"/>
                    </a:moveTo>
                    <a:lnTo>
                      <a:pt x="390755" y="15875"/>
                    </a:lnTo>
                    <a:cubicBezTo>
                      <a:pt x="448246" y="17266"/>
                      <a:pt x="495996" y="66472"/>
                      <a:pt x="501815" y="130224"/>
                    </a:cubicBezTo>
                    <a:lnTo>
                      <a:pt x="502954" y="143252"/>
                    </a:lnTo>
                    <a:lnTo>
                      <a:pt x="516046" y="144517"/>
                    </a:lnTo>
                    <a:cubicBezTo>
                      <a:pt x="555954" y="148312"/>
                      <a:pt x="586249" y="188789"/>
                      <a:pt x="584984" y="237299"/>
                    </a:cubicBezTo>
                    <a:cubicBezTo>
                      <a:pt x="583719" y="285809"/>
                      <a:pt x="549882" y="326476"/>
                      <a:pt x="509088" y="326476"/>
                    </a:cubicBezTo>
                    <a:lnTo>
                      <a:pt x="496882" y="326476"/>
                    </a:lnTo>
                    <a:cubicBezTo>
                      <a:pt x="467979" y="326476"/>
                      <a:pt x="383039" y="326476"/>
                      <a:pt x="300440" y="327045"/>
                    </a:cubicBezTo>
                    <a:cubicBezTo>
                      <a:pt x="217841" y="327614"/>
                      <a:pt x="131700" y="327678"/>
                      <a:pt x="102353" y="327678"/>
                    </a:cubicBezTo>
                    <a:lnTo>
                      <a:pt x="92424" y="327678"/>
                    </a:lnTo>
                    <a:cubicBezTo>
                      <a:pt x="52136" y="326602"/>
                      <a:pt x="14947" y="288339"/>
                      <a:pt x="15833" y="249000"/>
                    </a:cubicBezTo>
                    <a:cubicBezTo>
                      <a:pt x="16887" y="209762"/>
                      <a:pt x="48809" y="178398"/>
                      <a:pt x="88060" y="178038"/>
                    </a:cubicBezTo>
                    <a:lnTo>
                      <a:pt x="89894" y="178038"/>
                    </a:lnTo>
                    <a:cubicBezTo>
                      <a:pt x="95923" y="178115"/>
                      <a:pt x="101916" y="178966"/>
                      <a:pt x="107729" y="180567"/>
                    </a:cubicBezTo>
                    <a:lnTo>
                      <a:pt x="123857" y="185058"/>
                    </a:lnTo>
                    <a:lnTo>
                      <a:pt x="127399" y="168614"/>
                    </a:lnTo>
                    <a:cubicBezTo>
                      <a:pt x="136704" y="124715"/>
                      <a:pt x="175246" y="93166"/>
                      <a:pt x="220117" y="92719"/>
                    </a:cubicBezTo>
                    <a:lnTo>
                      <a:pt x="222394" y="92719"/>
                    </a:lnTo>
                    <a:cubicBezTo>
                      <a:pt x="235698" y="93006"/>
                      <a:pt x="248787" y="96133"/>
                      <a:pt x="260785" y="101889"/>
                    </a:cubicBezTo>
                    <a:lnTo>
                      <a:pt x="276280" y="109416"/>
                    </a:lnTo>
                    <a:lnTo>
                      <a:pt x="282605" y="93414"/>
                    </a:lnTo>
                    <a:cubicBezTo>
                      <a:pt x="300756" y="46359"/>
                      <a:pt x="342245" y="15875"/>
                      <a:pt x="387909" y="15875"/>
                    </a:cubicBezTo>
                    <a:moveTo>
                      <a:pt x="387909" y="63"/>
                    </a:moveTo>
                    <a:cubicBezTo>
                      <a:pt x="334150" y="63"/>
                      <a:pt x="287727" y="36177"/>
                      <a:pt x="267742" y="87785"/>
                    </a:cubicBezTo>
                    <a:cubicBezTo>
                      <a:pt x="253712" y="81039"/>
                      <a:pt x="238401" y="77373"/>
                      <a:pt x="222837" y="77034"/>
                    </a:cubicBezTo>
                    <a:lnTo>
                      <a:pt x="220117" y="77034"/>
                    </a:lnTo>
                    <a:cubicBezTo>
                      <a:pt x="167659" y="77246"/>
                      <a:pt x="122530" y="114194"/>
                      <a:pt x="111967" y="165578"/>
                    </a:cubicBezTo>
                    <a:cubicBezTo>
                      <a:pt x="104871" y="163645"/>
                      <a:pt x="97563" y="162604"/>
                      <a:pt x="90210" y="162479"/>
                    </a:cubicBezTo>
                    <a:lnTo>
                      <a:pt x="88060" y="162479"/>
                    </a:lnTo>
                    <a:cubicBezTo>
                      <a:pt x="40302" y="162733"/>
                      <a:pt x="1351" y="200817"/>
                      <a:pt x="21" y="248557"/>
                    </a:cubicBezTo>
                    <a:cubicBezTo>
                      <a:pt x="-1117" y="297446"/>
                      <a:pt x="43408" y="342098"/>
                      <a:pt x="91981" y="343426"/>
                    </a:cubicBezTo>
                    <a:lnTo>
                      <a:pt x="102353" y="343426"/>
                    </a:lnTo>
                    <a:cubicBezTo>
                      <a:pt x="160856" y="343426"/>
                      <a:pt x="438949" y="342224"/>
                      <a:pt x="496882" y="342224"/>
                    </a:cubicBezTo>
                    <a:lnTo>
                      <a:pt x="509088" y="342224"/>
                    </a:lnTo>
                    <a:cubicBezTo>
                      <a:pt x="558547" y="342224"/>
                      <a:pt x="599530" y="295612"/>
                      <a:pt x="600795" y="237552"/>
                    </a:cubicBezTo>
                    <a:cubicBezTo>
                      <a:pt x="602250" y="180631"/>
                      <a:pt x="565314" y="133259"/>
                      <a:pt x="517563" y="128706"/>
                    </a:cubicBezTo>
                    <a:cubicBezTo>
                      <a:pt x="511239" y="57680"/>
                      <a:pt x="457543" y="1581"/>
                      <a:pt x="391071" y="0"/>
                    </a:cubicBezTo>
                    <a:close/>
                  </a:path>
                </a:pathLst>
              </a:custGeom>
              <a:solidFill>
                <a:schemeClr val="tx1"/>
              </a:solidFill>
              <a:ln w="6271" cap="flat">
                <a:noFill/>
                <a:prstDash val="solid"/>
                <a:miter/>
              </a:ln>
            </p:spPr>
            <p:txBody>
              <a:bodyPr rtlCol="0" anchor="ctr"/>
              <a:lstStyle/>
              <a:p>
                <a:endParaRPr lang="en-US"/>
              </a:p>
            </p:txBody>
          </p:sp>
        </p:grpSp>
        <p:sp>
          <p:nvSpPr>
            <p:cNvPr id="675" name="Shape 139">
              <a:extLst>
                <a:ext uri="{FF2B5EF4-FFF2-40B4-BE49-F238E27FC236}">
                  <a16:creationId xmlns:a16="http://schemas.microsoft.com/office/drawing/2014/main" id="{91937CF1-9DA2-D555-37D3-A0CA83C89BE3}"/>
                </a:ext>
              </a:extLst>
            </p:cNvPr>
            <p:cNvSpPr txBox="1"/>
            <p:nvPr/>
          </p:nvSpPr>
          <p:spPr>
            <a:xfrm>
              <a:off x="4184518" y="6362780"/>
              <a:ext cx="721793" cy="254982"/>
            </a:xfrm>
            <a:prstGeom prst="rect">
              <a:avLst/>
            </a:prstGeom>
            <a:noFill/>
            <a:ln>
              <a:noFill/>
            </a:ln>
          </p:spPr>
          <p:txBody>
            <a:bodyPr spcFirstLastPara="1" wrap="square" lIns="91337" tIns="45652" rIns="91337" bIns="45652"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tx2"/>
                  </a:solidFill>
                </a:rPr>
                <a:t>Mobile </a:t>
              </a:r>
              <a:br>
                <a:rPr lang="en-US" sz="1000" dirty="0">
                  <a:solidFill>
                    <a:schemeClr val="tx2"/>
                  </a:solidFill>
                </a:rPr>
              </a:br>
              <a:r>
                <a:rPr lang="en-US" sz="1000" dirty="0">
                  <a:solidFill>
                    <a:schemeClr val="tx2"/>
                  </a:solidFill>
                </a:rPr>
                <a:t>Network</a:t>
              </a:r>
            </a:p>
          </p:txBody>
        </p:sp>
      </p:grpSp>
      <p:grpSp>
        <p:nvGrpSpPr>
          <p:cNvPr id="681" name="Group 680">
            <a:extLst>
              <a:ext uri="{FF2B5EF4-FFF2-40B4-BE49-F238E27FC236}">
                <a16:creationId xmlns:a16="http://schemas.microsoft.com/office/drawing/2014/main" id="{3BFCE7BA-5617-2784-6D01-EACACB69CA29}"/>
              </a:ext>
            </a:extLst>
          </p:cNvPr>
          <p:cNvGrpSpPr/>
          <p:nvPr/>
        </p:nvGrpSpPr>
        <p:grpSpPr>
          <a:xfrm>
            <a:off x="3221225" y="2472543"/>
            <a:ext cx="945569" cy="544812"/>
            <a:chOff x="4058236" y="6140654"/>
            <a:chExt cx="945569" cy="544812"/>
          </a:xfrm>
        </p:grpSpPr>
        <p:grpSp>
          <p:nvGrpSpPr>
            <p:cNvPr id="682" name="Group 681">
              <a:extLst>
                <a:ext uri="{FF2B5EF4-FFF2-40B4-BE49-F238E27FC236}">
                  <a16:creationId xmlns:a16="http://schemas.microsoft.com/office/drawing/2014/main" id="{958A30D5-BCEC-D244-AEFE-8372982EA5DA}"/>
                </a:ext>
              </a:extLst>
            </p:cNvPr>
            <p:cNvGrpSpPr/>
            <p:nvPr/>
          </p:nvGrpSpPr>
          <p:grpSpPr>
            <a:xfrm>
              <a:off x="4058236" y="6140654"/>
              <a:ext cx="945569" cy="544812"/>
              <a:chOff x="6018737" y="-511199"/>
              <a:chExt cx="600836" cy="346186"/>
            </a:xfrm>
          </p:grpSpPr>
          <p:sp>
            <p:nvSpPr>
              <p:cNvPr id="684" name="Picture Placeholder 75">
                <a:extLst>
                  <a:ext uri="{FF2B5EF4-FFF2-40B4-BE49-F238E27FC236}">
                    <a16:creationId xmlns:a16="http://schemas.microsoft.com/office/drawing/2014/main" id="{E957EAAE-BA5A-830B-51AB-EDBE818653EE}"/>
                  </a:ext>
                </a:extLst>
              </p:cNvPr>
              <p:cNvSpPr/>
              <p:nvPr/>
            </p:nvSpPr>
            <p:spPr>
              <a:xfrm>
                <a:off x="6026649" y="-511199"/>
                <a:ext cx="584647" cy="327487"/>
              </a:xfrm>
              <a:custGeom>
                <a:avLst/>
                <a:gdLst>
                  <a:gd name="connsiteX0" fmla="*/ 94441 w 584647"/>
                  <a:gd name="connsiteY0" fmla="*/ 327488 h 327487"/>
                  <a:gd name="connsiteX1" fmla="*/ 84258 w 584647"/>
                  <a:gd name="connsiteY1" fmla="*/ 327488 h 327487"/>
                  <a:gd name="connsiteX2" fmla="*/ 14 w 584647"/>
                  <a:gd name="connsiteY2" fmla="*/ 240651 h 327487"/>
                  <a:gd name="connsiteX3" fmla="*/ 80147 w 584647"/>
                  <a:gd name="connsiteY3" fmla="*/ 162352 h 327487"/>
                  <a:gd name="connsiteX4" fmla="*/ 82108 w 584647"/>
                  <a:gd name="connsiteY4" fmla="*/ 162352 h 327487"/>
                  <a:gd name="connsiteX5" fmla="*/ 101904 w 584647"/>
                  <a:gd name="connsiteY5" fmla="*/ 165135 h 327487"/>
                  <a:gd name="connsiteX6" fmla="*/ 109999 w 584647"/>
                  <a:gd name="connsiteY6" fmla="*/ 167412 h 327487"/>
                  <a:gd name="connsiteX7" fmla="*/ 111770 w 584647"/>
                  <a:gd name="connsiteY7" fmla="*/ 159190 h 327487"/>
                  <a:gd name="connsiteX8" fmla="*/ 212205 w 584647"/>
                  <a:gd name="connsiteY8" fmla="*/ 76970 h 327487"/>
                  <a:gd name="connsiteX9" fmla="*/ 214735 w 584647"/>
                  <a:gd name="connsiteY9" fmla="*/ 76970 h 327487"/>
                  <a:gd name="connsiteX10" fmla="*/ 256350 w 584647"/>
                  <a:gd name="connsiteY10" fmla="*/ 86963 h 327487"/>
                  <a:gd name="connsiteX11" fmla="*/ 264066 w 584647"/>
                  <a:gd name="connsiteY11" fmla="*/ 90695 h 327487"/>
                  <a:gd name="connsiteX12" fmla="*/ 267166 w 584647"/>
                  <a:gd name="connsiteY12" fmla="*/ 82663 h 327487"/>
                  <a:gd name="connsiteX13" fmla="*/ 379996 w 584647"/>
                  <a:gd name="connsiteY13" fmla="*/ 0 h 327487"/>
                  <a:gd name="connsiteX14" fmla="*/ 382969 w 584647"/>
                  <a:gd name="connsiteY14" fmla="*/ 0 h 327487"/>
                  <a:gd name="connsiteX15" fmla="*/ 501745 w 584647"/>
                  <a:gd name="connsiteY15" fmla="*/ 121496 h 327487"/>
                  <a:gd name="connsiteX16" fmla="*/ 502377 w 584647"/>
                  <a:gd name="connsiteY16" fmla="*/ 127820 h 327487"/>
                  <a:gd name="connsiteX17" fmla="*/ 508702 w 584647"/>
                  <a:gd name="connsiteY17" fmla="*/ 128453 h 327487"/>
                  <a:gd name="connsiteX18" fmla="*/ 584597 w 584647"/>
                  <a:gd name="connsiteY18" fmla="*/ 229204 h 327487"/>
                  <a:gd name="connsiteX19" fmla="*/ 500796 w 584647"/>
                  <a:gd name="connsiteY19" fmla="*/ 326160 h 327487"/>
                  <a:gd name="connsiteX20" fmla="*/ 488969 w 584647"/>
                  <a:gd name="connsiteY20" fmla="*/ 326160 h 327487"/>
                  <a:gd name="connsiteX21" fmla="*/ 292527 w 584647"/>
                  <a:gd name="connsiteY21" fmla="*/ 326729 h 327487"/>
                  <a:gd name="connsiteX22" fmla="*/ 94441 w 584647"/>
                  <a:gd name="connsiteY22" fmla="*/ 327488 h 32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4647" h="327487">
                    <a:moveTo>
                      <a:pt x="94441" y="327488"/>
                    </a:moveTo>
                    <a:lnTo>
                      <a:pt x="84258" y="327488"/>
                    </a:lnTo>
                    <a:cubicBezTo>
                      <a:pt x="39164" y="326223"/>
                      <a:pt x="-871" y="284860"/>
                      <a:pt x="14" y="240651"/>
                    </a:cubicBezTo>
                    <a:cubicBezTo>
                      <a:pt x="1372" y="197271"/>
                      <a:pt x="36746" y="162705"/>
                      <a:pt x="80147" y="162352"/>
                    </a:cubicBezTo>
                    <a:lnTo>
                      <a:pt x="82108" y="162352"/>
                    </a:lnTo>
                    <a:cubicBezTo>
                      <a:pt x="88797" y="162449"/>
                      <a:pt x="95448" y="163384"/>
                      <a:pt x="101904" y="165135"/>
                    </a:cubicBezTo>
                    <a:lnTo>
                      <a:pt x="109999" y="167412"/>
                    </a:lnTo>
                    <a:lnTo>
                      <a:pt x="111770" y="159190"/>
                    </a:lnTo>
                    <a:cubicBezTo>
                      <a:pt x="121824" y="111622"/>
                      <a:pt x="163588" y="77432"/>
                      <a:pt x="212205" y="76970"/>
                    </a:cubicBezTo>
                    <a:lnTo>
                      <a:pt x="214735" y="76970"/>
                    </a:lnTo>
                    <a:cubicBezTo>
                      <a:pt x="229158" y="77314"/>
                      <a:pt x="243344" y="80720"/>
                      <a:pt x="256350" y="86963"/>
                    </a:cubicBezTo>
                    <a:lnTo>
                      <a:pt x="264066" y="90695"/>
                    </a:lnTo>
                    <a:lnTo>
                      <a:pt x="267166" y="82663"/>
                    </a:lnTo>
                    <a:cubicBezTo>
                      <a:pt x="286645" y="32445"/>
                      <a:pt x="330917" y="0"/>
                      <a:pt x="379996" y="0"/>
                    </a:cubicBezTo>
                    <a:lnTo>
                      <a:pt x="382969" y="0"/>
                    </a:lnTo>
                    <a:cubicBezTo>
                      <a:pt x="444507" y="1518"/>
                      <a:pt x="495610" y="53759"/>
                      <a:pt x="501745" y="121496"/>
                    </a:cubicBezTo>
                    <a:lnTo>
                      <a:pt x="502377" y="127820"/>
                    </a:lnTo>
                    <a:lnTo>
                      <a:pt x="508702" y="128453"/>
                    </a:lnTo>
                    <a:cubicBezTo>
                      <a:pt x="552974" y="132627"/>
                      <a:pt x="586115" y="176899"/>
                      <a:pt x="584597" y="229204"/>
                    </a:cubicBezTo>
                    <a:cubicBezTo>
                      <a:pt x="583459" y="282646"/>
                      <a:pt x="545827" y="326160"/>
                      <a:pt x="500796" y="326160"/>
                    </a:cubicBezTo>
                    <a:lnTo>
                      <a:pt x="488969" y="326160"/>
                    </a:lnTo>
                    <a:cubicBezTo>
                      <a:pt x="460066" y="326160"/>
                      <a:pt x="376391" y="326160"/>
                      <a:pt x="292527" y="326729"/>
                    </a:cubicBezTo>
                    <a:cubicBezTo>
                      <a:pt x="208663" y="327298"/>
                      <a:pt x="123787" y="327488"/>
                      <a:pt x="94441" y="327488"/>
                    </a:cubicBezTo>
                    <a:close/>
                  </a:path>
                </a:pathLst>
              </a:custGeom>
              <a:solidFill>
                <a:schemeClr val="bg1"/>
              </a:solidFill>
              <a:ln w="6271" cap="flat">
                <a:noFill/>
                <a:prstDash val="solid"/>
                <a:miter/>
              </a:ln>
            </p:spPr>
            <p:txBody>
              <a:bodyPr rtlCol="0" anchor="ctr"/>
              <a:lstStyle/>
              <a:p>
                <a:endParaRPr lang="en-US"/>
              </a:p>
            </p:txBody>
          </p:sp>
          <p:sp>
            <p:nvSpPr>
              <p:cNvPr id="685" name="Picture Placeholder 75">
                <a:extLst>
                  <a:ext uri="{FF2B5EF4-FFF2-40B4-BE49-F238E27FC236}">
                    <a16:creationId xmlns:a16="http://schemas.microsoft.com/office/drawing/2014/main" id="{533809BC-63E5-225F-BE54-F77A682CD246}"/>
                  </a:ext>
                </a:extLst>
              </p:cNvPr>
              <p:cNvSpPr/>
              <p:nvPr/>
            </p:nvSpPr>
            <p:spPr>
              <a:xfrm>
                <a:off x="6018737" y="-508438"/>
                <a:ext cx="600836" cy="343425"/>
              </a:xfrm>
              <a:custGeom>
                <a:avLst/>
                <a:gdLst>
                  <a:gd name="connsiteX0" fmla="*/ 387909 w 600836"/>
                  <a:gd name="connsiteY0" fmla="*/ 15875 h 343425"/>
                  <a:gd name="connsiteX1" fmla="*/ 390755 w 600836"/>
                  <a:gd name="connsiteY1" fmla="*/ 15875 h 343425"/>
                  <a:gd name="connsiteX2" fmla="*/ 501815 w 600836"/>
                  <a:gd name="connsiteY2" fmla="*/ 130224 h 343425"/>
                  <a:gd name="connsiteX3" fmla="*/ 502954 w 600836"/>
                  <a:gd name="connsiteY3" fmla="*/ 143252 h 343425"/>
                  <a:gd name="connsiteX4" fmla="*/ 516046 w 600836"/>
                  <a:gd name="connsiteY4" fmla="*/ 144517 h 343425"/>
                  <a:gd name="connsiteX5" fmla="*/ 584984 w 600836"/>
                  <a:gd name="connsiteY5" fmla="*/ 237299 h 343425"/>
                  <a:gd name="connsiteX6" fmla="*/ 509088 w 600836"/>
                  <a:gd name="connsiteY6" fmla="*/ 326476 h 343425"/>
                  <a:gd name="connsiteX7" fmla="*/ 496882 w 600836"/>
                  <a:gd name="connsiteY7" fmla="*/ 326476 h 343425"/>
                  <a:gd name="connsiteX8" fmla="*/ 300440 w 600836"/>
                  <a:gd name="connsiteY8" fmla="*/ 327045 h 343425"/>
                  <a:gd name="connsiteX9" fmla="*/ 102353 w 600836"/>
                  <a:gd name="connsiteY9" fmla="*/ 327678 h 343425"/>
                  <a:gd name="connsiteX10" fmla="*/ 92424 w 600836"/>
                  <a:gd name="connsiteY10" fmla="*/ 327678 h 343425"/>
                  <a:gd name="connsiteX11" fmla="*/ 15833 w 600836"/>
                  <a:gd name="connsiteY11" fmla="*/ 249000 h 343425"/>
                  <a:gd name="connsiteX12" fmla="*/ 88060 w 600836"/>
                  <a:gd name="connsiteY12" fmla="*/ 178038 h 343425"/>
                  <a:gd name="connsiteX13" fmla="*/ 89894 w 600836"/>
                  <a:gd name="connsiteY13" fmla="*/ 178038 h 343425"/>
                  <a:gd name="connsiteX14" fmla="*/ 107729 w 600836"/>
                  <a:gd name="connsiteY14" fmla="*/ 180567 h 343425"/>
                  <a:gd name="connsiteX15" fmla="*/ 123857 w 600836"/>
                  <a:gd name="connsiteY15" fmla="*/ 185058 h 343425"/>
                  <a:gd name="connsiteX16" fmla="*/ 127399 w 600836"/>
                  <a:gd name="connsiteY16" fmla="*/ 168614 h 343425"/>
                  <a:gd name="connsiteX17" fmla="*/ 220117 w 600836"/>
                  <a:gd name="connsiteY17" fmla="*/ 92719 h 343425"/>
                  <a:gd name="connsiteX18" fmla="*/ 222394 w 600836"/>
                  <a:gd name="connsiteY18" fmla="*/ 92719 h 343425"/>
                  <a:gd name="connsiteX19" fmla="*/ 260785 w 600836"/>
                  <a:gd name="connsiteY19" fmla="*/ 101889 h 343425"/>
                  <a:gd name="connsiteX20" fmla="*/ 276280 w 600836"/>
                  <a:gd name="connsiteY20" fmla="*/ 109416 h 343425"/>
                  <a:gd name="connsiteX21" fmla="*/ 282605 w 600836"/>
                  <a:gd name="connsiteY21" fmla="*/ 93414 h 343425"/>
                  <a:gd name="connsiteX22" fmla="*/ 387909 w 600836"/>
                  <a:gd name="connsiteY22" fmla="*/ 15875 h 343425"/>
                  <a:gd name="connsiteX23" fmla="*/ 387909 w 600836"/>
                  <a:gd name="connsiteY23" fmla="*/ 63 h 343425"/>
                  <a:gd name="connsiteX24" fmla="*/ 267742 w 600836"/>
                  <a:gd name="connsiteY24" fmla="*/ 87785 h 343425"/>
                  <a:gd name="connsiteX25" fmla="*/ 222837 w 600836"/>
                  <a:gd name="connsiteY25" fmla="*/ 77034 h 343425"/>
                  <a:gd name="connsiteX26" fmla="*/ 220117 w 600836"/>
                  <a:gd name="connsiteY26" fmla="*/ 77034 h 343425"/>
                  <a:gd name="connsiteX27" fmla="*/ 111967 w 600836"/>
                  <a:gd name="connsiteY27" fmla="*/ 165578 h 343425"/>
                  <a:gd name="connsiteX28" fmla="*/ 90210 w 600836"/>
                  <a:gd name="connsiteY28" fmla="*/ 162479 h 343425"/>
                  <a:gd name="connsiteX29" fmla="*/ 88060 w 600836"/>
                  <a:gd name="connsiteY29" fmla="*/ 162479 h 343425"/>
                  <a:gd name="connsiteX30" fmla="*/ 21 w 600836"/>
                  <a:gd name="connsiteY30" fmla="*/ 248557 h 343425"/>
                  <a:gd name="connsiteX31" fmla="*/ 91981 w 600836"/>
                  <a:gd name="connsiteY31" fmla="*/ 343426 h 343425"/>
                  <a:gd name="connsiteX32" fmla="*/ 102353 w 600836"/>
                  <a:gd name="connsiteY32" fmla="*/ 343426 h 343425"/>
                  <a:gd name="connsiteX33" fmla="*/ 496882 w 600836"/>
                  <a:gd name="connsiteY33" fmla="*/ 342224 h 343425"/>
                  <a:gd name="connsiteX34" fmla="*/ 509088 w 600836"/>
                  <a:gd name="connsiteY34" fmla="*/ 342224 h 343425"/>
                  <a:gd name="connsiteX35" fmla="*/ 600795 w 600836"/>
                  <a:gd name="connsiteY35" fmla="*/ 237552 h 343425"/>
                  <a:gd name="connsiteX36" fmla="*/ 517563 w 600836"/>
                  <a:gd name="connsiteY36" fmla="*/ 128706 h 343425"/>
                  <a:gd name="connsiteX37" fmla="*/ 391071 w 600836"/>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6" h="343425">
                    <a:moveTo>
                      <a:pt x="387909" y="15875"/>
                    </a:moveTo>
                    <a:lnTo>
                      <a:pt x="390755" y="15875"/>
                    </a:lnTo>
                    <a:cubicBezTo>
                      <a:pt x="448246" y="17266"/>
                      <a:pt x="495996" y="66472"/>
                      <a:pt x="501815" y="130224"/>
                    </a:cubicBezTo>
                    <a:lnTo>
                      <a:pt x="502954" y="143252"/>
                    </a:lnTo>
                    <a:lnTo>
                      <a:pt x="516046" y="144517"/>
                    </a:lnTo>
                    <a:cubicBezTo>
                      <a:pt x="555954" y="148312"/>
                      <a:pt x="586249" y="188789"/>
                      <a:pt x="584984" y="237299"/>
                    </a:cubicBezTo>
                    <a:cubicBezTo>
                      <a:pt x="583719" y="285809"/>
                      <a:pt x="549882" y="326476"/>
                      <a:pt x="509088" y="326476"/>
                    </a:cubicBezTo>
                    <a:lnTo>
                      <a:pt x="496882" y="326476"/>
                    </a:lnTo>
                    <a:cubicBezTo>
                      <a:pt x="467979" y="326476"/>
                      <a:pt x="383039" y="326476"/>
                      <a:pt x="300440" y="327045"/>
                    </a:cubicBezTo>
                    <a:cubicBezTo>
                      <a:pt x="217841" y="327614"/>
                      <a:pt x="131700" y="327678"/>
                      <a:pt x="102353" y="327678"/>
                    </a:cubicBezTo>
                    <a:lnTo>
                      <a:pt x="92424" y="327678"/>
                    </a:lnTo>
                    <a:cubicBezTo>
                      <a:pt x="52136" y="326602"/>
                      <a:pt x="14947" y="288339"/>
                      <a:pt x="15833" y="249000"/>
                    </a:cubicBezTo>
                    <a:cubicBezTo>
                      <a:pt x="16887" y="209762"/>
                      <a:pt x="48809" y="178398"/>
                      <a:pt x="88060" y="178038"/>
                    </a:cubicBezTo>
                    <a:lnTo>
                      <a:pt x="89894" y="178038"/>
                    </a:lnTo>
                    <a:cubicBezTo>
                      <a:pt x="95923" y="178115"/>
                      <a:pt x="101916" y="178966"/>
                      <a:pt x="107729" y="180567"/>
                    </a:cubicBezTo>
                    <a:lnTo>
                      <a:pt x="123857" y="185058"/>
                    </a:lnTo>
                    <a:lnTo>
                      <a:pt x="127399" y="168614"/>
                    </a:lnTo>
                    <a:cubicBezTo>
                      <a:pt x="136704" y="124715"/>
                      <a:pt x="175246" y="93166"/>
                      <a:pt x="220117" y="92719"/>
                    </a:cubicBezTo>
                    <a:lnTo>
                      <a:pt x="222394" y="92719"/>
                    </a:lnTo>
                    <a:cubicBezTo>
                      <a:pt x="235698" y="93006"/>
                      <a:pt x="248787" y="96133"/>
                      <a:pt x="260785" y="101889"/>
                    </a:cubicBezTo>
                    <a:lnTo>
                      <a:pt x="276280" y="109416"/>
                    </a:lnTo>
                    <a:lnTo>
                      <a:pt x="282605" y="93414"/>
                    </a:lnTo>
                    <a:cubicBezTo>
                      <a:pt x="300756" y="46359"/>
                      <a:pt x="342245" y="15875"/>
                      <a:pt x="387909" y="15875"/>
                    </a:cubicBezTo>
                    <a:moveTo>
                      <a:pt x="387909" y="63"/>
                    </a:moveTo>
                    <a:cubicBezTo>
                      <a:pt x="334150" y="63"/>
                      <a:pt x="287727" y="36177"/>
                      <a:pt x="267742" y="87785"/>
                    </a:cubicBezTo>
                    <a:cubicBezTo>
                      <a:pt x="253712" y="81039"/>
                      <a:pt x="238401" y="77373"/>
                      <a:pt x="222837" y="77034"/>
                    </a:cubicBezTo>
                    <a:lnTo>
                      <a:pt x="220117" y="77034"/>
                    </a:lnTo>
                    <a:cubicBezTo>
                      <a:pt x="167659" y="77246"/>
                      <a:pt x="122530" y="114194"/>
                      <a:pt x="111967" y="165578"/>
                    </a:cubicBezTo>
                    <a:cubicBezTo>
                      <a:pt x="104871" y="163645"/>
                      <a:pt x="97563" y="162604"/>
                      <a:pt x="90210" y="162479"/>
                    </a:cubicBezTo>
                    <a:lnTo>
                      <a:pt x="88060" y="162479"/>
                    </a:lnTo>
                    <a:cubicBezTo>
                      <a:pt x="40302" y="162733"/>
                      <a:pt x="1351" y="200817"/>
                      <a:pt x="21" y="248557"/>
                    </a:cubicBezTo>
                    <a:cubicBezTo>
                      <a:pt x="-1117" y="297446"/>
                      <a:pt x="43408" y="342098"/>
                      <a:pt x="91981" y="343426"/>
                    </a:cubicBezTo>
                    <a:lnTo>
                      <a:pt x="102353" y="343426"/>
                    </a:lnTo>
                    <a:cubicBezTo>
                      <a:pt x="160856" y="343426"/>
                      <a:pt x="438949" y="342224"/>
                      <a:pt x="496882" y="342224"/>
                    </a:cubicBezTo>
                    <a:lnTo>
                      <a:pt x="509088" y="342224"/>
                    </a:lnTo>
                    <a:cubicBezTo>
                      <a:pt x="558547" y="342224"/>
                      <a:pt x="599530" y="295612"/>
                      <a:pt x="600795" y="237552"/>
                    </a:cubicBezTo>
                    <a:cubicBezTo>
                      <a:pt x="602250" y="180631"/>
                      <a:pt x="565314" y="133259"/>
                      <a:pt x="517563" y="128706"/>
                    </a:cubicBezTo>
                    <a:cubicBezTo>
                      <a:pt x="511239" y="57680"/>
                      <a:pt x="457543" y="1581"/>
                      <a:pt x="391071" y="0"/>
                    </a:cubicBezTo>
                    <a:close/>
                  </a:path>
                </a:pathLst>
              </a:custGeom>
              <a:solidFill>
                <a:schemeClr val="tx1"/>
              </a:solidFill>
              <a:ln w="6271" cap="flat">
                <a:noFill/>
                <a:prstDash val="solid"/>
                <a:miter/>
              </a:ln>
            </p:spPr>
            <p:txBody>
              <a:bodyPr rtlCol="0" anchor="ctr"/>
              <a:lstStyle/>
              <a:p>
                <a:endParaRPr lang="en-US"/>
              </a:p>
            </p:txBody>
          </p:sp>
        </p:grpSp>
        <p:sp>
          <p:nvSpPr>
            <p:cNvPr id="683" name="Shape 139">
              <a:extLst>
                <a:ext uri="{FF2B5EF4-FFF2-40B4-BE49-F238E27FC236}">
                  <a16:creationId xmlns:a16="http://schemas.microsoft.com/office/drawing/2014/main" id="{DBD859EA-A86B-465D-59FF-DFC449989CB0}"/>
                </a:ext>
              </a:extLst>
            </p:cNvPr>
            <p:cNvSpPr txBox="1"/>
            <p:nvPr/>
          </p:nvSpPr>
          <p:spPr>
            <a:xfrm>
              <a:off x="4184518" y="6362780"/>
              <a:ext cx="721793" cy="254982"/>
            </a:xfrm>
            <a:prstGeom prst="rect">
              <a:avLst/>
            </a:prstGeom>
            <a:noFill/>
            <a:ln>
              <a:noFill/>
            </a:ln>
          </p:spPr>
          <p:txBody>
            <a:bodyPr spcFirstLastPara="1" wrap="square" lIns="91337" tIns="45652" rIns="91337" bIns="45652"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chemeClr val="tx2"/>
                  </a:solidFill>
                </a:rPr>
                <a:t>Mobile </a:t>
              </a:r>
              <a:br>
                <a:rPr lang="en-US" sz="1000" dirty="0">
                  <a:solidFill>
                    <a:schemeClr val="tx2"/>
                  </a:solidFill>
                </a:rPr>
              </a:br>
              <a:r>
                <a:rPr lang="en-US" sz="1000" dirty="0">
                  <a:solidFill>
                    <a:schemeClr val="tx2"/>
                  </a:solidFill>
                </a:rPr>
                <a:t>Network</a:t>
              </a:r>
            </a:p>
          </p:txBody>
        </p:sp>
      </p:grpSp>
      <p:grpSp>
        <p:nvGrpSpPr>
          <p:cNvPr id="319" name="Group 318">
            <a:extLst>
              <a:ext uri="{FF2B5EF4-FFF2-40B4-BE49-F238E27FC236}">
                <a16:creationId xmlns:a16="http://schemas.microsoft.com/office/drawing/2014/main" id="{BDD630D1-5CF2-2543-BED0-F7636552D86D}"/>
              </a:ext>
            </a:extLst>
          </p:cNvPr>
          <p:cNvGrpSpPr/>
          <p:nvPr/>
        </p:nvGrpSpPr>
        <p:grpSpPr>
          <a:xfrm>
            <a:off x="6109957" y="5562342"/>
            <a:ext cx="488746" cy="488746"/>
            <a:chOff x="3275601" y="3144971"/>
            <a:chExt cx="488746" cy="488746"/>
          </a:xfrm>
        </p:grpSpPr>
        <p:grpSp>
          <p:nvGrpSpPr>
            <p:cNvPr id="320" name="Group 319">
              <a:extLst>
                <a:ext uri="{FF2B5EF4-FFF2-40B4-BE49-F238E27FC236}">
                  <a16:creationId xmlns:a16="http://schemas.microsoft.com/office/drawing/2014/main" id="{79142D8A-4EE7-2141-A9E8-A7676BE5A04F}"/>
                </a:ext>
              </a:extLst>
            </p:cNvPr>
            <p:cNvGrpSpPr/>
            <p:nvPr/>
          </p:nvGrpSpPr>
          <p:grpSpPr>
            <a:xfrm>
              <a:off x="3324060" y="3193430"/>
              <a:ext cx="391829" cy="391829"/>
              <a:chOff x="3324059" y="3193429"/>
              <a:chExt cx="391829" cy="391829"/>
            </a:xfrm>
          </p:grpSpPr>
          <p:sp>
            <p:nvSpPr>
              <p:cNvPr id="322" name="Oval 321">
                <a:extLst>
                  <a:ext uri="{FF2B5EF4-FFF2-40B4-BE49-F238E27FC236}">
                    <a16:creationId xmlns:a16="http://schemas.microsoft.com/office/drawing/2014/main" id="{D1E0AF14-70A1-CF4F-A845-E868CB85CFA5}"/>
                  </a:ext>
                </a:extLst>
              </p:cNvPr>
              <p:cNvSpPr/>
              <p:nvPr/>
            </p:nvSpPr>
            <p:spPr>
              <a:xfrm>
                <a:off x="3324059" y="3193429"/>
                <a:ext cx="391829" cy="3918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323" name="Group 322">
                <a:extLst>
                  <a:ext uri="{FF2B5EF4-FFF2-40B4-BE49-F238E27FC236}">
                    <a16:creationId xmlns:a16="http://schemas.microsoft.com/office/drawing/2014/main" id="{2A396A17-2FFE-C449-BACB-23BA91672956}"/>
                  </a:ext>
                </a:extLst>
              </p:cNvPr>
              <p:cNvGrpSpPr/>
              <p:nvPr/>
            </p:nvGrpSpPr>
            <p:grpSpPr>
              <a:xfrm>
                <a:off x="3388189" y="3286886"/>
                <a:ext cx="263569" cy="204914"/>
                <a:chOff x="3404464" y="3294411"/>
                <a:chExt cx="234812" cy="182557"/>
              </a:xfrm>
            </p:grpSpPr>
            <p:sp>
              <p:nvSpPr>
                <p:cNvPr id="324" name="Freeform 7">
                  <a:extLst>
                    <a:ext uri="{FF2B5EF4-FFF2-40B4-BE49-F238E27FC236}">
                      <a16:creationId xmlns:a16="http://schemas.microsoft.com/office/drawing/2014/main" id="{3B804A25-3605-1F4F-8510-F313E402FFB5}"/>
                    </a:ext>
                  </a:extLst>
                </p:cNvPr>
                <p:cNvSpPr>
                  <a:spLocks/>
                </p:cNvSpPr>
                <p:nvPr/>
              </p:nvSpPr>
              <p:spPr bwMode="auto">
                <a:xfrm>
                  <a:off x="3563946" y="3375170"/>
                  <a:ext cx="46827" cy="28504"/>
                </a:xfrm>
                <a:custGeom>
                  <a:avLst/>
                  <a:gdLst>
                    <a:gd name="T0" fmla="*/ 9 w 69"/>
                    <a:gd name="T1" fmla="*/ 37 h 42"/>
                    <a:gd name="T2" fmla="*/ 14 w 69"/>
                    <a:gd name="T3" fmla="*/ 37 h 42"/>
                    <a:gd name="T4" fmla="*/ 25 w 69"/>
                    <a:gd name="T5" fmla="*/ 41 h 42"/>
                    <a:gd name="T6" fmla="*/ 35 w 69"/>
                    <a:gd name="T7" fmla="*/ 38 h 42"/>
                    <a:gd name="T8" fmla="*/ 43 w 69"/>
                    <a:gd name="T9" fmla="*/ 42 h 42"/>
                    <a:gd name="T10" fmla="*/ 53 w 69"/>
                    <a:gd name="T11" fmla="*/ 37 h 42"/>
                    <a:gd name="T12" fmla="*/ 58 w 69"/>
                    <a:gd name="T13" fmla="*/ 37 h 42"/>
                    <a:gd name="T14" fmla="*/ 69 w 69"/>
                    <a:gd name="T15" fmla="*/ 26 h 42"/>
                    <a:gd name="T16" fmla="*/ 59 w 69"/>
                    <a:gd name="T17" fmla="*/ 14 h 42"/>
                    <a:gd name="T18" fmla="*/ 45 w 69"/>
                    <a:gd name="T19" fmla="*/ 0 h 42"/>
                    <a:gd name="T20" fmla="*/ 30 w 69"/>
                    <a:gd name="T21" fmla="*/ 9 h 42"/>
                    <a:gd name="T22" fmla="*/ 25 w 69"/>
                    <a:gd name="T23" fmla="*/ 9 h 42"/>
                    <a:gd name="T24" fmla="*/ 12 w 69"/>
                    <a:gd name="T25" fmla="*/ 18 h 42"/>
                    <a:gd name="T26" fmla="*/ 10 w 69"/>
                    <a:gd name="T27" fmla="*/ 18 h 42"/>
                    <a:gd name="T28" fmla="*/ 0 w 69"/>
                    <a:gd name="T29" fmla="*/ 27 h 42"/>
                    <a:gd name="T30" fmla="*/ 9 w 69"/>
                    <a:gd name="T3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42">
                      <a:moveTo>
                        <a:pt x="9" y="37"/>
                      </a:moveTo>
                      <a:cubicBezTo>
                        <a:pt x="12" y="37"/>
                        <a:pt x="13" y="37"/>
                        <a:pt x="14" y="37"/>
                      </a:cubicBezTo>
                      <a:cubicBezTo>
                        <a:pt x="17" y="39"/>
                        <a:pt x="21" y="41"/>
                        <a:pt x="25" y="41"/>
                      </a:cubicBezTo>
                      <a:cubicBezTo>
                        <a:pt x="29" y="41"/>
                        <a:pt x="33" y="40"/>
                        <a:pt x="35" y="38"/>
                      </a:cubicBezTo>
                      <a:cubicBezTo>
                        <a:pt x="37" y="41"/>
                        <a:pt x="40" y="41"/>
                        <a:pt x="43" y="42"/>
                      </a:cubicBezTo>
                      <a:cubicBezTo>
                        <a:pt x="48" y="42"/>
                        <a:pt x="51" y="40"/>
                        <a:pt x="53" y="37"/>
                      </a:cubicBezTo>
                      <a:cubicBezTo>
                        <a:pt x="55" y="37"/>
                        <a:pt x="57" y="37"/>
                        <a:pt x="58" y="37"/>
                      </a:cubicBezTo>
                      <a:cubicBezTo>
                        <a:pt x="64" y="37"/>
                        <a:pt x="69" y="33"/>
                        <a:pt x="69" y="26"/>
                      </a:cubicBezTo>
                      <a:cubicBezTo>
                        <a:pt x="69" y="20"/>
                        <a:pt x="65" y="15"/>
                        <a:pt x="59" y="14"/>
                      </a:cubicBezTo>
                      <a:cubicBezTo>
                        <a:pt x="58" y="6"/>
                        <a:pt x="52" y="0"/>
                        <a:pt x="45" y="0"/>
                      </a:cubicBezTo>
                      <a:cubicBezTo>
                        <a:pt x="38" y="0"/>
                        <a:pt x="33" y="4"/>
                        <a:pt x="30" y="9"/>
                      </a:cubicBezTo>
                      <a:cubicBezTo>
                        <a:pt x="29" y="9"/>
                        <a:pt x="27" y="9"/>
                        <a:pt x="25" y="9"/>
                      </a:cubicBezTo>
                      <a:cubicBezTo>
                        <a:pt x="19" y="9"/>
                        <a:pt x="14" y="13"/>
                        <a:pt x="12" y="18"/>
                      </a:cubicBezTo>
                      <a:cubicBezTo>
                        <a:pt x="12" y="18"/>
                        <a:pt x="11" y="18"/>
                        <a:pt x="10" y="18"/>
                      </a:cubicBezTo>
                      <a:cubicBezTo>
                        <a:pt x="4" y="18"/>
                        <a:pt x="0" y="22"/>
                        <a:pt x="0" y="27"/>
                      </a:cubicBezTo>
                      <a:cubicBezTo>
                        <a:pt x="0" y="33"/>
                        <a:pt x="4" y="37"/>
                        <a:pt x="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sp>
              <p:nvSpPr>
                <p:cNvPr id="325" name="Freeform 8">
                  <a:extLst>
                    <a:ext uri="{FF2B5EF4-FFF2-40B4-BE49-F238E27FC236}">
                      <a16:creationId xmlns:a16="http://schemas.microsoft.com/office/drawing/2014/main" id="{A1A99061-FC04-EB4E-BD55-710C057A4F6B}"/>
                    </a:ext>
                  </a:extLst>
                </p:cNvPr>
                <p:cNvSpPr>
                  <a:spLocks noEditPoints="1"/>
                </p:cNvSpPr>
                <p:nvPr/>
              </p:nvSpPr>
              <p:spPr bwMode="auto">
                <a:xfrm>
                  <a:off x="3404464" y="3294411"/>
                  <a:ext cx="234812" cy="182557"/>
                </a:xfrm>
                <a:custGeom>
                  <a:avLst/>
                  <a:gdLst>
                    <a:gd name="T0" fmla="*/ 236 w 346"/>
                    <a:gd name="T1" fmla="*/ 75 h 269"/>
                    <a:gd name="T2" fmla="*/ 281 w 346"/>
                    <a:gd name="T3" fmla="*/ 41 h 269"/>
                    <a:gd name="T4" fmla="*/ 281 w 346"/>
                    <a:gd name="T5" fmla="*/ 3 h 269"/>
                    <a:gd name="T6" fmla="*/ 265 w 346"/>
                    <a:gd name="T7" fmla="*/ 32 h 269"/>
                    <a:gd name="T8" fmla="*/ 155 w 346"/>
                    <a:gd name="T9" fmla="*/ 75 h 269"/>
                    <a:gd name="T10" fmla="*/ 150 w 346"/>
                    <a:gd name="T11" fmla="*/ 31 h 269"/>
                    <a:gd name="T12" fmla="*/ 117 w 346"/>
                    <a:gd name="T13" fmla="*/ 13 h 269"/>
                    <a:gd name="T14" fmla="*/ 124 w 346"/>
                    <a:gd name="T15" fmla="*/ 39 h 269"/>
                    <a:gd name="T16" fmla="*/ 134 w 346"/>
                    <a:gd name="T17" fmla="*/ 41 h 269"/>
                    <a:gd name="T18" fmla="*/ 114 w 346"/>
                    <a:gd name="T19" fmla="*/ 75 h 269"/>
                    <a:gd name="T20" fmla="*/ 73 w 346"/>
                    <a:gd name="T21" fmla="*/ 22 h 269"/>
                    <a:gd name="T22" fmla="*/ 35 w 346"/>
                    <a:gd name="T23" fmla="*/ 22 h 269"/>
                    <a:gd name="T24" fmla="*/ 63 w 346"/>
                    <a:gd name="T25" fmla="*/ 39 h 269"/>
                    <a:gd name="T26" fmla="*/ 0 w 346"/>
                    <a:gd name="T27" fmla="*/ 75 h 269"/>
                    <a:gd name="T28" fmla="*/ 90 w 346"/>
                    <a:gd name="T29" fmla="*/ 207 h 269"/>
                    <a:gd name="T30" fmla="*/ 54 w 346"/>
                    <a:gd name="T31" fmla="*/ 230 h 269"/>
                    <a:gd name="T32" fmla="*/ 54 w 346"/>
                    <a:gd name="T33" fmla="*/ 268 h 269"/>
                    <a:gd name="T34" fmla="*/ 71 w 346"/>
                    <a:gd name="T35" fmla="*/ 240 h 269"/>
                    <a:gd name="T36" fmla="*/ 183 w 346"/>
                    <a:gd name="T37" fmla="*/ 207 h 269"/>
                    <a:gd name="T38" fmla="*/ 185 w 346"/>
                    <a:gd name="T39" fmla="*/ 241 h 269"/>
                    <a:gd name="T40" fmla="*/ 193 w 346"/>
                    <a:gd name="T41" fmla="*/ 267 h 269"/>
                    <a:gd name="T42" fmla="*/ 219 w 346"/>
                    <a:gd name="T43" fmla="*/ 259 h 269"/>
                    <a:gd name="T44" fmla="*/ 202 w 346"/>
                    <a:gd name="T45" fmla="*/ 231 h 269"/>
                    <a:gd name="T46" fmla="*/ 231 w 346"/>
                    <a:gd name="T47" fmla="*/ 207 h 269"/>
                    <a:gd name="T48" fmla="*/ 262 w 346"/>
                    <a:gd name="T49" fmla="*/ 249 h 269"/>
                    <a:gd name="T50" fmla="*/ 300 w 346"/>
                    <a:gd name="T51" fmla="*/ 249 h 269"/>
                    <a:gd name="T52" fmla="*/ 272 w 346"/>
                    <a:gd name="T53" fmla="*/ 233 h 269"/>
                    <a:gd name="T54" fmla="*/ 346 w 346"/>
                    <a:gd name="T55" fmla="*/ 207 h 269"/>
                    <a:gd name="T56" fmla="*/ 54 w 346"/>
                    <a:gd name="T57" fmla="*/ 31 h 269"/>
                    <a:gd name="T58" fmla="*/ 54 w 346"/>
                    <a:gd name="T59" fmla="*/ 14 h 269"/>
                    <a:gd name="T60" fmla="*/ 54 w 346"/>
                    <a:gd name="T61" fmla="*/ 31 h 269"/>
                    <a:gd name="T62" fmla="*/ 46 w 346"/>
                    <a:gd name="T63" fmla="*/ 249 h 269"/>
                    <a:gd name="T64" fmla="*/ 63 w 346"/>
                    <a:gd name="T65" fmla="*/ 249 h 269"/>
                    <a:gd name="T66" fmla="*/ 206 w 346"/>
                    <a:gd name="T67" fmla="*/ 242 h 269"/>
                    <a:gd name="T68" fmla="*/ 209 w 346"/>
                    <a:gd name="T69" fmla="*/ 254 h 269"/>
                    <a:gd name="T70" fmla="*/ 195 w 346"/>
                    <a:gd name="T71" fmla="*/ 246 h 269"/>
                    <a:gd name="T72" fmla="*/ 15 w 346"/>
                    <a:gd name="T73" fmla="*/ 193 h 269"/>
                    <a:gd name="T74" fmla="*/ 331 w 346"/>
                    <a:gd name="T75" fmla="*/ 89 h 269"/>
                    <a:gd name="T76" fmla="*/ 15 w 346"/>
                    <a:gd name="T77" fmla="*/ 19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6" h="269">
                      <a:moveTo>
                        <a:pt x="346" y="75"/>
                      </a:moveTo>
                      <a:cubicBezTo>
                        <a:pt x="236" y="75"/>
                        <a:pt x="236" y="75"/>
                        <a:pt x="236" y="75"/>
                      </a:cubicBezTo>
                      <a:cubicBezTo>
                        <a:pt x="272" y="39"/>
                        <a:pt x="272" y="39"/>
                        <a:pt x="272" y="39"/>
                      </a:cubicBezTo>
                      <a:cubicBezTo>
                        <a:pt x="275" y="41"/>
                        <a:pt x="278" y="41"/>
                        <a:pt x="281" y="41"/>
                      </a:cubicBezTo>
                      <a:cubicBezTo>
                        <a:pt x="292" y="41"/>
                        <a:pt x="300" y="33"/>
                        <a:pt x="300" y="22"/>
                      </a:cubicBezTo>
                      <a:cubicBezTo>
                        <a:pt x="300" y="12"/>
                        <a:pt x="292" y="3"/>
                        <a:pt x="281" y="3"/>
                      </a:cubicBezTo>
                      <a:cubicBezTo>
                        <a:pt x="271" y="3"/>
                        <a:pt x="262" y="12"/>
                        <a:pt x="262" y="22"/>
                      </a:cubicBezTo>
                      <a:cubicBezTo>
                        <a:pt x="262" y="26"/>
                        <a:pt x="263" y="29"/>
                        <a:pt x="265" y="32"/>
                      </a:cubicBezTo>
                      <a:cubicBezTo>
                        <a:pt x="221" y="75"/>
                        <a:pt x="221" y="75"/>
                        <a:pt x="221" y="75"/>
                      </a:cubicBezTo>
                      <a:cubicBezTo>
                        <a:pt x="155" y="75"/>
                        <a:pt x="155" y="75"/>
                        <a:pt x="155" y="75"/>
                      </a:cubicBezTo>
                      <a:cubicBezTo>
                        <a:pt x="144" y="38"/>
                        <a:pt x="144" y="38"/>
                        <a:pt x="144" y="38"/>
                      </a:cubicBezTo>
                      <a:cubicBezTo>
                        <a:pt x="147" y="37"/>
                        <a:pt x="149" y="34"/>
                        <a:pt x="150" y="31"/>
                      </a:cubicBezTo>
                      <a:cubicBezTo>
                        <a:pt x="155" y="22"/>
                        <a:pt x="152" y="10"/>
                        <a:pt x="143" y="5"/>
                      </a:cubicBezTo>
                      <a:cubicBezTo>
                        <a:pt x="133" y="0"/>
                        <a:pt x="122" y="4"/>
                        <a:pt x="117" y="13"/>
                      </a:cubicBezTo>
                      <a:cubicBezTo>
                        <a:pt x="114" y="18"/>
                        <a:pt x="114" y="23"/>
                        <a:pt x="115" y="28"/>
                      </a:cubicBezTo>
                      <a:cubicBezTo>
                        <a:pt x="117" y="33"/>
                        <a:pt x="120" y="37"/>
                        <a:pt x="124" y="39"/>
                      </a:cubicBezTo>
                      <a:cubicBezTo>
                        <a:pt x="127" y="41"/>
                        <a:pt x="130" y="41"/>
                        <a:pt x="133" y="41"/>
                      </a:cubicBezTo>
                      <a:cubicBezTo>
                        <a:pt x="134" y="41"/>
                        <a:pt x="134" y="41"/>
                        <a:pt x="134" y="41"/>
                      </a:cubicBezTo>
                      <a:cubicBezTo>
                        <a:pt x="144" y="75"/>
                        <a:pt x="144" y="75"/>
                        <a:pt x="144" y="75"/>
                      </a:cubicBezTo>
                      <a:cubicBezTo>
                        <a:pt x="114" y="75"/>
                        <a:pt x="114" y="75"/>
                        <a:pt x="114" y="75"/>
                      </a:cubicBezTo>
                      <a:cubicBezTo>
                        <a:pt x="71" y="31"/>
                        <a:pt x="71" y="31"/>
                        <a:pt x="71" y="31"/>
                      </a:cubicBezTo>
                      <a:cubicBezTo>
                        <a:pt x="73" y="29"/>
                        <a:pt x="73" y="26"/>
                        <a:pt x="73" y="22"/>
                      </a:cubicBezTo>
                      <a:cubicBezTo>
                        <a:pt x="73" y="12"/>
                        <a:pt x="65" y="3"/>
                        <a:pt x="54" y="3"/>
                      </a:cubicBezTo>
                      <a:cubicBezTo>
                        <a:pt x="44" y="3"/>
                        <a:pt x="35" y="12"/>
                        <a:pt x="35" y="22"/>
                      </a:cubicBezTo>
                      <a:cubicBezTo>
                        <a:pt x="35" y="33"/>
                        <a:pt x="44" y="41"/>
                        <a:pt x="54" y="41"/>
                      </a:cubicBezTo>
                      <a:cubicBezTo>
                        <a:pt x="58" y="41"/>
                        <a:pt x="61" y="41"/>
                        <a:pt x="63" y="39"/>
                      </a:cubicBezTo>
                      <a:cubicBezTo>
                        <a:pt x="99" y="75"/>
                        <a:pt x="99" y="75"/>
                        <a:pt x="99" y="75"/>
                      </a:cubicBezTo>
                      <a:cubicBezTo>
                        <a:pt x="0" y="75"/>
                        <a:pt x="0" y="75"/>
                        <a:pt x="0" y="75"/>
                      </a:cubicBezTo>
                      <a:cubicBezTo>
                        <a:pt x="0" y="207"/>
                        <a:pt x="0" y="207"/>
                        <a:pt x="0" y="207"/>
                      </a:cubicBezTo>
                      <a:cubicBezTo>
                        <a:pt x="90" y="207"/>
                        <a:pt x="90" y="207"/>
                        <a:pt x="90" y="207"/>
                      </a:cubicBezTo>
                      <a:cubicBezTo>
                        <a:pt x="64" y="233"/>
                        <a:pt x="64" y="233"/>
                        <a:pt x="64" y="233"/>
                      </a:cubicBezTo>
                      <a:cubicBezTo>
                        <a:pt x="61" y="231"/>
                        <a:pt x="58" y="230"/>
                        <a:pt x="54" y="230"/>
                      </a:cubicBezTo>
                      <a:cubicBezTo>
                        <a:pt x="44" y="230"/>
                        <a:pt x="35" y="239"/>
                        <a:pt x="35" y="249"/>
                      </a:cubicBezTo>
                      <a:cubicBezTo>
                        <a:pt x="35" y="260"/>
                        <a:pt x="44" y="268"/>
                        <a:pt x="54" y="268"/>
                      </a:cubicBezTo>
                      <a:cubicBezTo>
                        <a:pt x="65" y="268"/>
                        <a:pt x="73" y="260"/>
                        <a:pt x="73" y="249"/>
                      </a:cubicBezTo>
                      <a:cubicBezTo>
                        <a:pt x="73" y="246"/>
                        <a:pt x="73" y="243"/>
                        <a:pt x="71" y="240"/>
                      </a:cubicBezTo>
                      <a:cubicBezTo>
                        <a:pt x="105" y="207"/>
                        <a:pt x="105" y="207"/>
                        <a:pt x="105" y="207"/>
                      </a:cubicBezTo>
                      <a:cubicBezTo>
                        <a:pt x="183" y="207"/>
                        <a:pt x="183" y="207"/>
                        <a:pt x="183" y="207"/>
                      </a:cubicBezTo>
                      <a:cubicBezTo>
                        <a:pt x="192" y="234"/>
                        <a:pt x="192" y="234"/>
                        <a:pt x="192" y="234"/>
                      </a:cubicBezTo>
                      <a:cubicBezTo>
                        <a:pt x="189" y="235"/>
                        <a:pt x="187" y="238"/>
                        <a:pt x="185" y="241"/>
                      </a:cubicBezTo>
                      <a:cubicBezTo>
                        <a:pt x="185" y="241"/>
                        <a:pt x="185" y="241"/>
                        <a:pt x="185" y="241"/>
                      </a:cubicBezTo>
                      <a:cubicBezTo>
                        <a:pt x="180" y="250"/>
                        <a:pt x="184" y="262"/>
                        <a:pt x="193" y="267"/>
                      </a:cubicBezTo>
                      <a:cubicBezTo>
                        <a:pt x="196" y="268"/>
                        <a:pt x="199" y="269"/>
                        <a:pt x="202" y="269"/>
                      </a:cubicBezTo>
                      <a:cubicBezTo>
                        <a:pt x="209" y="269"/>
                        <a:pt x="215" y="265"/>
                        <a:pt x="219" y="259"/>
                      </a:cubicBezTo>
                      <a:cubicBezTo>
                        <a:pt x="224" y="249"/>
                        <a:pt x="220" y="238"/>
                        <a:pt x="211" y="233"/>
                      </a:cubicBezTo>
                      <a:cubicBezTo>
                        <a:pt x="208" y="231"/>
                        <a:pt x="205" y="231"/>
                        <a:pt x="202" y="231"/>
                      </a:cubicBezTo>
                      <a:cubicBezTo>
                        <a:pt x="195" y="207"/>
                        <a:pt x="195" y="207"/>
                        <a:pt x="195" y="207"/>
                      </a:cubicBezTo>
                      <a:cubicBezTo>
                        <a:pt x="231" y="207"/>
                        <a:pt x="231" y="207"/>
                        <a:pt x="231" y="207"/>
                      </a:cubicBezTo>
                      <a:cubicBezTo>
                        <a:pt x="264" y="240"/>
                        <a:pt x="264" y="240"/>
                        <a:pt x="264" y="240"/>
                      </a:cubicBezTo>
                      <a:cubicBezTo>
                        <a:pt x="263" y="243"/>
                        <a:pt x="262" y="246"/>
                        <a:pt x="262" y="249"/>
                      </a:cubicBezTo>
                      <a:cubicBezTo>
                        <a:pt x="262" y="260"/>
                        <a:pt x="271" y="268"/>
                        <a:pt x="281" y="268"/>
                      </a:cubicBezTo>
                      <a:cubicBezTo>
                        <a:pt x="292" y="268"/>
                        <a:pt x="300" y="260"/>
                        <a:pt x="300" y="249"/>
                      </a:cubicBezTo>
                      <a:cubicBezTo>
                        <a:pt x="300" y="239"/>
                        <a:pt x="292" y="230"/>
                        <a:pt x="281" y="230"/>
                      </a:cubicBezTo>
                      <a:cubicBezTo>
                        <a:pt x="278" y="230"/>
                        <a:pt x="275" y="231"/>
                        <a:pt x="272" y="233"/>
                      </a:cubicBezTo>
                      <a:cubicBezTo>
                        <a:pt x="246" y="207"/>
                        <a:pt x="246" y="207"/>
                        <a:pt x="246" y="207"/>
                      </a:cubicBezTo>
                      <a:cubicBezTo>
                        <a:pt x="346" y="207"/>
                        <a:pt x="346" y="207"/>
                        <a:pt x="346" y="207"/>
                      </a:cubicBezTo>
                      <a:lnTo>
                        <a:pt x="346" y="75"/>
                      </a:lnTo>
                      <a:close/>
                      <a:moveTo>
                        <a:pt x="54" y="31"/>
                      </a:moveTo>
                      <a:cubicBezTo>
                        <a:pt x="50" y="31"/>
                        <a:pt x="46" y="27"/>
                        <a:pt x="46" y="22"/>
                      </a:cubicBezTo>
                      <a:cubicBezTo>
                        <a:pt x="46" y="18"/>
                        <a:pt x="50" y="14"/>
                        <a:pt x="54" y="14"/>
                      </a:cubicBezTo>
                      <a:cubicBezTo>
                        <a:pt x="59" y="14"/>
                        <a:pt x="63" y="18"/>
                        <a:pt x="63" y="22"/>
                      </a:cubicBezTo>
                      <a:cubicBezTo>
                        <a:pt x="63" y="27"/>
                        <a:pt x="59" y="31"/>
                        <a:pt x="54" y="31"/>
                      </a:cubicBezTo>
                      <a:close/>
                      <a:moveTo>
                        <a:pt x="54" y="258"/>
                      </a:moveTo>
                      <a:cubicBezTo>
                        <a:pt x="50" y="258"/>
                        <a:pt x="46" y="254"/>
                        <a:pt x="46" y="249"/>
                      </a:cubicBezTo>
                      <a:cubicBezTo>
                        <a:pt x="46" y="245"/>
                        <a:pt x="50" y="241"/>
                        <a:pt x="54" y="241"/>
                      </a:cubicBezTo>
                      <a:cubicBezTo>
                        <a:pt x="59" y="241"/>
                        <a:pt x="63" y="245"/>
                        <a:pt x="63" y="249"/>
                      </a:cubicBezTo>
                      <a:cubicBezTo>
                        <a:pt x="63" y="254"/>
                        <a:pt x="59" y="258"/>
                        <a:pt x="54" y="258"/>
                      </a:cubicBezTo>
                      <a:close/>
                      <a:moveTo>
                        <a:pt x="206" y="242"/>
                      </a:moveTo>
                      <a:cubicBezTo>
                        <a:pt x="208" y="243"/>
                        <a:pt x="209" y="245"/>
                        <a:pt x="210" y="247"/>
                      </a:cubicBezTo>
                      <a:cubicBezTo>
                        <a:pt x="211" y="249"/>
                        <a:pt x="211" y="252"/>
                        <a:pt x="209" y="254"/>
                      </a:cubicBezTo>
                      <a:cubicBezTo>
                        <a:pt x="207" y="258"/>
                        <a:pt x="202" y="259"/>
                        <a:pt x="198" y="257"/>
                      </a:cubicBezTo>
                      <a:cubicBezTo>
                        <a:pt x="194" y="255"/>
                        <a:pt x="192" y="250"/>
                        <a:pt x="195" y="246"/>
                      </a:cubicBezTo>
                      <a:cubicBezTo>
                        <a:pt x="197" y="242"/>
                        <a:pt x="202" y="240"/>
                        <a:pt x="206" y="242"/>
                      </a:cubicBezTo>
                      <a:close/>
                      <a:moveTo>
                        <a:pt x="15" y="193"/>
                      </a:moveTo>
                      <a:cubicBezTo>
                        <a:pt x="15" y="89"/>
                        <a:pt x="15" y="89"/>
                        <a:pt x="15" y="89"/>
                      </a:cubicBezTo>
                      <a:cubicBezTo>
                        <a:pt x="331" y="89"/>
                        <a:pt x="331" y="89"/>
                        <a:pt x="331" y="89"/>
                      </a:cubicBezTo>
                      <a:cubicBezTo>
                        <a:pt x="331" y="193"/>
                        <a:pt x="331" y="193"/>
                        <a:pt x="331" y="193"/>
                      </a:cubicBezTo>
                      <a:lnTo>
                        <a:pt x="15"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999"/>
                </a:p>
              </p:txBody>
            </p:sp>
          </p:grpSp>
        </p:grpSp>
        <p:sp>
          <p:nvSpPr>
            <p:cNvPr id="321" name="Oval 320">
              <a:extLst>
                <a:ext uri="{FF2B5EF4-FFF2-40B4-BE49-F238E27FC236}">
                  <a16:creationId xmlns:a16="http://schemas.microsoft.com/office/drawing/2014/main" id="{F5A932D6-A2F5-4A40-A2AE-276EE964C554}"/>
                </a:ext>
              </a:extLst>
            </p:cNvPr>
            <p:cNvSpPr/>
            <p:nvPr/>
          </p:nvSpPr>
          <p:spPr>
            <a:xfrm>
              <a:off x="3275601" y="3144971"/>
              <a:ext cx="488746" cy="488746"/>
            </a:xfrm>
            <a:prstGeom prst="ellipse">
              <a:avLst/>
            </a:prstGeom>
            <a:noFill/>
            <a:ln w="19050">
              <a:solidFill>
                <a:schemeClr val="accent4"/>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249" name="Group 248">
            <a:extLst>
              <a:ext uri="{FF2B5EF4-FFF2-40B4-BE49-F238E27FC236}">
                <a16:creationId xmlns:a16="http://schemas.microsoft.com/office/drawing/2014/main" id="{66F6BE85-31B0-0744-AE77-082F9BD411E6}"/>
              </a:ext>
            </a:extLst>
          </p:cNvPr>
          <p:cNvGrpSpPr/>
          <p:nvPr/>
        </p:nvGrpSpPr>
        <p:grpSpPr>
          <a:xfrm flipH="1">
            <a:off x="5701008" y="5747083"/>
            <a:ext cx="426736" cy="90592"/>
            <a:chOff x="2734850" y="5511012"/>
            <a:chExt cx="856585" cy="181845"/>
          </a:xfrm>
        </p:grpSpPr>
        <p:grpSp>
          <p:nvGrpSpPr>
            <p:cNvPr id="250" name="Group 249">
              <a:extLst>
                <a:ext uri="{FF2B5EF4-FFF2-40B4-BE49-F238E27FC236}">
                  <a16:creationId xmlns:a16="http://schemas.microsoft.com/office/drawing/2014/main" id="{091F87DA-E5F7-4E47-BF20-B83FB4BBB2D5}"/>
                </a:ext>
              </a:extLst>
            </p:cNvPr>
            <p:cNvGrpSpPr/>
            <p:nvPr/>
          </p:nvGrpSpPr>
          <p:grpSpPr>
            <a:xfrm>
              <a:off x="2734850" y="5511253"/>
              <a:ext cx="753896" cy="180852"/>
              <a:chOff x="2566871" y="3561379"/>
              <a:chExt cx="761501" cy="182677"/>
            </a:xfrm>
          </p:grpSpPr>
          <p:grpSp>
            <p:nvGrpSpPr>
              <p:cNvPr id="252" name="Group 251">
                <a:extLst>
                  <a:ext uri="{FF2B5EF4-FFF2-40B4-BE49-F238E27FC236}">
                    <a16:creationId xmlns:a16="http://schemas.microsoft.com/office/drawing/2014/main" id="{8E1A53B4-A082-D445-BD32-4FFB72CB7B14}"/>
                  </a:ext>
                </a:extLst>
              </p:cNvPr>
              <p:cNvGrpSpPr/>
              <p:nvPr/>
            </p:nvGrpSpPr>
            <p:grpSpPr>
              <a:xfrm>
                <a:off x="2668315" y="3561379"/>
                <a:ext cx="577052" cy="182677"/>
                <a:chOff x="4337994" y="5777816"/>
                <a:chExt cx="3512836" cy="150607"/>
              </a:xfrm>
            </p:grpSpPr>
            <p:grpSp>
              <p:nvGrpSpPr>
                <p:cNvPr id="259" name="Group 258">
                  <a:extLst>
                    <a:ext uri="{FF2B5EF4-FFF2-40B4-BE49-F238E27FC236}">
                      <a16:creationId xmlns:a16="http://schemas.microsoft.com/office/drawing/2014/main" id="{6362CB4F-22AD-7640-895C-FD57029F1B0E}"/>
                    </a:ext>
                  </a:extLst>
                </p:cNvPr>
                <p:cNvGrpSpPr/>
                <p:nvPr/>
              </p:nvGrpSpPr>
              <p:grpSpPr>
                <a:xfrm>
                  <a:off x="4337994" y="5777816"/>
                  <a:ext cx="3512836" cy="0"/>
                  <a:chOff x="4337994" y="5777816"/>
                  <a:chExt cx="3512836" cy="0"/>
                </a:xfrm>
              </p:grpSpPr>
              <p:cxnSp>
                <p:nvCxnSpPr>
                  <p:cNvPr id="297" name="Straight Connector 296">
                    <a:extLst>
                      <a:ext uri="{FF2B5EF4-FFF2-40B4-BE49-F238E27FC236}">
                        <a16:creationId xmlns:a16="http://schemas.microsoft.com/office/drawing/2014/main" id="{4ACF6B00-11FE-854C-A6A7-86A2CD0033D3}"/>
                      </a:ext>
                    </a:extLst>
                  </p:cNvPr>
                  <p:cNvCxnSpPr/>
                  <p:nvPr/>
                </p:nvCxnSpPr>
                <p:spPr bwMode="gray">
                  <a:xfrm>
                    <a:off x="4337994" y="5777816"/>
                    <a:ext cx="2467127"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5F110DD3-6005-8A4E-B721-2E48257901DF}"/>
                      </a:ext>
                    </a:extLst>
                  </p:cNvPr>
                  <p:cNvCxnSpPr>
                    <a:cxnSpLocks/>
                  </p:cNvCxnSpPr>
                  <p:nvPr/>
                </p:nvCxnSpPr>
                <p:spPr bwMode="gray">
                  <a:xfrm>
                    <a:off x="6797675" y="5777816"/>
                    <a:ext cx="180975"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851D01CA-9551-D841-923D-A73D619AD6D4}"/>
                      </a:ext>
                    </a:extLst>
                  </p:cNvPr>
                  <p:cNvCxnSpPr>
                    <a:cxnSpLocks/>
                  </p:cNvCxnSpPr>
                  <p:nvPr/>
                </p:nvCxnSpPr>
                <p:spPr bwMode="gray">
                  <a:xfrm>
                    <a:off x="6971104" y="5777816"/>
                    <a:ext cx="879726"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85" name="Group 284">
                  <a:extLst>
                    <a:ext uri="{FF2B5EF4-FFF2-40B4-BE49-F238E27FC236}">
                      <a16:creationId xmlns:a16="http://schemas.microsoft.com/office/drawing/2014/main" id="{DF2ABE68-D7F8-B64C-9CBF-2E0C40B8E37E}"/>
                    </a:ext>
                  </a:extLst>
                </p:cNvPr>
                <p:cNvGrpSpPr/>
                <p:nvPr/>
              </p:nvGrpSpPr>
              <p:grpSpPr>
                <a:xfrm>
                  <a:off x="4337994" y="5853119"/>
                  <a:ext cx="3512836" cy="0"/>
                  <a:chOff x="3525603" y="6569589"/>
                  <a:chExt cx="5070059" cy="0"/>
                </a:xfrm>
              </p:grpSpPr>
              <p:cxnSp>
                <p:nvCxnSpPr>
                  <p:cNvPr id="291" name="Straight Connector 290">
                    <a:extLst>
                      <a:ext uri="{FF2B5EF4-FFF2-40B4-BE49-F238E27FC236}">
                        <a16:creationId xmlns:a16="http://schemas.microsoft.com/office/drawing/2014/main" id="{8A92BF95-9537-B04E-8557-FC1129A837E8}"/>
                      </a:ext>
                    </a:extLst>
                  </p:cNvPr>
                  <p:cNvCxnSpPr>
                    <a:cxnSpLocks/>
                  </p:cNvCxnSpPr>
                  <p:nvPr/>
                </p:nvCxnSpPr>
                <p:spPr bwMode="gray">
                  <a:xfrm>
                    <a:off x="3525603" y="6569589"/>
                    <a:ext cx="53652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ADFED7A5-C104-0B42-858D-08F529E55F79}"/>
                      </a:ext>
                    </a:extLst>
                  </p:cNvPr>
                  <p:cNvCxnSpPr>
                    <a:cxnSpLocks/>
                  </p:cNvCxnSpPr>
                  <p:nvPr/>
                </p:nvCxnSpPr>
                <p:spPr bwMode="gray">
                  <a:xfrm>
                    <a:off x="4060829" y="6569589"/>
                    <a:ext cx="1409912"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58EB486E-1B3B-1A4B-BF7F-9F44F9B745A8}"/>
                      </a:ext>
                    </a:extLst>
                  </p:cNvPr>
                  <p:cNvCxnSpPr>
                    <a:cxnSpLocks/>
                  </p:cNvCxnSpPr>
                  <p:nvPr/>
                </p:nvCxnSpPr>
                <p:spPr bwMode="gray">
                  <a:xfrm>
                    <a:off x="5469442" y="6569589"/>
                    <a:ext cx="785984" cy="0"/>
                  </a:xfrm>
                  <a:prstGeom prst="line">
                    <a:avLst/>
                  </a:prstGeom>
                  <a:ln w="28575">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87D49601-EE4A-E844-9628-C9128092EAD8}"/>
                      </a:ext>
                    </a:extLst>
                  </p:cNvPr>
                  <p:cNvCxnSpPr>
                    <a:cxnSpLocks/>
                  </p:cNvCxnSpPr>
                  <p:nvPr/>
                </p:nvCxnSpPr>
                <p:spPr bwMode="gray">
                  <a:xfrm>
                    <a:off x="6254127" y="6569589"/>
                    <a:ext cx="116018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CEB2AF5C-AB23-ED4F-A00B-7A1B7BA616A7}"/>
                      </a:ext>
                    </a:extLst>
                  </p:cNvPr>
                  <p:cNvCxnSpPr>
                    <a:cxnSpLocks/>
                  </p:cNvCxnSpPr>
                  <p:nvPr/>
                </p:nvCxnSpPr>
                <p:spPr bwMode="gray">
                  <a:xfrm>
                    <a:off x="7413009" y="6569589"/>
                    <a:ext cx="880845"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61A0F856-C9AB-9A44-AE1F-30FE69215A6A}"/>
                      </a:ext>
                    </a:extLst>
                  </p:cNvPr>
                  <p:cNvCxnSpPr>
                    <a:cxnSpLocks/>
                  </p:cNvCxnSpPr>
                  <p:nvPr/>
                </p:nvCxnSpPr>
                <p:spPr bwMode="gray">
                  <a:xfrm>
                    <a:off x="8292554" y="6569589"/>
                    <a:ext cx="303108"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286" name="Group 285">
                  <a:extLst>
                    <a:ext uri="{FF2B5EF4-FFF2-40B4-BE49-F238E27FC236}">
                      <a16:creationId xmlns:a16="http://schemas.microsoft.com/office/drawing/2014/main" id="{BD721893-0F4E-0545-AB28-3C659ABEFC23}"/>
                    </a:ext>
                  </a:extLst>
                </p:cNvPr>
                <p:cNvGrpSpPr/>
                <p:nvPr/>
              </p:nvGrpSpPr>
              <p:grpSpPr>
                <a:xfrm>
                  <a:off x="4337994" y="5928423"/>
                  <a:ext cx="3512836" cy="0"/>
                  <a:chOff x="3525603" y="6644892"/>
                  <a:chExt cx="5070059" cy="0"/>
                </a:xfrm>
              </p:grpSpPr>
              <p:cxnSp>
                <p:nvCxnSpPr>
                  <p:cNvPr id="287" name="Straight Connector 286">
                    <a:extLst>
                      <a:ext uri="{FF2B5EF4-FFF2-40B4-BE49-F238E27FC236}">
                        <a16:creationId xmlns:a16="http://schemas.microsoft.com/office/drawing/2014/main" id="{65D71CD0-8664-4D4D-9F14-3FD956B6DB4D}"/>
                      </a:ext>
                    </a:extLst>
                  </p:cNvPr>
                  <p:cNvCxnSpPr>
                    <a:cxnSpLocks/>
                  </p:cNvCxnSpPr>
                  <p:nvPr/>
                </p:nvCxnSpPr>
                <p:spPr bwMode="gray">
                  <a:xfrm>
                    <a:off x="3525603" y="6644892"/>
                    <a:ext cx="1555165" cy="0"/>
                  </a:xfrm>
                  <a:prstGeom prst="line">
                    <a:avLst/>
                  </a:prstGeom>
                  <a:ln w="28575">
                    <a:solidFill>
                      <a:schemeClr val="accent4"/>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B127CE08-C244-7D4C-ACB5-330CAD01F632}"/>
                      </a:ext>
                    </a:extLst>
                  </p:cNvPr>
                  <p:cNvCxnSpPr>
                    <a:cxnSpLocks/>
                  </p:cNvCxnSpPr>
                  <p:nvPr/>
                </p:nvCxnSpPr>
                <p:spPr bwMode="gray">
                  <a:xfrm>
                    <a:off x="5073770" y="6644892"/>
                    <a:ext cx="1341547"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72576DFD-9370-C14A-9269-3F72DB219B7A}"/>
                      </a:ext>
                    </a:extLst>
                  </p:cNvPr>
                  <p:cNvCxnSpPr>
                    <a:cxnSpLocks/>
                  </p:cNvCxnSpPr>
                  <p:nvPr/>
                </p:nvCxnSpPr>
                <p:spPr bwMode="gray">
                  <a:xfrm>
                    <a:off x="6408319" y="6644892"/>
                    <a:ext cx="1408731" cy="0"/>
                  </a:xfrm>
                  <a:prstGeom prst="line">
                    <a:avLst/>
                  </a:prstGeom>
                  <a:ln w="28575">
                    <a:solidFill>
                      <a:srgbClr val="FADE4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53078D78-3AAE-1140-821C-38224326E51E}"/>
                      </a:ext>
                    </a:extLst>
                  </p:cNvPr>
                  <p:cNvCxnSpPr>
                    <a:cxnSpLocks/>
                  </p:cNvCxnSpPr>
                  <p:nvPr/>
                </p:nvCxnSpPr>
                <p:spPr bwMode="gray">
                  <a:xfrm>
                    <a:off x="7810052" y="6644892"/>
                    <a:ext cx="785610" cy="0"/>
                  </a:xfrm>
                  <a:prstGeom prst="line">
                    <a:avLst/>
                  </a:prstGeom>
                  <a:ln w="28575">
                    <a:solidFill>
                      <a:srgbClr val="F8981D"/>
                    </a:solidFill>
                    <a:miter lim="800000"/>
                    <a:tailEnd type="none"/>
                  </a:ln>
                </p:spPr>
                <p:style>
                  <a:lnRef idx="1">
                    <a:schemeClr val="accent1"/>
                  </a:lnRef>
                  <a:fillRef idx="0">
                    <a:schemeClr val="accent1"/>
                  </a:fillRef>
                  <a:effectRef idx="0">
                    <a:schemeClr val="accent1"/>
                  </a:effectRef>
                  <a:fontRef idx="minor">
                    <a:schemeClr val="tx1"/>
                  </a:fontRef>
                </p:style>
              </p:cxnSp>
            </p:grpSp>
          </p:grpSp>
          <p:cxnSp>
            <p:nvCxnSpPr>
              <p:cNvPr id="253" name="Straight Connector 252">
                <a:extLst>
                  <a:ext uri="{FF2B5EF4-FFF2-40B4-BE49-F238E27FC236}">
                    <a16:creationId xmlns:a16="http://schemas.microsoft.com/office/drawing/2014/main" id="{8D46D8F8-E01F-1C4D-BF24-61700128F2B5}"/>
                  </a:ext>
                </a:extLst>
              </p:cNvPr>
              <p:cNvCxnSpPr>
                <a:cxnSpLocks/>
              </p:cNvCxnSpPr>
              <p:nvPr/>
            </p:nvCxnSpPr>
            <p:spPr bwMode="gray">
              <a:xfrm>
                <a:off x="322811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05D1B85F-D7A4-B547-85CB-623CCAA10028}"/>
                  </a:ext>
                </a:extLst>
              </p:cNvPr>
              <p:cNvCxnSpPr>
                <a:cxnSpLocks/>
              </p:cNvCxnSpPr>
              <p:nvPr/>
            </p:nvCxnSpPr>
            <p:spPr bwMode="gray">
              <a:xfrm>
                <a:off x="3228118" y="365240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2DB32BE7-0791-6742-AA61-C9D21C40BDC4}"/>
                  </a:ext>
                </a:extLst>
              </p:cNvPr>
              <p:cNvCxnSpPr>
                <a:cxnSpLocks/>
              </p:cNvCxnSpPr>
              <p:nvPr/>
            </p:nvCxnSpPr>
            <p:spPr bwMode="gray">
              <a:xfrm>
                <a:off x="322811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7E1B28DD-34C5-9746-95E7-E22E9DA8F7AA}"/>
                  </a:ext>
                </a:extLst>
              </p:cNvPr>
              <p:cNvCxnSpPr>
                <a:cxnSpLocks/>
              </p:cNvCxnSpPr>
              <p:nvPr/>
            </p:nvCxnSpPr>
            <p:spPr bwMode="gray">
              <a:xfrm>
                <a:off x="2618188" y="3744056"/>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AF37DBF5-45F6-444F-B744-3298116F10D7}"/>
                  </a:ext>
                </a:extLst>
              </p:cNvPr>
              <p:cNvCxnSpPr>
                <a:cxnSpLocks/>
              </p:cNvCxnSpPr>
              <p:nvPr/>
            </p:nvCxnSpPr>
            <p:spPr bwMode="gray">
              <a:xfrm>
                <a:off x="2566871" y="3652405"/>
                <a:ext cx="223392" cy="1"/>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03B9FAA0-EF09-AE43-98EE-B79339E1CE5F}"/>
                  </a:ext>
                </a:extLst>
              </p:cNvPr>
              <p:cNvCxnSpPr>
                <a:cxnSpLocks/>
              </p:cNvCxnSpPr>
              <p:nvPr/>
            </p:nvCxnSpPr>
            <p:spPr bwMode="gray">
              <a:xfrm>
                <a:off x="2618188" y="3561379"/>
                <a:ext cx="100254" cy="0"/>
              </a:xfrm>
              <a:prstGeom prst="line">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251" name="Right Brace 250">
              <a:extLst>
                <a:ext uri="{FF2B5EF4-FFF2-40B4-BE49-F238E27FC236}">
                  <a16:creationId xmlns:a16="http://schemas.microsoft.com/office/drawing/2014/main" id="{4B18837D-7390-5840-B266-250B2E98C251}"/>
                </a:ext>
              </a:extLst>
            </p:cNvPr>
            <p:cNvSpPr/>
            <p:nvPr/>
          </p:nvSpPr>
          <p:spPr bwMode="gray">
            <a:xfrm>
              <a:off x="3487730" y="5511012"/>
              <a:ext cx="103705" cy="181845"/>
            </a:xfrm>
            <a:prstGeom prst="rightBrace">
              <a:avLst>
                <a:gd name="adj1" fmla="val 8747"/>
                <a:gd name="adj2" fmla="val 50000"/>
              </a:avLst>
            </a:prstGeom>
            <a:ln w="285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grpSp>
        <p:nvGrpSpPr>
          <p:cNvPr id="37" name="Group 36">
            <a:extLst>
              <a:ext uri="{FF2B5EF4-FFF2-40B4-BE49-F238E27FC236}">
                <a16:creationId xmlns:a16="http://schemas.microsoft.com/office/drawing/2014/main" id="{DC844B43-E79E-4847-7991-C61CD01B3568}"/>
              </a:ext>
            </a:extLst>
          </p:cNvPr>
          <p:cNvGrpSpPr/>
          <p:nvPr/>
        </p:nvGrpSpPr>
        <p:grpSpPr>
          <a:xfrm>
            <a:off x="10260638" y="2751749"/>
            <a:ext cx="1639305" cy="391829"/>
            <a:chOff x="10260638" y="2751749"/>
            <a:chExt cx="1639305" cy="391829"/>
          </a:xfrm>
        </p:grpSpPr>
        <p:grpSp>
          <p:nvGrpSpPr>
            <p:cNvPr id="303" name="Group 302">
              <a:extLst>
                <a:ext uri="{FF2B5EF4-FFF2-40B4-BE49-F238E27FC236}">
                  <a16:creationId xmlns:a16="http://schemas.microsoft.com/office/drawing/2014/main" id="{6BE81EBF-7486-0342-BBC8-6F8548ACAC20}"/>
                </a:ext>
              </a:extLst>
            </p:cNvPr>
            <p:cNvGrpSpPr/>
            <p:nvPr/>
          </p:nvGrpSpPr>
          <p:grpSpPr>
            <a:xfrm>
              <a:off x="10260638" y="2751749"/>
              <a:ext cx="391829" cy="391829"/>
              <a:chOff x="3893679" y="5017905"/>
              <a:chExt cx="573372" cy="573372"/>
            </a:xfrm>
          </p:grpSpPr>
          <p:sp>
            <p:nvSpPr>
              <p:cNvPr id="304" name="Oval 303">
                <a:extLst>
                  <a:ext uri="{FF2B5EF4-FFF2-40B4-BE49-F238E27FC236}">
                    <a16:creationId xmlns:a16="http://schemas.microsoft.com/office/drawing/2014/main" id="{225D21F1-85D0-4347-AC87-C4C35AEF0569}"/>
                  </a:ext>
                </a:extLst>
              </p:cNvPr>
              <p:cNvSpPr/>
              <p:nvPr/>
            </p:nvSpPr>
            <p:spPr>
              <a:xfrm>
                <a:off x="3893679" y="5017905"/>
                <a:ext cx="573372" cy="57337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305" name="Graphic 304">
                <a:extLst>
                  <a:ext uri="{FF2B5EF4-FFF2-40B4-BE49-F238E27FC236}">
                    <a16:creationId xmlns:a16="http://schemas.microsoft.com/office/drawing/2014/main" id="{AA7539BB-4369-7846-88F1-CA61A3920DCC}"/>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3987418" y="5172953"/>
                <a:ext cx="382723" cy="316844"/>
              </a:xfrm>
              <a:prstGeom prst="rect">
                <a:avLst/>
              </a:prstGeom>
            </p:spPr>
          </p:pic>
        </p:grpSp>
        <p:sp>
          <p:nvSpPr>
            <p:cNvPr id="341" name="TextBox 340">
              <a:extLst>
                <a:ext uri="{FF2B5EF4-FFF2-40B4-BE49-F238E27FC236}">
                  <a16:creationId xmlns:a16="http://schemas.microsoft.com/office/drawing/2014/main" id="{3A8AEF34-73A5-D9F6-8753-0EA1B1876197}"/>
                </a:ext>
              </a:extLst>
            </p:cNvPr>
            <p:cNvSpPr txBox="1">
              <a:spLocks noChangeAspect="1"/>
            </p:cNvSpPr>
            <p:nvPr/>
          </p:nvSpPr>
          <p:spPr>
            <a:xfrm>
              <a:off x="10753897" y="2794172"/>
              <a:ext cx="1146046" cy="276999"/>
            </a:xfrm>
            <a:prstGeom prst="rect">
              <a:avLst/>
            </a:prstGeom>
            <a:noFill/>
          </p:spPr>
          <p:txBody>
            <a:bodyPr wrap="square" lIns="0" tIns="0" rIns="0" bIns="0" rtlCol="0" anchor="t">
              <a:spAutoFit/>
            </a:bodyPr>
            <a:lstStyle/>
            <a:p>
              <a:pPr>
                <a:lnSpc>
                  <a:spcPct val="90000"/>
                </a:lnSpc>
              </a:pPr>
              <a:r>
                <a:rPr lang="en-US" sz="1000" dirty="0"/>
                <a:t>VMware SD-WAN Orchestrator</a:t>
              </a:r>
            </a:p>
          </p:txBody>
        </p:sp>
      </p:grpSp>
    </p:spTree>
    <p:extLst>
      <p:ext uri="{BB962C8B-B14F-4D97-AF65-F5344CB8AC3E}">
        <p14:creationId xmlns:p14="http://schemas.microsoft.com/office/powerpoint/2010/main" val="129173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28F6AD0F-D3B3-4E9F-46A0-DB14827945ED}"/>
              </a:ext>
            </a:extLst>
          </p:cNvPr>
          <p:cNvSpPr>
            <a:spLocks noChangeAspect="1"/>
          </p:cNvSpPr>
          <p:nvPr/>
        </p:nvSpPr>
        <p:spPr>
          <a:xfrm>
            <a:off x="5236868" y="2117661"/>
            <a:ext cx="1737360" cy="17373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5" name="Oval 24">
            <a:extLst>
              <a:ext uri="{FF2B5EF4-FFF2-40B4-BE49-F238E27FC236}">
                <a16:creationId xmlns:a16="http://schemas.microsoft.com/office/drawing/2014/main" id="{F3544BF4-7D60-171F-4B31-95B33B0C3F93}"/>
              </a:ext>
            </a:extLst>
          </p:cNvPr>
          <p:cNvSpPr>
            <a:spLocks noChangeAspect="1"/>
          </p:cNvSpPr>
          <p:nvPr/>
        </p:nvSpPr>
        <p:spPr>
          <a:xfrm>
            <a:off x="8455644" y="2118894"/>
            <a:ext cx="1737360" cy="173736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 name="Oval 2">
            <a:extLst>
              <a:ext uri="{FF2B5EF4-FFF2-40B4-BE49-F238E27FC236}">
                <a16:creationId xmlns:a16="http://schemas.microsoft.com/office/drawing/2014/main" id="{B99A9016-28EE-3FF4-E86C-8780204C6958}"/>
              </a:ext>
            </a:extLst>
          </p:cNvPr>
          <p:cNvSpPr>
            <a:spLocks noChangeAspect="1"/>
          </p:cNvSpPr>
          <p:nvPr/>
        </p:nvSpPr>
        <p:spPr>
          <a:xfrm>
            <a:off x="2029619" y="2117661"/>
            <a:ext cx="1737360" cy="173736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a:extLst>
              <a:ext uri="{FF2B5EF4-FFF2-40B4-BE49-F238E27FC236}">
                <a16:creationId xmlns:a16="http://schemas.microsoft.com/office/drawing/2014/main" id="{95FC0027-73E7-AE7E-86E6-D184604D01A1}"/>
              </a:ext>
            </a:extLst>
          </p:cNvPr>
          <p:cNvSpPr>
            <a:spLocks noGrp="1"/>
          </p:cNvSpPr>
          <p:nvPr>
            <p:ph type="title"/>
          </p:nvPr>
        </p:nvSpPr>
        <p:spPr/>
        <p:txBody>
          <a:bodyPr/>
          <a:lstStyle/>
          <a:p>
            <a:r>
              <a:rPr lang="en-US"/>
              <a:t>Security &amp; Compliance</a:t>
            </a:r>
          </a:p>
        </p:txBody>
      </p:sp>
      <p:sp>
        <p:nvSpPr>
          <p:cNvPr id="7" name="Subtitle 6">
            <a:extLst>
              <a:ext uri="{FF2B5EF4-FFF2-40B4-BE49-F238E27FC236}">
                <a16:creationId xmlns:a16="http://schemas.microsoft.com/office/drawing/2014/main" id="{6F98C871-27E5-4480-C189-B175B79C8F15}"/>
              </a:ext>
            </a:extLst>
          </p:cNvPr>
          <p:cNvSpPr>
            <a:spLocks noGrp="1"/>
          </p:cNvSpPr>
          <p:nvPr>
            <p:ph type="subTitle" idx="10"/>
          </p:nvPr>
        </p:nvSpPr>
        <p:spPr/>
        <p:txBody>
          <a:bodyPr/>
          <a:lstStyle/>
          <a:p>
            <a:endParaRPr lang="en-US"/>
          </a:p>
        </p:txBody>
      </p:sp>
      <p:sp>
        <p:nvSpPr>
          <p:cNvPr id="8" name="Text Placeholder 7">
            <a:extLst>
              <a:ext uri="{FF2B5EF4-FFF2-40B4-BE49-F238E27FC236}">
                <a16:creationId xmlns:a16="http://schemas.microsoft.com/office/drawing/2014/main" id="{ECB0ADAC-721C-649D-0616-A60F68286623}"/>
              </a:ext>
            </a:extLst>
          </p:cNvPr>
          <p:cNvSpPr>
            <a:spLocks noGrp="1"/>
          </p:cNvSpPr>
          <p:nvPr>
            <p:ph type="body" sz="quarter" idx="18"/>
          </p:nvPr>
        </p:nvSpPr>
        <p:spPr/>
        <p:txBody>
          <a:bodyPr/>
          <a:lstStyle/>
          <a:p>
            <a:r>
              <a:rPr lang="en-US" dirty="0"/>
              <a:t>Enforce Zero Trust Security</a:t>
            </a:r>
          </a:p>
        </p:txBody>
      </p:sp>
      <p:sp>
        <p:nvSpPr>
          <p:cNvPr id="9" name="Text Placeholder 8">
            <a:extLst>
              <a:ext uri="{FF2B5EF4-FFF2-40B4-BE49-F238E27FC236}">
                <a16:creationId xmlns:a16="http://schemas.microsoft.com/office/drawing/2014/main" id="{FA1C9E2C-3F6F-4B38-0121-EF91EFD9C515}"/>
              </a:ext>
            </a:extLst>
          </p:cNvPr>
          <p:cNvSpPr>
            <a:spLocks noGrp="1"/>
          </p:cNvSpPr>
          <p:nvPr>
            <p:ph type="body" sz="quarter" idx="19"/>
          </p:nvPr>
        </p:nvSpPr>
        <p:spPr/>
        <p:txBody>
          <a:bodyPr/>
          <a:lstStyle/>
          <a:p>
            <a:r>
              <a:rPr lang="en-US" dirty="0"/>
              <a:t>Safeguard Against Threats</a:t>
            </a:r>
          </a:p>
        </p:txBody>
      </p:sp>
      <p:sp>
        <p:nvSpPr>
          <p:cNvPr id="10" name="Text Placeholder 9">
            <a:extLst>
              <a:ext uri="{FF2B5EF4-FFF2-40B4-BE49-F238E27FC236}">
                <a16:creationId xmlns:a16="http://schemas.microsoft.com/office/drawing/2014/main" id="{D1F8AC69-27E9-B517-9C02-65CE0621710D}"/>
              </a:ext>
            </a:extLst>
          </p:cNvPr>
          <p:cNvSpPr>
            <a:spLocks noGrp="1"/>
          </p:cNvSpPr>
          <p:nvPr>
            <p:ph type="body" sz="quarter" idx="20"/>
          </p:nvPr>
        </p:nvSpPr>
        <p:spPr/>
        <p:txBody>
          <a:bodyPr/>
          <a:lstStyle/>
          <a:p>
            <a:r>
              <a:rPr lang="en-US" dirty="0"/>
              <a:t>Meet HIPAA &amp; PCI Compliance</a:t>
            </a:r>
          </a:p>
        </p:txBody>
      </p:sp>
      <p:sp>
        <p:nvSpPr>
          <p:cNvPr id="15" name="Picture Placeholder 80" descr="Defense Preventions&#10;">
            <a:extLst>
              <a:ext uri="{FF2B5EF4-FFF2-40B4-BE49-F238E27FC236}">
                <a16:creationId xmlns:a16="http://schemas.microsoft.com/office/drawing/2014/main" id="{2864655F-C536-5DF5-13E9-8CC9ACF808DD}"/>
              </a:ext>
            </a:extLst>
          </p:cNvPr>
          <p:cNvSpPr/>
          <p:nvPr/>
        </p:nvSpPr>
        <p:spPr>
          <a:xfrm>
            <a:off x="2503196" y="2590060"/>
            <a:ext cx="790206" cy="867277"/>
          </a:xfrm>
          <a:custGeom>
            <a:avLst/>
            <a:gdLst>
              <a:gd name="connsiteX0" fmla="*/ 490789 w 510395"/>
              <a:gd name="connsiteY0" fmla="*/ 105841 h 601455"/>
              <a:gd name="connsiteX1" fmla="*/ 375049 w 510395"/>
              <a:gd name="connsiteY1" fmla="*/ 64645 h 601455"/>
              <a:gd name="connsiteX2" fmla="*/ 268796 w 510395"/>
              <a:gd name="connsiteY2" fmla="*/ 8239 h 601455"/>
              <a:gd name="connsiteX3" fmla="*/ 254881 w 510395"/>
              <a:gd name="connsiteY3" fmla="*/ 0 h 601455"/>
              <a:gd name="connsiteX4" fmla="*/ 240967 w 510395"/>
              <a:gd name="connsiteY4" fmla="*/ 8873 h 601455"/>
              <a:gd name="connsiteX5" fmla="*/ 134714 w 510395"/>
              <a:gd name="connsiteY5" fmla="*/ 65279 h 601455"/>
              <a:gd name="connsiteX6" fmla="*/ 18974 w 510395"/>
              <a:gd name="connsiteY6" fmla="*/ 106475 h 601455"/>
              <a:gd name="connsiteX7" fmla="*/ 0 w 510395"/>
              <a:gd name="connsiteY7" fmla="*/ 111545 h 601455"/>
              <a:gd name="connsiteX8" fmla="*/ 0 w 510395"/>
              <a:gd name="connsiteY8" fmla="*/ 264919 h 601455"/>
              <a:gd name="connsiteX9" fmla="*/ 246027 w 510395"/>
              <a:gd name="connsiteY9" fmla="*/ 598287 h 601455"/>
              <a:gd name="connsiteX10" fmla="*/ 254881 w 510395"/>
              <a:gd name="connsiteY10" fmla="*/ 601456 h 601455"/>
              <a:gd name="connsiteX11" fmla="*/ 263736 w 510395"/>
              <a:gd name="connsiteY11" fmla="*/ 598287 h 601455"/>
              <a:gd name="connsiteX12" fmla="*/ 263736 w 510395"/>
              <a:gd name="connsiteY12" fmla="*/ 597653 h 601455"/>
              <a:gd name="connsiteX13" fmla="*/ 510395 w 510395"/>
              <a:gd name="connsiteY13" fmla="*/ 264286 h 601455"/>
              <a:gd name="connsiteX14" fmla="*/ 510395 w 510395"/>
              <a:gd name="connsiteY14" fmla="*/ 110911 h 601455"/>
              <a:gd name="connsiteX15" fmla="*/ 490789 w 510395"/>
              <a:gd name="connsiteY15" fmla="*/ 105841 h 601455"/>
              <a:gd name="connsiteX16" fmla="*/ 493951 w 510395"/>
              <a:gd name="connsiteY16" fmla="*/ 264286 h 601455"/>
              <a:gd name="connsiteX17" fmla="*/ 259941 w 510395"/>
              <a:gd name="connsiteY17" fmla="*/ 582442 h 601455"/>
              <a:gd name="connsiteX18" fmla="*/ 254881 w 510395"/>
              <a:gd name="connsiteY18" fmla="*/ 584344 h 601455"/>
              <a:gd name="connsiteX19" fmla="*/ 251719 w 510395"/>
              <a:gd name="connsiteY19" fmla="*/ 583076 h 601455"/>
              <a:gd name="connsiteX20" fmla="*/ 15812 w 510395"/>
              <a:gd name="connsiteY20" fmla="*/ 264286 h 601455"/>
              <a:gd name="connsiteX21" fmla="*/ 15812 w 510395"/>
              <a:gd name="connsiteY21" fmla="*/ 122953 h 601455"/>
              <a:gd name="connsiteX22" fmla="*/ 23401 w 510395"/>
              <a:gd name="connsiteY22" fmla="*/ 121052 h 601455"/>
              <a:gd name="connsiteX23" fmla="*/ 141039 w 510395"/>
              <a:gd name="connsiteY23" fmla="*/ 79222 h 601455"/>
              <a:gd name="connsiteX24" fmla="*/ 249189 w 510395"/>
              <a:gd name="connsiteY24" fmla="*/ 21548 h 601455"/>
              <a:gd name="connsiteX25" fmla="*/ 254249 w 510395"/>
              <a:gd name="connsiteY25" fmla="*/ 18380 h 601455"/>
              <a:gd name="connsiteX26" fmla="*/ 259941 w 510395"/>
              <a:gd name="connsiteY26" fmla="*/ 21548 h 601455"/>
              <a:gd name="connsiteX27" fmla="*/ 368092 w 510395"/>
              <a:gd name="connsiteY27" fmla="*/ 78589 h 601455"/>
              <a:gd name="connsiteX28" fmla="*/ 486362 w 510395"/>
              <a:gd name="connsiteY28" fmla="*/ 120418 h 601455"/>
              <a:gd name="connsiteX29" fmla="*/ 493951 w 510395"/>
              <a:gd name="connsiteY29" fmla="*/ 122319 h 601455"/>
              <a:gd name="connsiteX30" fmla="*/ 493951 w 510395"/>
              <a:gd name="connsiteY30" fmla="*/ 264286 h 601455"/>
              <a:gd name="connsiteX31" fmla="*/ 394023 w 510395"/>
              <a:gd name="connsiteY31" fmla="*/ 247174 h 601455"/>
              <a:gd name="connsiteX32" fmla="*/ 383271 w 510395"/>
              <a:gd name="connsiteY32" fmla="*/ 257948 h 601455"/>
              <a:gd name="connsiteX33" fmla="*/ 383903 w 510395"/>
              <a:gd name="connsiteY33" fmla="*/ 259215 h 601455"/>
              <a:gd name="connsiteX34" fmla="*/ 395287 w 510395"/>
              <a:gd name="connsiteY34" fmla="*/ 315622 h 601455"/>
              <a:gd name="connsiteX35" fmla="*/ 251087 w 510395"/>
              <a:gd name="connsiteY35" fmla="*/ 460123 h 601455"/>
              <a:gd name="connsiteX36" fmla="*/ 107518 w 510395"/>
              <a:gd name="connsiteY36" fmla="*/ 315622 h 601455"/>
              <a:gd name="connsiteX37" fmla="*/ 251719 w 510395"/>
              <a:gd name="connsiteY37" fmla="*/ 171120 h 601455"/>
              <a:gd name="connsiteX38" fmla="*/ 325084 w 510395"/>
              <a:gd name="connsiteY38" fmla="*/ 191401 h 601455"/>
              <a:gd name="connsiteX39" fmla="*/ 326982 w 510395"/>
              <a:gd name="connsiteY39" fmla="*/ 192035 h 601455"/>
              <a:gd name="connsiteX40" fmla="*/ 337101 w 510395"/>
              <a:gd name="connsiteY40" fmla="*/ 181894 h 601455"/>
              <a:gd name="connsiteX41" fmla="*/ 333939 w 510395"/>
              <a:gd name="connsiteY41" fmla="*/ 179993 h 601455"/>
              <a:gd name="connsiteX42" fmla="*/ 251719 w 510395"/>
              <a:gd name="connsiteY42" fmla="*/ 156543 h 601455"/>
              <a:gd name="connsiteX43" fmla="*/ 93604 w 510395"/>
              <a:gd name="connsiteY43" fmla="*/ 314988 h 601455"/>
              <a:gd name="connsiteX44" fmla="*/ 251719 w 510395"/>
              <a:gd name="connsiteY44" fmla="*/ 473432 h 601455"/>
              <a:gd name="connsiteX45" fmla="*/ 409834 w 510395"/>
              <a:gd name="connsiteY45" fmla="*/ 314988 h 601455"/>
              <a:gd name="connsiteX46" fmla="*/ 395920 w 510395"/>
              <a:gd name="connsiteY46" fmla="*/ 249709 h 601455"/>
              <a:gd name="connsiteX47" fmla="*/ 394023 w 510395"/>
              <a:gd name="connsiteY47" fmla="*/ 247174 h 601455"/>
              <a:gd name="connsiteX48" fmla="*/ 270693 w 510395"/>
              <a:gd name="connsiteY48" fmla="*/ 265553 h 601455"/>
              <a:gd name="connsiteX49" fmla="*/ 232113 w 510395"/>
              <a:gd name="connsiteY49" fmla="*/ 226893 h 601455"/>
              <a:gd name="connsiteX50" fmla="*/ 189738 w 510395"/>
              <a:gd name="connsiteY50" fmla="*/ 268722 h 601455"/>
              <a:gd name="connsiteX51" fmla="*/ 270693 w 510395"/>
              <a:gd name="connsiteY51" fmla="*/ 349846 h 601455"/>
              <a:gd name="connsiteX52" fmla="*/ 442090 w 510395"/>
              <a:gd name="connsiteY52" fmla="*/ 178092 h 601455"/>
              <a:gd name="connsiteX53" fmla="*/ 400347 w 510395"/>
              <a:gd name="connsiteY53" fmla="*/ 135629 h 601455"/>
              <a:gd name="connsiteX54" fmla="*/ 270693 w 510395"/>
              <a:gd name="connsiteY54" fmla="*/ 265553 h 601455"/>
              <a:gd name="connsiteX55" fmla="*/ 270693 w 510395"/>
              <a:gd name="connsiteY55" fmla="*/ 330198 h 601455"/>
              <a:gd name="connsiteX56" fmla="*/ 209344 w 510395"/>
              <a:gd name="connsiteY56" fmla="*/ 268722 h 601455"/>
              <a:gd name="connsiteX57" fmla="*/ 232113 w 510395"/>
              <a:gd name="connsiteY57" fmla="*/ 245906 h 601455"/>
              <a:gd name="connsiteX58" fmla="*/ 270693 w 510395"/>
              <a:gd name="connsiteY58" fmla="*/ 284566 h 601455"/>
              <a:gd name="connsiteX59" fmla="*/ 400347 w 510395"/>
              <a:gd name="connsiteY59" fmla="*/ 155276 h 601455"/>
              <a:gd name="connsiteX60" fmla="*/ 423116 w 510395"/>
              <a:gd name="connsiteY60" fmla="*/ 178092 h 601455"/>
              <a:gd name="connsiteX61" fmla="*/ 270693 w 510395"/>
              <a:gd name="connsiteY61" fmla="*/ 330198 h 60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10395" h="601455">
                <a:moveTo>
                  <a:pt x="490789" y="105841"/>
                </a:moveTo>
                <a:cubicBezTo>
                  <a:pt x="450944" y="95067"/>
                  <a:pt x="412364" y="81757"/>
                  <a:pt x="375049" y="64645"/>
                </a:cubicBezTo>
                <a:cubicBezTo>
                  <a:pt x="338366" y="48801"/>
                  <a:pt x="302948" y="29788"/>
                  <a:pt x="268796" y="8239"/>
                </a:cubicBezTo>
                <a:lnTo>
                  <a:pt x="254881" y="0"/>
                </a:lnTo>
                <a:lnTo>
                  <a:pt x="240967" y="8873"/>
                </a:lnTo>
                <a:cubicBezTo>
                  <a:pt x="207447" y="30421"/>
                  <a:pt x="171397" y="48801"/>
                  <a:pt x="134714" y="65279"/>
                </a:cubicBezTo>
                <a:cubicBezTo>
                  <a:pt x="97399" y="81757"/>
                  <a:pt x="58186" y="95701"/>
                  <a:pt x="18974" y="106475"/>
                </a:cubicBezTo>
                <a:lnTo>
                  <a:pt x="0" y="111545"/>
                </a:lnTo>
                <a:lnTo>
                  <a:pt x="0" y="264919"/>
                </a:lnTo>
                <a:cubicBezTo>
                  <a:pt x="0" y="502586"/>
                  <a:pt x="235908" y="594484"/>
                  <a:pt x="246027" y="598287"/>
                </a:cubicBezTo>
                <a:lnTo>
                  <a:pt x="254881" y="601456"/>
                </a:lnTo>
                <a:lnTo>
                  <a:pt x="263736" y="598287"/>
                </a:lnTo>
                <a:lnTo>
                  <a:pt x="263736" y="597653"/>
                </a:lnTo>
                <a:cubicBezTo>
                  <a:pt x="289667" y="588146"/>
                  <a:pt x="510395" y="496882"/>
                  <a:pt x="510395" y="264286"/>
                </a:cubicBezTo>
                <a:lnTo>
                  <a:pt x="510395" y="110911"/>
                </a:lnTo>
                <a:lnTo>
                  <a:pt x="490789" y="105841"/>
                </a:lnTo>
                <a:close/>
                <a:moveTo>
                  <a:pt x="493951" y="264286"/>
                </a:moveTo>
                <a:cubicBezTo>
                  <a:pt x="493951" y="488643"/>
                  <a:pt x="273855" y="577372"/>
                  <a:pt x="259941" y="582442"/>
                </a:cubicBezTo>
                <a:lnTo>
                  <a:pt x="254881" y="584344"/>
                </a:lnTo>
                <a:lnTo>
                  <a:pt x="251719" y="583076"/>
                </a:lnTo>
                <a:cubicBezTo>
                  <a:pt x="242232" y="579273"/>
                  <a:pt x="15812" y="491178"/>
                  <a:pt x="15812" y="264286"/>
                </a:cubicBezTo>
                <a:lnTo>
                  <a:pt x="15812" y="122953"/>
                </a:lnTo>
                <a:lnTo>
                  <a:pt x="23401" y="121052"/>
                </a:lnTo>
                <a:cubicBezTo>
                  <a:pt x="63246" y="110277"/>
                  <a:pt x="103091" y="96334"/>
                  <a:pt x="141039" y="79222"/>
                </a:cubicBezTo>
                <a:cubicBezTo>
                  <a:pt x="178354" y="62744"/>
                  <a:pt x="215036" y="43731"/>
                  <a:pt x="249189" y="21548"/>
                </a:cubicBezTo>
                <a:lnTo>
                  <a:pt x="254249" y="18380"/>
                </a:lnTo>
                <a:lnTo>
                  <a:pt x="259941" y="21548"/>
                </a:lnTo>
                <a:cubicBezTo>
                  <a:pt x="294726" y="43097"/>
                  <a:pt x="330777" y="62744"/>
                  <a:pt x="368092" y="78589"/>
                </a:cubicBezTo>
                <a:cubicBezTo>
                  <a:pt x="406039" y="95701"/>
                  <a:pt x="445884" y="109644"/>
                  <a:pt x="486362" y="120418"/>
                </a:cubicBezTo>
                <a:lnTo>
                  <a:pt x="493951" y="122319"/>
                </a:lnTo>
                <a:lnTo>
                  <a:pt x="493951" y="264286"/>
                </a:lnTo>
                <a:close/>
                <a:moveTo>
                  <a:pt x="394023" y="247174"/>
                </a:moveTo>
                <a:lnTo>
                  <a:pt x="383271" y="257948"/>
                </a:lnTo>
                <a:lnTo>
                  <a:pt x="383903" y="259215"/>
                </a:lnTo>
                <a:cubicBezTo>
                  <a:pt x="391493" y="276961"/>
                  <a:pt x="395287" y="295974"/>
                  <a:pt x="395287" y="315622"/>
                </a:cubicBezTo>
                <a:cubicBezTo>
                  <a:pt x="395287" y="395478"/>
                  <a:pt x="330777" y="460123"/>
                  <a:pt x="251087" y="460123"/>
                </a:cubicBezTo>
                <a:cubicBezTo>
                  <a:pt x="171397" y="460123"/>
                  <a:pt x="107518" y="394844"/>
                  <a:pt x="107518" y="315622"/>
                </a:cubicBezTo>
                <a:cubicBezTo>
                  <a:pt x="107518" y="236399"/>
                  <a:pt x="172029" y="171120"/>
                  <a:pt x="251719" y="171120"/>
                </a:cubicBezTo>
                <a:cubicBezTo>
                  <a:pt x="277650" y="171120"/>
                  <a:pt x="302948" y="178092"/>
                  <a:pt x="325084" y="191401"/>
                </a:cubicBezTo>
                <a:lnTo>
                  <a:pt x="326982" y="192035"/>
                </a:lnTo>
                <a:lnTo>
                  <a:pt x="337101" y="181894"/>
                </a:lnTo>
                <a:lnTo>
                  <a:pt x="333939" y="179993"/>
                </a:lnTo>
                <a:cubicBezTo>
                  <a:pt x="309273" y="164782"/>
                  <a:pt x="280812" y="156543"/>
                  <a:pt x="251719" y="156543"/>
                </a:cubicBezTo>
                <a:cubicBezTo>
                  <a:pt x="164440" y="156543"/>
                  <a:pt x="93604" y="227526"/>
                  <a:pt x="93604" y="314988"/>
                </a:cubicBezTo>
                <a:cubicBezTo>
                  <a:pt x="93604" y="402449"/>
                  <a:pt x="164440" y="473432"/>
                  <a:pt x="251719" y="473432"/>
                </a:cubicBezTo>
                <a:cubicBezTo>
                  <a:pt x="338999" y="473432"/>
                  <a:pt x="409834" y="402449"/>
                  <a:pt x="409834" y="314988"/>
                </a:cubicBezTo>
                <a:cubicBezTo>
                  <a:pt x="409834" y="292172"/>
                  <a:pt x="405407" y="270623"/>
                  <a:pt x="395920" y="249709"/>
                </a:cubicBezTo>
                <a:lnTo>
                  <a:pt x="394023" y="247174"/>
                </a:lnTo>
                <a:close/>
                <a:moveTo>
                  <a:pt x="270693" y="265553"/>
                </a:moveTo>
                <a:lnTo>
                  <a:pt x="232113" y="226893"/>
                </a:lnTo>
                <a:lnTo>
                  <a:pt x="189738" y="268722"/>
                </a:lnTo>
                <a:lnTo>
                  <a:pt x="270693" y="349846"/>
                </a:lnTo>
                <a:lnTo>
                  <a:pt x="442090" y="178092"/>
                </a:lnTo>
                <a:lnTo>
                  <a:pt x="400347" y="135629"/>
                </a:lnTo>
                <a:lnTo>
                  <a:pt x="270693" y="265553"/>
                </a:lnTo>
                <a:close/>
                <a:moveTo>
                  <a:pt x="270693" y="330198"/>
                </a:moveTo>
                <a:lnTo>
                  <a:pt x="209344" y="268722"/>
                </a:lnTo>
                <a:lnTo>
                  <a:pt x="232113" y="245906"/>
                </a:lnTo>
                <a:lnTo>
                  <a:pt x="270693" y="284566"/>
                </a:lnTo>
                <a:lnTo>
                  <a:pt x="400347" y="155276"/>
                </a:lnTo>
                <a:lnTo>
                  <a:pt x="423116" y="178092"/>
                </a:lnTo>
                <a:lnTo>
                  <a:pt x="270693" y="330198"/>
                </a:lnTo>
                <a:close/>
              </a:path>
            </a:pathLst>
          </a:custGeom>
          <a:solidFill>
            <a:schemeClr val="bg1"/>
          </a:solidFill>
          <a:ln w="6271" cap="flat">
            <a:noFill/>
            <a:prstDash val="solid"/>
            <a:miter/>
          </a:ln>
        </p:spPr>
        <p:txBody>
          <a:bodyPr rtlCol="0" anchor="ctr"/>
          <a:lstStyle/>
          <a:p>
            <a:endParaRPr lang="en-US"/>
          </a:p>
        </p:txBody>
      </p:sp>
      <p:grpSp>
        <p:nvGrpSpPr>
          <p:cNvPr id="16" name="Picture Placeholder 87" descr="Security 2&#10;">
            <a:extLst>
              <a:ext uri="{FF2B5EF4-FFF2-40B4-BE49-F238E27FC236}">
                <a16:creationId xmlns:a16="http://schemas.microsoft.com/office/drawing/2014/main" id="{5A2D3D9C-7E67-B591-AC16-D9641D6CC794}"/>
              </a:ext>
            </a:extLst>
          </p:cNvPr>
          <p:cNvGrpSpPr/>
          <p:nvPr/>
        </p:nvGrpSpPr>
        <p:grpSpPr>
          <a:xfrm>
            <a:off x="5765394" y="2542635"/>
            <a:ext cx="658036" cy="849727"/>
            <a:chOff x="5912431" y="1949843"/>
            <a:chExt cx="411098" cy="598939"/>
          </a:xfrm>
          <a:solidFill>
            <a:schemeClr val="bg1"/>
          </a:solidFill>
        </p:grpSpPr>
        <p:sp>
          <p:nvSpPr>
            <p:cNvPr id="17" name="Picture Placeholder 87">
              <a:extLst>
                <a:ext uri="{FF2B5EF4-FFF2-40B4-BE49-F238E27FC236}">
                  <a16:creationId xmlns:a16="http://schemas.microsoft.com/office/drawing/2014/main" id="{1A125198-218F-F5D4-AA03-FFABD9B141EF}"/>
                </a:ext>
              </a:extLst>
            </p:cNvPr>
            <p:cNvSpPr/>
            <p:nvPr/>
          </p:nvSpPr>
          <p:spPr>
            <a:xfrm>
              <a:off x="5958601" y="2179426"/>
              <a:ext cx="166336" cy="166336"/>
            </a:xfrm>
            <a:custGeom>
              <a:avLst/>
              <a:gdLst>
                <a:gd name="connsiteX0" fmla="*/ 7590 w 166336"/>
                <a:gd name="connsiteY0" fmla="*/ 166337 h 166336"/>
                <a:gd name="connsiteX1" fmla="*/ 0 w 166336"/>
                <a:gd name="connsiteY1" fmla="*/ 158747 h 166336"/>
                <a:gd name="connsiteX2" fmla="*/ 158747 w 166336"/>
                <a:gd name="connsiteY2" fmla="*/ 0 h 166336"/>
                <a:gd name="connsiteX3" fmla="*/ 166337 w 166336"/>
                <a:gd name="connsiteY3" fmla="*/ 7590 h 166336"/>
                <a:gd name="connsiteX4" fmla="*/ 158747 w 166336"/>
                <a:gd name="connsiteY4" fmla="*/ 15179 h 166336"/>
                <a:gd name="connsiteX5" fmla="*/ 15812 w 166336"/>
                <a:gd name="connsiteY5" fmla="*/ 158115 h 166336"/>
                <a:gd name="connsiteX6" fmla="*/ 7590 w 166336"/>
                <a:gd name="connsiteY6" fmla="*/ 166337 h 1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36" h="166336">
                  <a:moveTo>
                    <a:pt x="7590" y="166337"/>
                  </a:moveTo>
                  <a:cubicBezTo>
                    <a:pt x="3162" y="166337"/>
                    <a:pt x="0" y="162542"/>
                    <a:pt x="0" y="158747"/>
                  </a:cubicBezTo>
                  <a:cubicBezTo>
                    <a:pt x="0" y="71468"/>
                    <a:pt x="71468" y="0"/>
                    <a:pt x="158747" y="0"/>
                  </a:cubicBezTo>
                  <a:cubicBezTo>
                    <a:pt x="163175" y="0"/>
                    <a:pt x="166337" y="3795"/>
                    <a:pt x="166337" y="7590"/>
                  </a:cubicBezTo>
                  <a:cubicBezTo>
                    <a:pt x="166337" y="11384"/>
                    <a:pt x="162542" y="15179"/>
                    <a:pt x="158747" y="15179"/>
                  </a:cubicBezTo>
                  <a:cubicBezTo>
                    <a:pt x="79690" y="15179"/>
                    <a:pt x="15812" y="79058"/>
                    <a:pt x="15812" y="158115"/>
                  </a:cubicBezTo>
                  <a:cubicBezTo>
                    <a:pt x="15179" y="162542"/>
                    <a:pt x="12017" y="166337"/>
                    <a:pt x="7590" y="166337"/>
                  </a:cubicBezTo>
                  <a:close/>
                </a:path>
              </a:pathLst>
            </a:custGeom>
            <a:grpFill/>
            <a:ln w="6271" cap="flat">
              <a:noFill/>
              <a:prstDash val="solid"/>
              <a:miter/>
            </a:ln>
          </p:spPr>
          <p:txBody>
            <a:bodyPr rtlCol="0" anchor="ctr"/>
            <a:lstStyle/>
            <a:p>
              <a:endParaRPr lang="en-US"/>
            </a:p>
          </p:txBody>
        </p:sp>
        <p:grpSp>
          <p:nvGrpSpPr>
            <p:cNvPr id="18" name="Picture Placeholder 87">
              <a:extLst>
                <a:ext uri="{FF2B5EF4-FFF2-40B4-BE49-F238E27FC236}">
                  <a16:creationId xmlns:a16="http://schemas.microsoft.com/office/drawing/2014/main" id="{02E0AC24-E1C4-BE4B-A1E9-A5FC3E86C901}"/>
                </a:ext>
              </a:extLst>
            </p:cNvPr>
            <p:cNvGrpSpPr/>
            <p:nvPr/>
          </p:nvGrpSpPr>
          <p:grpSpPr>
            <a:xfrm>
              <a:off x="5912431" y="1949843"/>
              <a:ext cx="411098" cy="598939"/>
              <a:chOff x="5912431" y="1949843"/>
              <a:chExt cx="411098" cy="598939"/>
            </a:xfrm>
            <a:grpFill/>
          </p:grpSpPr>
          <p:sp>
            <p:nvSpPr>
              <p:cNvPr id="19" name="Picture Placeholder 87">
                <a:extLst>
                  <a:ext uri="{FF2B5EF4-FFF2-40B4-BE49-F238E27FC236}">
                    <a16:creationId xmlns:a16="http://schemas.microsoft.com/office/drawing/2014/main" id="{0A0D74D8-E9DB-6233-248F-C2BC60B42791}"/>
                  </a:ext>
                </a:extLst>
              </p:cNvPr>
              <p:cNvSpPr/>
              <p:nvPr/>
            </p:nvSpPr>
            <p:spPr>
              <a:xfrm>
                <a:off x="5912431" y="1949843"/>
                <a:ext cx="411098" cy="598939"/>
              </a:xfrm>
              <a:custGeom>
                <a:avLst/>
                <a:gdLst>
                  <a:gd name="connsiteX0" fmla="*/ 316230 w 411098"/>
                  <a:gd name="connsiteY0" fmla="*/ 220096 h 598939"/>
                  <a:gd name="connsiteX1" fmla="*/ 316230 w 411098"/>
                  <a:gd name="connsiteY1" fmla="*/ 104988 h 598939"/>
                  <a:gd name="connsiteX2" fmla="*/ 215036 w 411098"/>
                  <a:gd name="connsiteY2" fmla="*/ 0 h 598939"/>
                  <a:gd name="connsiteX3" fmla="*/ 196063 w 411098"/>
                  <a:gd name="connsiteY3" fmla="*/ 0 h 598939"/>
                  <a:gd name="connsiteX4" fmla="*/ 94869 w 411098"/>
                  <a:gd name="connsiteY4" fmla="*/ 104988 h 598939"/>
                  <a:gd name="connsiteX5" fmla="*/ 94869 w 411098"/>
                  <a:gd name="connsiteY5" fmla="*/ 220096 h 598939"/>
                  <a:gd name="connsiteX6" fmla="*/ 0 w 411098"/>
                  <a:gd name="connsiteY6" fmla="*/ 393390 h 598939"/>
                  <a:gd name="connsiteX7" fmla="*/ 205549 w 411098"/>
                  <a:gd name="connsiteY7" fmla="*/ 598940 h 598939"/>
                  <a:gd name="connsiteX8" fmla="*/ 411099 w 411098"/>
                  <a:gd name="connsiteY8" fmla="*/ 393390 h 598939"/>
                  <a:gd name="connsiteX9" fmla="*/ 316230 w 411098"/>
                  <a:gd name="connsiteY9" fmla="*/ 220096 h 598939"/>
                  <a:gd name="connsiteX10" fmla="*/ 110680 w 411098"/>
                  <a:gd name="connsiteY10" fmla="*/ 104988 h 598939"/>
                  <a:gd name="connsiteX11" fmla="*/ 196063 w 411098"/>
                  <a:gd name="connsiteY11" fmla="*/ 15812 h 598939"/>
                  <a:gd name="connsiteX12" fmla="*/ 215036 w 411098"/>
                  <a:gd name="connsiteY12" fmla="*/ 15812 h 598939"/>
                  <a:gd name="connsiteX13" fmla="*/ 300419 w 411098"/>
                  <a:gd name="connsiteY13" fmla="*/ 104988 h 598939"/>
                  <a:gd name="connsiteX14" fmla="*/ 300419 w 411098"/>
                  <a:gd name="connsiteY14" fmla="*/ 211242 h 598939"/>
                  <a:gd name="connsiteX15" fmla="*/ 205549 w 411098"/>
                  <a:gd name="connsiteY15" fmla="*/ 187841 h 598939"/>
                  <a:gd name="connsiteX16" fmla="*/ 110680 w 411098"/>
                  <a:gd name="connsiteY16" fmla="*/ 211242 h 598939"/>
                  <a:gd name="connsiteX17" fmla="*/ 110680 w 411098"/>
                  <a:gd name="connsiteY17" fmla="*/ 104988 h 598939"/>
                  <a:gd name="connsiteX18" fmla="*/ 205549 w 411098"/>
                  <a:gd name="connsiteY18" fmla="*/ 583128 h 598939"/>
                  <a:gd name="connsiteX19" fmla="*/ 15812 w 411098"/>
                  <a:gd name="connsiteY19" fmla="*/ 393390 h 598939"/>
                  <a:gd name="connsiteX20" fmla="*/ 205549 w 411098"/>
                  <a:gd name="connsiteY20" fmla="*/ 203652 h 598939"/>
                  <a:gd name="connsiteX21" fmla="*/ 395288 w 411098"/>
                  <a:gd name="connsiteY21" fmla="*/ 393390 h 598939"/>
                  <a:gd name="connsiteX22" fmla="*/ 205549 w 411098"/>
                  <a:gd name="connsiteY22" fmla="*/ 583128 h 59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1098" h="598939">
                    <a:moveTo>
                      <a:pt x="316230" y="220096"/>
                    </a:moveTo>
                    <a:lnTo>
                      <a:pt x="316230" y="104988"/>
                    </a:lnTo>
                    <a:cubicBezTo>
                      <a:pt x="316230" y="47435"/>
                      <a:pt x="270693" y="0"/>
                      <a:pt x="215036" y="0"/>
                    </a:cubicBezTo>
                    <a:lnTo>
                      <a:pt x="196063" y="0"/>
                    </a:lnTo>
                    <a:cubicBezTo>
                      <a:pt x="140406" y="0"/>
                      <a:pt x="94869" y="46802"/>
                      <a:pt x="94869" y="104988"/>
                    </a:cubicBezTo>
                    <a:lnTo>
                      <a:pt x="94869" y="220096"/>
                    </a:lnTo>
                    <a:cubicBezTo>
                      <a:pt x="37948" y="256779"/>
                      <a:pt x="0" y="320657"/>
                      <a:pt x="0" y="393390"/>
                    </a:cubicBezTo>
                    <a:cubicBezTo>
                      <a:pt x="0" y="506600"/>
                      <a:pt x="92339" y="598940"/>
                      <a:pt x="205549" y="598940"/>
                    </a:cubicBezTo>
                    <a:cubicBezTo>
                      <a:pt x="318760" y="598940"/>
                      <a:pt x="411099" y="506600"/>
                      <a:pt x="411099" y="393390"/>
                    </a:cubicBezTo>
                    <a:cubicBezTo>
                      <a:pt x="411099" y="320025"/>
                      <a:pt x="373151" y="256146"/>
                      <a:pt x="316230" y="220096"/>
                    </a:cubicBezTo>
                    <a:close/>
                    <a:moveTo>
                      <a:pt x="110680" y="104988"/>
                    </a:moveTo>
                    <a:cubicBezTo>
                      <a:pt x="110680" y="55656"/>
                      <a:pt x="149261" y="15812"/>
                      <a:pt x="196063" y="15812"/>
                    </a:cubicBezTo>
                    <a:lnTo>
                      <a:pt x="215036" y="15812"/>
                    </a:lnTo>
                    <a:cubicBezTo>
                      <a:pt x="262471" y="15812"/>
                      <a:pt x="300419" y="55656"/>
                      <a:pt x="300419" y="104988"/>
                    </a:cubicBezTo>
                    <a:lnTo>
                      <a:pt x="300419" y="211242"/>
                    </a:lnTo>
                    <a:cubicBezTo>
                      <a:pt x="271958" y="196695"/>
                      <a:pt x="239702" y="187841"/>
                      <a:pt x="205549" y="187841"/>
                    </a:cubicBezTo>
                    <a:cubicBezTo>
                      <a:pt x="171397" y="187841"/>
                      <a:pt x="139141" y="196063"/>
                      <a:pt x="110680" y="211242"/>
                    </a:cubicBezTo>
                    <a:lnTo>
                      <a:pt x="110680" y="104988"/>
                    </a:lnTo>
                    <a:close/>
                    <a:moveTo>
                      <a:pt x="205549" y="583128"/>
                    </a:moveTo>
                    <a:cubicBezTo>
                      <a:pt x="101194" y="583128"/>
                      <a:pt x="15812" y="497746"/>
                      <a:pt x="15812" y="393390"/>
                    </a:cubicBezTo>
                    <a:cubicBezTo>
                      <a:pt x="15812" y="289034"/>
                      <a:pt x="101194" y="203652"/>
                      <a:pt x="205549" y="203652"/>
                    </a:cubicBezTo>
                    <a:cubicBezTo>
                      <a:pt x="309905" y="203652"/>
                      <a:pt x="395288" y="289034"/>
                      <a:pt x="395288" y="393390"/>
                    </a:cubicBezTo>
                    <a:cubicBezTo>
                      <a:pt x="395288" y="497746"/>
                      <a:pt x="309905" y="583128"/>
                      <a:pt x="205549" y="583128"/>
                    </a:cubicBezTo>
                    <a:close/>
                  </a:path>
                </a:pathLst>
              </a:custGeom>
              <a:grpFill/>
              <a:ln w="6271" cap="flat">
                <a:noFill/>
                <a:prstDash val="solid"/>
                <a:miter/>
              </a:ln>
            </p:spPr>
            <p:txBody>
              <a:bodyPr rtlCol="0" anchor="ctr"/>
              <a:lstStyle/>
              <a:p>
                <a:endParaRPr lang="en-US"/>
              </a:p>
            </p:txBody>
          </p:sp>
          <p:sp>
            <p:nvSpPr>
              <p:cNvPr id="20" name="Picture Placeholder 87">
                <a:extLst>
                  <a:ext uri="{FF2B5EF4-FFF2-40B4-BE49-F238E27FC236}">
                    <a16:creationId xmlns:a16="http://schemas.microsoft.com/office/drawing/2014/main" id="{68E50B13-4536-B917-D346-A7BEF685A11C}"/>
                  </a:ext>
                </a:extLst>
              </p:cNvPr>
              <p:cNvSpPr/>
              <p:nvPr/>
            </p:nvSpPr>
            <p:spPr>
              <a:xfrm>
                <a:off x="6084460" y="2289474"/>
                <a:ext cx="67673" cy="106253"/>
              </a:xfrm>
              <a:custGeom>
                <a:avLst/>
                <a:gdLst>
                  <a:gd name="connsiteX0" fmla="*/ 33520 w 67673"/>
                  <a:gd name="connsiteY0" fmla="*/ 0 h 106253"/>
                  <a:gd name="connsiteX1" fmla="*/ 0 w 67673"/>
                  <a:gd name="connsiteY1" fmla="*/ 33520 h 106253"/>
                  <a:gd name="connsiteX2" fmla="*/ 17076 w 67673"/>
                  <a:gd name="connsiteY2" fmla="*/ 62614 h 106253"/>
                  <a:gd name="connsiteX3" fmla="*/ 17076 w 67673"/>
                  <a:gd name="connsiteY3" fmla="*/ 97399 h 106253"/>
                  <a:gd name="connsiteX4" fmla="*/ 25931 w 67673"/>
                  <a:gd name="connsiteY4" fmla="*/ 106253 h 106253"/>
                  <a:gd name="connsiteX5" fmla="*/ 41742 w 67673"/>
                  <a:gd name="connsiteY5" fmla="*/ 106253 h 106253"/>
                  <a:gd name="connsiteX6" fmla="*/ 50597 w 67673"/>
                  <a:gd name="connsiteY6" fmla="*/ 97399 h 106253"/>
                  <a:gd name="connsiteX7" fmla="*/ 50597 w 67673"/>
                  <a:gd name="connsiteY7" fmla="*/ 62614 h 106253"/>
                  <a:gd name="connsiteX8" fmla="*/ 67673 w 67673"/>
                  <a:gd name="connsiteY8" fmla="*/ 33520 h 106253"/>
                  <a:gd name="connsiteX9" fmla="*/ 33520 w 67673"/>
                  <a:gd name="connsiteY9" fmla="*/ 0 h 10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73" h="106253">
                    <a:moveTo>
                      <a:pt x="33520" y="0"/>
                    </a:moveTo>
                    <a:cubicBezTo>
                      <a:pt x="15179" y="0"/>
                      <a:pt x="0" y="15179"/>
                      <a:pt x="0" y="33520"/>
                    </a:cubicBezTo>
                    <a:cubicBezTo>
                      <a:pt x="0" y="46170"/>
                      <a:pt x="6957" y="56921"/>
                      <a:pt x="17076" y="62614"/>
                    </a:cubicBezTo>
                    <a:lnTo>
                      <a:pt x="17076" y="97399"/>
                    </a:lnTo>
                    <a:cubicBezTo>
                      <a:pt x="17076" y="102459"/>
                      <a:pt x="20871" y="106253"/>
                      <a:pt x="25931" y="106253"/>
                    </a:cubicBezTo>
                    <a:lnTo>
                      <a:pt x="41742" y="106253"/>
                    </a:lnTo>
                    <a:cubicBezTo>
                      <a:pt x="46802" y="106253"/>
                      <a:pt x="50597" y="102459"/>
                      <a:pt x="50597" y="97399"/>
                    </a:cubicBezTo>
                    <a:lnTo>
                      <a:pt x="50597" y="62614"/>
                    </a:lnTo>
                    <a:cubicBezTo>
                      <a:pt x="60716" y="56921"/>
                      <a:pt x="67673" y="46170"/>
                      <a:pt x="67673" y="33520"/>
                    </a:cubicBezTo>
                    <a:cubicBezTo>
                      <a:pt x="67041" y="15179"/>
                      <a:pt x="51862" y="0"/>
                      <a:pt x="33520" y="0"/>
                    </a:cubicBezTo>
                    <a:close/>
                  </a:path>
                </a:pathLst>
              </a:custGeom>
              <a:grpFill/>
              <a:ln w="6271" cap="flat">
                <a:noFill/>
                <a:prstDash val="solid"/>
                <a:miter/>
              </a:ln>
            </p:spPr>
            <p:txBody>
              <a:bodyPr rtlCol="0" anchor="ctr"/>
              <a:lstStyle/>
              <a:p>
                <a:endParaRPr lang="en-US"/>
              </a:p>
            </p:txBody>
          </p:sp>
        </p:grpSp>
      </p:grpSp>
      <p:grpSp>
        <p:nvGrpSpPr>
          <p:cNvPr id="21" name="Picture Placeholder 89" descr="Regulatory Compliance&#10;">
            <a:extLst>
              <a:ext uri="{FF2B5EF4-FFF2-40B4-BE49-F238E27FC236}">
                <a16:creationId xmlns:a16="http://schemas.microsoft.com/office/drawing/2014/main" id="{E1300668-7713-C186-C339-531E5EE3ACC0}"/>
              </a:ext>
            </a:extLst>
          </p:cNvPr>
          <p:cNvGrpSpPr/>
          <p:nvPr/>
        </p:nvGrpSpPr>
        <p:grpSpPr>
          <a:xfrm>
            <a:off x="8895421" y="2542635"/>
            <a:ext cx="790207" cy="705359"/>
            <a:chOff x="7123984" y="1947946"/>
            <a:chExt cx="604020" cy="560992"/>
          </a:xfrm>
          <a:solidFill>
            <a:schemeClr val="bg1"/>
          </a:solidFill>
        </p:grpSpPr>
        <p:sp>
          <p:nvSpPr>
            <p:cNvPr id="22" name="Picture Placeholder 89">
              <a:extLst>
                <a:ext uri="{FF2B5EF4-FFF2-40B4-BE49-F238E27FC236}">
                  <a16:creationId xmlns:a16="http://schemas.microsoft.com/office/drawing/2014/main" id="{BF292B0A-E898-36E2-7713-8CFB64318B69}"/>
                </a:ext>
              </a:extLst>
            </p:cNvPr>
            <p:cNvSpPr/>
            <p:nvPr/>
          </p:nvSpPr>
          <p:spPr>
            <a:xfrm>
              <a:off x="7451830" y="2422291"/>
              <a:ext cx="276173" cy="80954"/>
            </a:xfrm>
            <a:custGeom>
              <a:avLst/>
              <a:gdLst>
                <a:gd name="connsiteX0" fmla="*/ 271093 w 276173"/>
                <a:gd name="connsiteY0" fmla="*/ 53127 h 80954"/>
                <a:gd name="connsiteX1" fmla="*/ 237573 w 276173"/>
                <a:gd name="connsiteY1" fmla="*/ 7590 h 80954"/>
                <a:gd name="connsiteX2" fmla="*/ 236940 w 276173"/>
                <a:gd name="connsiteY2" fmla="*/ 6325 h 80954"/>
                <a:gd name="connsiteX3" fmla="*/ 221761 w 276173"/>
                <a:gd name="connsiteY3" fmla="*/ 0 h 80954"/>
                <a:gd name="connsiteX4" fmla="*/ 54792 w 276173"/>
                <a:gd name="connsiteY4" fmla="*/ 0 h 80954"/>
                <a:gd name="connsiteX5" fmla="*/ 39613 w 276173"/>
                <a:gd name="connsiteY5" fmla="*/ 6325 h 80954"/>
                <a:gd name="connsiteX6" fmla="*/ 4827 w 276173"/>
                <a:gd name="connsiteY6" fmla="*/ 53127 h 80954"/>
                <a:gd name="connsiteX7" fmla="*/ 400 w 276173"/>
                <a:gd name="connsiteY7" fmla="*/ 73365 h 80954"/>
                <a:gd name="connsiteX8" fmla="*/ 1032 w 276173"/>
                <a:gd name="connsiteY8" fmla="*/ 80955 h 80954"/>
                <a:gd name="connsiteX9" fmla="*/ 275520 w 276173"/>
                <a:gd name="connsiteY9" fmla="*/ 80955 h 80954"/>
                <a:gd name="connsiteX10" fmla="*/ 276153 w 276173"/>
                <a:gd name="connsiteY10" fmla="*/ 73365 h 80954"/>
                <a:gd name="connsiteX11" fmla="*/ 271093 w 276173"/>
                <a:gd name="connsiteY11" fmla="*/ 53127 h 80954"/>
                <a:gd name="connsiteX12" fmla="*/ 17476 w 276173"/>
                <a:gd name="connsiteY12" fmla="*/ 64511 h 80954"/>
                <a:gd name="connsiteX13" fmla="*/ 51629 w 276173"/>
                <a:gd name="connsiteY13" fmla="*/ 18341 h 80954"/>
                <a:gd name="connsiteX14" fmla="*/ 54792 w 276173"/>
                <a:gd name="connsiteY14" fmla="*/ 17076 h 80954"/>
                <a:gd name="connsiteX15" fmla="*/ 221129 w 276173"/>
                <a:gd name="connsiteY15" fmla="*/ 17076 h 80954"/>
                <a:gd name="connsiteX16" fmla="*/ 224291 w 276173"/>
                <a:gd name="connsiteY16" fmla="*/ 18341 h 80954"/>
                <a:gd name="connsiteX17" fmla="*/ 257811 w 276173"/>
                <a:gd name="connsiteY17" fmla="*/ 63879 h 80954"/>
                <a:gd name="connsiteX18" fmla="*/ 258444 w 276173"/>
                <a:gd name="connsiteY18" fmla="*/ 64511 h 80954"/>
                <a:gd name="connsiteX19" fmla="*/ 258444 w 276173"/>
                <a:gd name="connsiteY19" fmla="*/ 64511 h 80954"/>
                <a:gd name="connsiteX20" fmla="*/ 17476 w 276173"/>
                <a:gd name="connsiteY20" fmla="*/ 64511 h 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173" h="80954">
                  <a:moveTo>
                    <a:pt x="271093" y="53127"/>
                  </a:moveTo>
                  <a:lnTo>
                    <a:pt x="237573" y="7590"/>
                  </a:lnTo>
                  <a:lnTo>
                    <a:pt x="236940" y="6325"/>
                  </a:lnTo>
                  <a:cubicBezTo>
                    <a:pt x="233145" y="2530"/>
                    <a:pt x="227453" y="0"/>
                    <a:pt x="221761" y="0"/>
                  </a:cubicBezTo>
                  <a:lnTo>
                    <a:pt x="54792" y="0"/>
                  </a:lnTo>
                  <a:cubicBezTo>
                    <a:pt x="49099" y="0"/>
                    <a:pt x="43407" y="2530"/>
                    <a:pt x="39613" y="6325"/>
                  </a:cubicBezTo>
                  <a:lnTo>
                    <a:pt x="4827" y="53127"/>
                  </a:lnTo>
                  <a:cubicBezTo>
                    <a:pt x="-865" y="59451"/>
                    <a:pt x="-232" y="70203"/>
                    <a:pt x="400" y="73365"/>
                  </a:cubicBezTo>
                  <a:lnTo>
                    <a:pt x="1032" y="80955"/>
                  </a:lnTo>
                  <a:lnTo>
                    <a:pt x="275520" y="80955"/>
                  </a:lnTo>
                  <a:lnTo>
                    <a:pt x="276153" y="73365"/>
                  </a:lnTo>
                  <a:cubicBezTo>
                    <a:pt x="276153" y="70203"/>
                    <a:pt x="276785" y="59451"/>
                    <a:pt x="271093" y="53127"/>
                  </a:cubicBezTo>
                  <a:close/>
                  <a:moveTo>
                    <a:pt x="17476" y="64511"/>
                  </a:moveTo>
                  <a:lnTo>
                    <a:pt x="51629" y="18341"/>
                  </a:lnTo>
                  <a:cubicBezTo>
                    <a:pt x="52262" y="17709"/>
                    <a:pt x="53527" y="17076"/>
                    <a:pt x="54792" y="17076"/>
                  </a:cubicBezTo>
                  <a:lnTo>
                    <a:pt x="221129" y="17076"/>
                  </a:lnTo>
                  <a:cubicBezTo>
                    <a:pt x="222393" y="17076"/>
                    <a:pt x="223026" y="17709"/>
                    <a:pt x="224291" y="18341"/>
                  </a:cubicBezTo>
                  <a:lnTo>
                    <a:pt x="257811" y="63879"/>
                  </a:lnTo>
                  <a:lnTo>
                    <a:pt x="258444" y="64511"/>
                  </a:lnTo>
                  <a:cubicBezTo>
                    <a:pt x="258444" y="64511"/>
                    <a:pt x="258444" y="64511"/>
                    <a:pt x="258444" y="64511"/>
                  </a:cubicBezTo>
                  <a:lnTo>
                    <a:pt x="17476" y="64511"/>
                  </a:lnTo>
                  <a:close/>
                </a:path>
              </a:pathLst>
            </a:custGeom>
            <a:grpFill/>
            <a:ln w="6271" cap="flat">
              <a:noFill/>
              <a:prstDash val="solid"/>
              <a:miter/>
            </a:ln>
          </p:spPr>
          <p:txBody>
            <a:bodyPr rtlCol="0" anchor="ctr"/>
            <a:lstStyle/>
            <a:p>
              <a:endParaRPr lang="en-US"/>
            </a:p>
          </p:txBody>
        </p:sp>
        <p:sp>
          <p:nvSpPr>
            <p:cNvPr id="23" name="Picture Placeholder 89">
              <a:extLst>
                <a:ext uri="{FF2B5EF4-FFF2-40B4-BE49-F238E27FC236}">
                  <a16:creationId xmlns:a16="http://schemas.microsoft.com/office/drawing/2014/main" id="{852465B6-C764-4299-7CBC-99F753026799}"/>
                </a:ext>
              </a:extLst>
            </p:cNvPr>
            <p:cNvSpPr/>
            <p:nvPr/>
          </p:nvSpPr>
          <p:spPr>
            <a:xfrm>
              <a:off x="7123984" y="1947946"/>
              <a:ext cx="561624" cy="560992"/>
            </a:xfrm>
            <a:custGeom>
              <a:avLst/>
              <a:gdLst>
                <a:gd name="connsiteX0" fmla="*/ 426278 w 561624"/>
                <a:gd name="connsiteY0" fmla="*/ 276385 h 560992"/>
                <a:gd name="connsiteX1" fmla="*/ 429440 w 561624"/>
                <a:gd name="connsiteY1" fmla="*/ 284607 h 560992"/>
                <a:gd name="connsiteX2" fmla="*/ 429440 w 561624"/>
                <a:gd name="connsiteY2" fmla="*/ 299786 h 560992"/>
                <a:gd name="connsiteX3" fmla="*/ 457901 w 561624"/>
                <a:gd name="connsiteY3" fmla="*/ 328247 h 560992"/>
                <a:gd name="connsiteX4" fmla="*/ 561625 w 561624"/>
                <a:gd name="connsiteY4" fmla="*/ 224523 h 560992"/>
                <a:gd name="connsiteX5" fmla="*/ 533164 w 561624"/>
                <a:gd name="connsiteY5" fmla="*/ 196063 h 560992"/>
                <a:gd name="connsiteX6" fmla="*/ 517985 w 561624"/>
                <a:gd name="connsiteY6" fmla="*/ 196063 h 560992"/>
                <a:gd name="connsiteX7" fmla="*/ 509763 w 561624"/>
                <a:gd name="connsiteY7" fmla="*/ 192900 h 560992"/>
                <a:gd name="connsiteX8" fmla="*/ 369357 w 561624"/>
                <a:gd name="connsiteY8" fmla="*/ 51862 h 560992"/>
                <a:gd name="connsiteX9" fmla="*/ 366194 w 561624"/>
                <a:gd name="connsiteY9" fmla="*/ 43640 h 560992"/>
                <a:gd name="connsiteX10" fmla="*/ 366194 w 561624"/>
                <a:gd name="connsiteY10" fmla="*/ 28461 h 560992"/>
                <a:gd name="connsiteX11" fmla="*/ 337734 w 561624"/>
                <a:gd name="connsiteY11" fmla="*/ 0 h 560992"/>
                <a:gd name="connsiteX12" fmla="*/ 233378 w 561624"/>
                <a:gd name="connsiteY12" fmla="*/ 103723 h 560992"/>
                <a:gd name="connsiteX13" fmla="*/ 261838 w 561624"/>
                <a:gd name="connsiteY13" fmla="*/ 132184 h 560992"/>
                <a:gd name="connsiteX14" fmla="*/ 277017 w 561624"/>
                <a:gd name="connsiteY14" fmla="*/ 132184 h 560992"/>
                <a:gd name="connsiteX15" fmla="*/ 285239 w 561624"/>
                <a:gd name="connsiteY15" fmla="*/ 135346 h 560992"/>
                <a:gd name="connsiteX16" fmla="*/ 340263 w 561624"/>
                <a:gd name="connsiteY16" fmla="*/ 190370 h 560992"/>
                <a:gd name="connsiteX17" fmla="*/ 0 w 561624"/>
                <a:gd name="connsiteY17" fmla="*/ 503438 h 560992"/>
                <a:gd name="connsiteX18" fmla="*/ 57554 w 561624"/>
                <a:gd name="connsiteY18" fmla="*/ 560992 h 560992"/>
                <a:gd name="connsiteX19" fmla="*/ 380741 w 561624"/>
                <a:gd name="connsiteY19" fmla="*/ 231480 h 560992"/>
                <a:gd name="connsiteX20" fmla="*/ 426278 w 561624"/>
                <a:gd name="connsiteY20" fmla="*/ 276385 h 560992"/>
                <a:gd name="connsiteX21" fmla="*/ 297256 w 561624"/>
                <a:gd name="connsiteY21" fmla="*/ 123962 h 560992"/>
                <a:gd name="connsiteX22" fmla="*/ 277017 w 561624"/>
                <a:gd name="connsiteY22" fmla="*/ 115740 h 560992"/>
                <a:gd name="connsiteX23" fmla="*/ 268796 w 561624"/>
                <a:gd name="connsiteY23" fmla="*/ 115740 h 560992"/>
                <a:gd name="connsiteX24" fmla="*/ 257411 w 561624"/>
                <a:gd name="connsiteY24" fmla="*/ 104356 h 560992"/>
                <a:gd name="connsiteX25" fmla="*/ 337734 w 561624"/>
                <a:gd name="connsiteY25" fmla="*/ 24033 h 560992"/>
                <a:gd name="connsiteX26" fmla="*/ 349118 w 561624"/>
                <a:gd name="connsiteY26" fmla="*/ 35418 h 560992"/>
                <a:gd name="connsiteX27" fmla="*/ 349118 w 561624"/>
                <a:gd name="connsiteY27" fmla="*/ 43640 h 560992"/>
                <a:gd name="connsiteX28" fmla="*/ 357340 w 561624"/>
                <a:gd name="connsiteY28" fmla="*/ 63878 h 560992"/>
                <a:gd name="connsiteX29" fmla="*/ 497746 w 561624"/>
                <a:gd name="connsiteY29" fmla="*/ 204285 h 560992"/>
                <a:gd name="connsiteX30" fmla="*/ 517985 w 561624"/>
                <a:gd name="connsiteY30" fmla="*/ 212507 h 560992"/>
                <a:gd name="connsiteX31" fmla="*/ 526207 w 561624"/>
                <a:gd name="connsiteY31" fmla="*/ 212507 h 560992"/>
                <a:gd name="connsiteX32" fmla="*/ 537591 w 561624"/>
                <a:gd name="connsiteY32" fmla="*/ 223891 h 560992"/>
                <a:gd name="connsiteX33" fmla="*/ 457901 w 561624"/>
                <a:gd name="connsiteY33" fmla="*/ 304846 h 560992"/>
                <a:gd name="connsiteX34" fmla="*/ 446517 w 561624"/>
                <a:gd name="connsiteY34" fmla="*/ 293461 h 560992"/>
                <a:gd name="connsiteX35" fmla="*/ 446517 w 561624"/>
                <a:gd name="connsiteY35" fmla="*/ 285239 h 560992"/>
                <a:gd name="connsiteX36" fmla="*/ 438295 w 561624"/>
                <a:gd name="connsiteY36" fmla="*/ 265001 h 560992"/>
                <a:gd name="connsiteX37" fmla="*/ 297256 w 561624"/>
                <a:gd name="connsiteY37" fmla="*/ 123962 h 560992"/>
                <a:gd name="connsiteX38" fmla="*/ 58186 w 561624"/>
                <a:gd name="connsiteY38" fmla="*/ 537591 h 560992"/>
                <a:gd name="connsiteX39" fmla="*/ 24666 w 561624"/>
                <a:gd name="connsiteY39" fmla="*/ 504071 h 560992"/>
                <a:gd name="connsiteX40" fmla="*/ 350383 w 561624"/>
                <a:gd name="connsiteY40" fmla="*/ 204285 h 560992"/>
                <a:gd name="connsiteX41" fmla="*/ 368092 w 561624"/>
                <a:gd name="connsiteY41" fmla="*/ 221993 h 560992"/>
                <a:gd name="connsiteX42" fmla="*/ 58186 w 561624"/>
                <a:gd name="connsiteY42" fmla="*/ 537591 h 56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61624" h="560992">
                  <a:moveTo>
                    <a:pt x="426278" y="276385"/>
                  </a:moveTo>
                  <a:cubicBezTo>
                    <a:pt x="428175" y="278282"/>
                    <a:pt x="429440" y="281445"/>
                    <a:pt x="429440" y="284607"/>
                  </a:cubicBezTo>
                  <a:lnTo>
                    <a:pt x="429440" y="299786"/>
                  </a:lnTo>
                  <a:lnTo>
                    <a:pt x="457901" y="328247"/>
                  </a:lnTo>
                  <a:lnTo>
                    <a:pt x="561625" y="224523"/>
                  </a:lnTo>
                  <a:lnTo>
                    <a:pt x="533164" y="196063"/>
                  </a:lnTo>
                  <a:lnTo>
                    <a:pt x="517985" y="196063"/>
                  </a:lnTo>
                  <a:cubicBezTo>
                    <a:pt x="514822" y="196063"/>
                    <a:pt x="511660" y="194798"/>
                    <a:pt x="509763" y="192900"/>
                  </a:cubicBezTo>
                  <a:lnTo>
                    <a:pt x="369357" y="51862"/>
                  </a:lnTo>
                  <a:cubicBezTo>
                    <a:pt x="367459" y="49964"/>
                    <a:pt x="366194" y="46802"/>
                    <a:pt x="366194" y="43640"/>
                  </a:cubicBezTo>
                  <a:lnTo>
                    <a:pt x="366194" y="28461"/>
                  </a:lnTo>
                  <a:lnTo>
                    <a:pt x="337734" y="0"/>
                  </a:lnTo>
                  <a:lnTo>
                    <a:pt x="233378" y="103723"/>
                  </a:lnTo>
                  <a:lnTo>
                    <a:pt x="261838" y="132184"/>
                  </a:lnTo>
                  <a:lnTo>
                    <a:pt x="277017" y="132184"/>
                  </a:lnTo>
                  <a:cubicBezTo>
                    <a:pt x="280180" y="132184"/>
                    <a:pt x="283342" y="133449"/>
                    <a:pt x="285239" y="135346"/>
                  </a:cubicBezTo>
                  <a:lnTo>
                    <a:pt x="340263" y="190370"/>
                  </a:lnTo>
                  <a:lnTo>
                    <a:pt x="0" y="503438"/>
                  </a:lnTo>
                  <a:lnTo>
                    <a:pt x="57554" y="560992"/>
                  </a:lnTo>
                  <a:lnTo>
                    <a:pt x="380741" y="231480"/>
                  </a:lnTo>
                  <a:lnTo>
                    <a:pt x="426278" y="276385"/>
                  </a:lnTo>
                  <a:close/>
                  <a:moveTo>
                    <a:pt x="297256" y="123962"/>
                  </a:moveTo>
                  <a:cubicBezTo>
                    <a:pt x="291564" y="118270"/>
                    <a:pt x="284607" y="115740"/>
                    <a:pt x="277017" y="115740"/>
                  </a:cubicBezTo>
                  <a:lnTo>
                    <a:pt x="268796" y="115740"/>
                  </a:lnTo>
                  <a:lnTo>
                    <a:pt x="257411" y="104356"/>
                  </a:lnTo>
                  <a:lnTo>
                    <a:pt x="337734" y="24033"/>
                  </a:lnTo>
                  <a:lnTo>
                    <a:pt x="349118" y="35418"/>
                  </a:lnTo>
                  <a:lnTo>
                    <a:pt x="349118" y="43640"/>
                  </a:lnTo>
                  <a:cubicBezTo>
                    <a:pt x="349118" y="51229"/>
                    <a:pt x="352280" y="58186"/>
                    <a:pt x="357340" y="63878"/>
                  </a:cubicBezTo>
                  <a:lnTo>
                    <a:pt x="497746" y="204285"/>
                  </a:lnTo>
                  <a:cubicBezTo>
                    <a:pt x="503438" y="209977"/>
                    <a:pt x="510395" y="212507"/>
                    <a:pt x="517985" y="212507"/>
                  </a:cubicBezTo>
                  <a:lnTo>
                    <a:pt x="526207" y="212507"/>
                  </a:lnTo>
                  <a:lnTo>
                    <a:pt x="537591" y="223891"/>
                  </a:lnTo>
                  <a:lnTo>
                    <a:pt x="457901" y="304846"/>
                  </a:lnTo>
                  <a:lnTo>
                    <a:pt x="446517" y="293461"/>
                  </a:lnTo>
                  <a:lnTo>
                    <a:pt x="446517" y="285239"/>
                  </a:lnTo>
                  <a:cubicBezTo>
                    <a:pt x="446517" y="277650"/>
                    <a:pt x="443354" y="270693"/>
                    <a:pt x="438295" y="265001"/>
                  </a:cubicBezTo>
                  <a:lnTo>
                    <a:pt x="297256" y="123962"/>
                  </a:lnTo>
                  <a:close/>
                  <a:moveTo>
                    <a:pt x="58186" y="537591"/>
                  </a:moveTo>
                  <a:lnTo>
                    <a:pt x="24666" y="504071"/>
                  </a:lnTo>
                  <a:lnTo>
                    <a:pt x="350383" y="204285"/>
                  </a:lnTo>
                  <a:lnTo>
                    <a:pt x="368092" y="221993"/>
                  </a:lnTo>
                  <a:lnTo>
                    <a:pt x="58186" y="537591"/>
                  </a:lnTo>
                  <a:close/>
                </a:path>
              </a:pathLst>
            </a:custGeom>
            <a:grpFill/>
            <a:ln w="6271" cap="flat">
              <a:noFill/>
              <a:prstDash val="solid"/>
              <a:miter/>
            </a:ln>
          </p:spPr>
          <p:txBody>
            <a:bodyPr rtlCol="0" anchor="ctr"/>
            <a:lstStyle/>
            <a:p>
              <a:endParaRPr lang="en-US"/>
            </a:p>
          </p:txBody>
        </p:sp>
      </p:grpSp>
    </p:spTree>
    <p:extLst>
      <p:ext uri="{BB962C8B-B14F-4D97-AF65-F5344CB8AC3E}">
        <p14:creationId xmlns:p14="http://schemas.microsoft.com/office/powerpoint/2010/main" val="138273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943DB0-DC7E-70F6-3051-9A3F30852D86}"/>
              </a:ext>
            </a:extLst>
          </p:cNvPr>
          <p:cNvSpPr>
            <a:spLocks noGrp="1"/>
          </p:cNvSpPr>
          <p:nvPr>
            <p:ph type="body" sz="quarter" idx="23"/>
          </p:nvPr>
        </p:nvSpPr>
        <p:spPr/>
        <p:txBody>
          <a:bodyPr/>
          <a:lstStyle/>
          <a:p>
            <a:r>
              <a:rPr lang="en-US" dirty="0"/>
              <a:t>State of Healthcare</a:t>
            </a:r>
          </a:p>
          <a:p>
            <a:r>
              <a:rPr lang="en-US" dirty="0"/>
              <a:t>Challenges</a:t>
            </a:r>
          </a:p>
          <a:p>
            <a:r>
              <a:rPr lang="en-US" dirty="0"/>
              <a:t>VMware SASE</a:t>
            </a:r>
          </a:p>
          <a:p>
            <a:r>
              <a:rPr lang="en-US" dirty="0"/>
              <a:t>Healthcare </a:t>
            </a:r>
            <a:r>
              <a:rPr lang="en-US" dirty="0" err="1"/>
              <a:t>Usecases</a:t>
            </a:r>
            <a:endParaRPr lang="en-US" dirty="0"/>
          </a:p>
          <a:p>
            <a:r>
              <a:rPr lang="en-US" dirty="0"/>
              <a:t>Outcomes</a:t>
            </a:r>
          </a:p>
          <a:p>
            <a:r>
              <a:rPr lang="en-US" dirty="0"/>
              <a:t>Case Study</a:t>
            </a:r>
          </a:p>
        </p:txBody>
      </p:sp>
    </p:spTree>
    <p:extLst>
      <p:ext uri="{BB962C8B-B14F-4D97-AF65-F5344CB8AC3E}">
        <p14:creationId xmlns:p14="http://schemas.microsoft.com/office/powerpoint/2010/main" val="191967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E73458C3-0C0D-3A4D-9F07-2B66F91C1F91}"/>
              </a:ext>
            </a:extLst>
          </p:cNvPr>
          <p:cNvSpPr>
            <a:spLocks noGrp="1"/>
          </p:cNvSpPr>
          <p:nvPr>
            <p:ph type="subTitle" idx="10"/>
          </p:nvPr>
        </p:nvSpPr>
        <p:spPr/>
        <p:txBody>
          <a:bodyPr/>
          <a:lstStyle/>
          <a:p>
            <a:endParaRPr lang="en-US" dirty="0"/>
          </a:p>
        </p:txBody>
      </p:sp>
      <p:sp>
        <p:nvSpPr>
          <p:cNvPr id="6" name="Title 5">
            <a:extLst>
              <a:ext uri="{FF2B5EF4-FFF2-40B4-BE49-F238E27FC236}">
                <a16:creationId xmlns:a16="http://schemas.microsoft.com/office/drawing/2014/main" id="{938163E6-683B-AB42-8E9D-BB72F260B1FC}"/>
              </a:ext>
            </a:extLst>
          </p:cNvPr>
          <p:cNvSpPr>
            <a:spLocks noGrp="1"/>
          </p:cNvSpPr>
          <p:nvPr>
            <p:ph type="title"/>
          </p:nvPr>
        </p:nvSpPr>
        <p:spPr/>
        <p:txBody>
          <a:bodyPr/>
          <a:lstStyle/>
          <a:p>
            <a:r>
              <a:rPr lang="en-US" dirty="0"/>
              <a:t>Cloud-delivered Comprehensive Security</a:t>
            </a:r>
          </a:p>
        </p:txBody>
      </p:sp>
      <p:sp>
        <p:nvSpPr>
          <p:cNvPr id="2" name="TextBox 1">
            <a:extLst>
              <a:ext uri="{FF2B5EF4-FFF2-40B4-BE49-F238E27FC236}">
                <a16:creationId xmlns:a16="http://schemas.microsoft.com/office/drawing/2014/main" id="{FD5BFB4C-01A5-F14F-AEA1-79470EED847D}"/>
              </a:ext>
            </a:extLst>
          </p:cNvPr>
          <p:cNvSpPr txBox="1"/>
          <p:nvPr/>
        </p:nvSpPr>
        <p:spPr>
          <a:xfrm>
            <a:off x="7461974" y="1786"/>
            <a:ext cx="65" cy="184570"/>
          </a:xfrm>
          <a:prstGeom prst="rect">
            <a:avLst/>
          </a:prstGeom>
        </p:spPr>
        <p:txBody>
          <a:bodyPr wrap="none" lIns="0" tIns="0" rIns="0" bIns="0" rtlCol="0">
            <a:spAutoFit/>
          </a:bodyPr>
          <a:lstStyle/>
          <a:p>
            <a:pPr>
              <a:spcAft>
                <a:spcPts val="600"/>
              </a:spcAft>
            </a:pPr>
            <a:endParaRPr lang="en-US" sz="1200"/>
          </a:p>
        </p:txBody>
      </p:sp>
      <p:grpSp>
        <p:nvGrpSpPr>
          <p:cNvPr id="4" name="Group 3">
            <a:extLst>
              <a:ext uri="{FF2B5EF4-FFF2-40B4-BE49-F238E27FC236}">
                <a16:creationId xmlns:a16="http://schemas.microsoft.com/office/drawing/2014/main" id="{58AF863D-0054-80AD-7ED6-EF7D85941E59}"/>
              </a:ext>
            </a:extLst>
          </p:cNvPr>
          <p:cNvGrpSpPr/>
          <p:nvPr/>
        </p:nvGrpSpPr>
        <p:grpSpPr>
          <a:xfrm>
            <a:off x="6162117" y="1817930"/>
            <a:ext cx="6026708" cy="3481754"/>
            <a:chOff x="288656" y="1415262"/>
            <a:chExt cx="7131078" cy="3933048"/>
          </a:xfrm>
        </p:grpSpPr>
        <p:sp>
          <p:nvSpPr>
            <p:cNvPr id="49" name="TextBox 48">
              <a:extLst>
                <a:ext uri="{FF2B5EF4-FFF2-40B4-BE49-F238E27FC236}">
                  <a16:creationId xmlns:a16="http://schemas.microsoft.com/office/drawing/2014/main" id="{B91FF82A-1FBC-DF41-AC6A-5674D710F3F7}"/>
                </a:ext>
              </a:extLst>
            </p:cNvPr>
            <p:cNvSpPr txBox="1"/>
            <p:nvPr/>
          </p:nvSpPr>
          <p:spPr>
            <a:xfrm>
              <a:off x="5633980" y="3499672"/>
              <a:ext cx="1785754" cy="347670"/>
            </a:xfrm>
            <a:prstGeom prst="rect">
              <a:avLst/>
            </a:prstGeom>
          </p:spPr>
          <p:txBody>
            <a:bodyPr wrap="square" lIns="0" tIns="0" rIns="0" bIns="0" rtlCol="0">
              <a:spAutoFit/>
            </a:bodyPr>
            <a:lstStyle/>
            <a:p>
              <a:pPr>
                <a:spcAft>
                  <a:spcPts val="600"/>
                </a:spcAft>
              </a:pPr>
              <a:r>
                <a:rPr lang="en-US" sz="1000" dirty="0"/>
                <a:t>Protect against Day 0 threats</a:t>
              </a:r>
            </a:p>
          </p:txBody>
        </p:sp>
        <p:grpSp>
          <p:nvGrpSpPr>
            <p:cNvPr id="3" name="Group 2">
              <a:extLst>
                <a:ext uri="{FF2B5EF4-FFF2-40B4-BE49-F238E27FC236}">
                  <a16:creationId xmlns:a16="http://schemas.microsoft.com/office/drawing/2014/main" id="{91460C66-14E9-621D-6215-CCEF039D1EDD}"/>
                </a:ext>
              </a:extLst>
            </p:cNvPr>
            <p:cNvGrpSpPr/>
            <p:nvPr/>
          </p:nvGrpSpPr>
          <p:grpSpPr>
            <a:xfrm>
              <a:off x="288656" y="1415262"/>
              <a:ext cx="6860312" cy="3933048"/>
              <a:chOff x="288656" y="1415262"/>
              <a:chExt cx="6860312" cy="3933048"/>
            </a:xfrm>
          </p:grpSpPr>
          <p:sp>
            <p:nvSpPr>
              <p:cNvPr id="56" name="Oval 55">
                <a:extLst>
                  <a:ext uri="{FF2B5EF4-FFF2-40B4-BE49-F238E27FC236}">
                    <a16:creationId xmlns:a16="http://schemas.microsoft.com/office/drawing/2014/main" id="{EE7EE790-7295-5947-A01D-5A7EB9D00CA3}"/>
                  </a:ext>
                </a:extLst>
              </p:cNvPr>
              <p:cNvSpPr/>
              <p:nvPr/>
            </p:nvSpPr>
            <p:spPr>
              <a:xfrm>
                <a:off x="2521058" y="4319623"/>
                <a:ext cx="943318" cy="929271"/>
              </a:xfrm>
              <a:prstGeom prst="ellipse">
                <a:avLst/>
              </a:prstGeom>
              <a:solidFill>
                <a:schemeClr val="accent1"/>
              </a:solidFill>
              <a:ln>
                <a:noFill/>
              </a:ln>
              <a:effectLst>
                <a:outerShdw blurRad="444500" dist="254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8"/>
              </a:p>
            </p:txBody>
          </p:sp>
          <p:sp>
            <p:nvSpPr>
              <p:cNvPr id="678" name="Oval 677">
                <a:extLst>
                  <a:ext uri="{FF2B5EF4-FFF2-40B4-BE49-F238E27FC236}">
                    <a16:creationId xmlns:a16="http://schemas.microsoft.com/office/drawing/2014/main" id="{5BF801ED-4075-7444-8D89-25ADCD71D022}"/>
                  </a:ext>
                </a:extLst>
              </p:cNvPr>
              <p:cNvSpPr/>
              <p:nvPr/>
            </p:nvSpPr>
            <p:spPr>
              <a:xfrm>
                <a:off x="2811604" y="2605701"/>
                <a:ext cx="1627375" cy="1649609"/>
              </a:xfrm>
              <a:prstGeom prst="ellipse">
                <a:avLst/>
              </a:prstGeom>
              <a:solidFill>
                <a:srgbClr val="F8981D"/>
              </a:solidFill>
              <a:ln>
                <a:noFill/>
              </a:ln>
              <a:effectLst>
                <a:outerShdw blurRad="444500" dist="254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8"/>
              </a:p>
            </p:txBody>
          </p:sp>
          <p:sp>
            <p:nvSpPr>
              <p:cNvPr id="679" name="Oval 678">
                <a:extLst>
                  <a:ext uri="{FF2B5EF4-FFF2-40B4-BE49-F238E27FC236}">
                    <a16:creationId xmlns:a16="http://schemas.microsoft.com/office/drawing/2014/main" id="{C6C8E0D9-B956-2B49-8E85-4F1A9BC12574}"/>
                  </a:ext>
                </a:extLst>
              </p:cNvPr>
              <p:cNvSpPr/>
              <p:nvPr/>
            </p:nvSpPr>
            <p:spPr>
              <a:xfrm>
                <a:off x="2151717" y="2004909"/>
                <a:ext cx="2922941" cy="2955572"/>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18" name="Oval 717">
                <a:extLst>
                  <a:ext uri="{FF2B5EF4-FFF2-40B4-BE49-F238E27FC236}">
                    <a16:creationId xmlns:a16="http://schemas.microsoft.com/office/drawing/2014/main" id="{74534C7F-40A9-0C4B-B223-BA56484147A9}"/>
                  </a:ext>
                </a:extLst>
              </p:cNvPr>
              <p:cNvSpPr/>
              <p:nvPr/>
            </p:nvSpPr>
            <p:spPr>
              <a:xfrm>
                <a:off x="4683552" y="3202088"/>
                <a:ext cx="866027" cy="869449"/>
              </a:xfrm>
              <a:prstGeom prst="ellipse">
                <a:avLst/>
              </a:prstGeom>
              <a:solidFill>
                <a:schemeClr val="accent1"/>
              </a:solidFill>
              <a:ln>
                <a:noFill/>
              </a:ln>
              <a:effectLst>
                <a:outerShdw blurRad="444500" dist="254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8"/>
              </a:p>
            </p:txBody>
          </p:sp>
          <p:sp>
            <p:nvSpPr>
              <p:cNvPr id="719" name="Oval 718">
                <a:extLst>
                  <a:ext uri="{FF2B5EF4-FFF2-40B4-BE49-F238E27FC236}">
                    <a16:creationId xmlns:a16="http://schemas.microsoft.com/office/drawing/2014/main" id="{CFFA8CE9-9346-DE43-AD4B-2236802DC09E}"/>
                  </a:ext>
                </a:extLst>
              </p:cNvPr>
              <p:cNvSpPr/>
              <p:nvPr/>
            </p:nvSpPr>
            <p:spPr>
              <a:xfrm>
                <a:off x="4039406" y="4293355"/>
                <a:ext cx="943318" cy="929271"/>
              </a:xfrm>
              <a:prstGeom prst="ellipse">
                <a:avLst/>
              </a:prstGeom>
              <a:solidFill>
                <a:schemeClr val="accent1"/>
              </a:solidFill>
              <a:ln>
                <a:noFill/>
              </a:ln>
              <a:effectLst>
                <a:outerShdw blurRad="444500" dist="254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8"/>
              </a:p>
            </p:txBody>
          </p:sp>
          <p:sp>
            <p:nvSpPr>
              <p:cNvPr id="720" name="Oval 719">
                <a:extLst>
                  <a:ext uri="{FF2B5EF4-FFF2-40B4-BE49-F238E27FC236}">
                    <a16:creationId xmlns:a16="http://schemas.microsoft.com/office/drawing/2014/main" id="{9A566E7C-C2E8-B045-BE25-8F07D3C19520}"/>
                  </a:ext>
                </a:extLst>
              </p:cNvPr>
              <p:cNvSpPr/>
              <p:nvPr/>
            </p:nvSpPr>
            <p:spPr>
              <a:xfrm>
                <a:off x="1928858" y="2056572"/>
                <a:ext cx="866027" cy="869449"/>
              </a:xfrm>
              <a:prstGeom prst="ellipse">
                <a:avLst/>
              </a:prstGeom>
              <a:solidFill>
                <a:schemeClr val="accent1"/>
              </a:solidFill>
              <a:ln>
                <a:noFill/>
              </a:ln>
              <a:effectLst>
                <a:outerShdw blurRad="444500" dist="254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8"/>
              </a:p>
            </p:txBody>
          </p:sp>
          <p:sp>
            <p:nvSpPr>
              <p:cNvPr id="721" name="Oval 720">
                <a:extLst>
                  <a:ext uri="{FF2B5EF4-FFF2-40B4-BE49-F238E27FC236}">
                    <a16:creationId xmlns:a16="http://schemas.microsoft.com/office/drawing/2014/main" id="{9B4893EB-89CC-DC46-9E70-F8E31A814D0E}"/>
                  </a:ext>
                </a:extLst>
              </p:cNvPr>
              <p:cNvSpPr/>
              <p:nvPr/>
            </p:nvSpPr>
            <p:spPr>
              <a:xfrm>
                <a:off x="3116274" y="1415262"/>
                <a:ext cx="866027" cy="869449"/>
              </a:xfrm>
              <a:prstGeom prst="ellipse">
                <a:avLst/>
              </a:prstGeom>
              <a:solidFill>
                <a:schemeClr val="accent1"/>
              </a:solidFill>
              <a:ln>
                <a:noFill/>
              </a:ln>
              <a:effectLst>
                <a:outerShdw blurRad="444500" dist="254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8"/>
              </a:p>
            </p:txBody>
          </p:sp>
          <p:sp>
            <p:nvSpPr>
              <p:cNvPr id="722" name="Oval 721">
                <a:extLst>
                  <a:ext uri="{FF2B5EF4-FFF2-40B4-BE49-F238E27FC236}">
                    <a16:creationId xmlns:a16="http://schemas.microsoft.com/office/drawing/2014/main" id="{D3173AF5-24F7-834A-83C2-01E51E654A03}"/>
                  </a:ext>
                </a:extLst>
              </p:cNvPr>
              <p:cNvSpPr/>
              <p:nvPr/>
            </p:nvSpPr>
            <p:spPr>
              <a:xfrm>
                <a:off x="4408769" y="2088094"/>
                <a:ext cx="866027" cy="869449"/>
              </a:xfrm>
              <a:prstGeom prst="ellipse">
                <a:avLst/>
              </a:prstGeom>
              <a:solidFill>
                <a:schemeClr val="accent1"/>
              </a:solidFill>
              <a:ln>
                <a:noFill/>
              </a:ln>
              <a:effectLst>
                <a:outerShdw blurRad="444500" dist="254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8"/>
              </a:p>
            </p:txBody>
          </p:sp>
          <p:sp>
            <p:nvSpPr>
              <p:cNvPr id="723" name="Oval 722">
                <a:extLst>
                  <a:ext uri="{FF2B5EF4-FFF2-40B4-BE49-F238E27FC236}">
                    <a16:creationId xmlns:a16="http://schemas.microsoft.com/office/drawing/2014/main" id="{2414A3A2-9E73-AF44-864D-7DA091324FE5}"/>
                  </a:ext>
                </a:extLst>
              </p:cNvPr>
              <p:cNvSpPr/>
              <p:nvPr/>
            </p:nvSpPr>
            <p:spPr>
              <a:xfrm>
                <a:off x="1645152" y="3254627"/>
                <a:ext cx="866027" cy="869449"/>
              </a:xfrm>
              <a:prstGeom prst="ellipse">
                <a:avLst/>
              </a:prstGeom>
              <a:solidFill>
                <a:schemeClr val="accent1"/>
              </a:solidFill>
              <a:ln>
                <a:noFill/>
              </a:ln>
              <a:effectLst>
                <a:outerShdw blurRad="444500" dist="2540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8"/>
              </a:p>
            </p:txBody>
          </p:sp>
          <p:sp>
            <p:nvSpPr>
              <p:cNvPr id="725" name="TextBox 724">
                <a:extLst>
                  <a:ext uri="{FF2B5EF4-FFF2-40B4-BE49-F238E27FC236}">
                    <a16:creationId xmlns:a16="http://schemas.microsoft.com/office/drawing/2014/main" id="{47EA4466-2AA9-1649-9CCD-71F92D94BD23}"/>
                  </a:ext>
                </a:extLst>
              </p:cNvPr>
              <p:cNvSpPr txBox="1"/>
              <p:nvPr/>
            </p:nvSpPr>
            <p:spPr>
              <a:xfrm>
                <a:off x="3215617" y="1639079"/>
                <a:ext cx="688302" cy="347670"/>
              </a:xfrm>
              <a:prstGeom prst="rect">
                <a:avLst/>
              </a:prstGeom>
            </p:spPr>
            <p:txBody>
              <a:bodyPr wrap="square" lIns="0" tIns="0" rIns="0" bIns="0" rtlCol="0">
                <a:spAutoFit/>
              </a:bodyPr>
              <a:lstStyle/>
              <a:p>
                <a:pPr algn="ctr">
                  <a:spcAft>
                    <a:spcPts val="600"/>
                  </a:spcAft>
                </a:pPr>
                <a:r>
                  <a:rPr lang="en-US" sz="1000" dirty="0">
                    <a:solidFill>
                      <a:schemeClr val="bg1"/>
                    </a:solidFill>
                  </a:rPr>
                  <a:t>Content Filtering</a:t>
                </a:r>
              </a:p>
            </p:txBody>
          </p:sp>
          <p:sp>
            <p:nvSpPr>
              <p:cNvPr id="726" name="TextBox 725">
                <a:extLst>
                  <a:ext uri="{FF2B5EF4-FFF2-40B4-BE49-F238E27FC236}">
                    <a16:creationId xmlns:a16="http://schemas.microsoft.com/office/drawing/2014/main" id="{FEBA6381-619E-CE47-9D7F-9ED89E7F26CD}"/>
                  </a:ext>
                </a:extLst>
              </p:cNvPr>
              <p:cNvSpPr txBox="1"/>
              <p:nvPr/>
            </p:nvSpPr>
            <p:spPr>
              <a:xfrm>
                <a:off x="4104580" y="4666900"/>
                <a:ext cx="841510" cy="173834"/>
              </a:xfrm>
              <a:prstGeom prst="rect">
                <a:avLst/>
              </a:prstGeom>
            </p:spPr>
            <p:txBody>
              <a:bodyPr wrap="square" lIns="0" tIns="0" rIns="0" bIns="0" rtlCol="0">
                <a:spAutoFit/>
              </a:bodyPr>
              <a:lstStyle/>
              <a:p>
                <a:pPr algn="ctr">
                  <a:spcAft>
                    <a:spcPts val="600"/>
                  </a:spcAft>
                </a:pPr>
                <a:r>
                  <a:rPr lang="en-US" sz="1000" dirty="0">
                    <a:solidFill>
                      <a:schemeClr val="bg1"/>
                    </a:solidFill>
                  </a:rPr>
                  <a:t>CASB</a:t>
                </a:r>
                <a:endParaRPr lang="en-US" sz="1100" dirty="0">
                  <a:solidFill>
                    <a:schemeClr val="bg1"/>
                  </a:solidFill>
                </a:endParaRPr>
              </a:p>
            </p:txBody>
          </p:sp>
          <p:sp>
            <p:nvSpPr>
              <p:cNvPr id="727" name="TextBox 726">
                <a:extLst>
                  <a:ext uri="{FF2B5EF4-FFF2-40B4-BE49-F238E27FC236}">
                    <a16:creationId xmlns:a16="http://schemas.microsoft.com/office/drawing/2014/main" id="{1745F4EB-E659-4B48-AFF2-9CBF31709DEC}"/>
                  </a:ext>
                </a:extLst>
              </p:cNvPr>
              <p:cNvSpPr txBox="1"/>
              <p:nvPr/>
            </p:nvSpPr>
            <p:spPr>
              <a:xfrm>
                <a:off x="4799691" y="3536069"/>
                <a:ext cx="688302" cy="173834"/>
              </a:xfrm>
              <a:prstGeom prst="rect">
                <a:avLst/>
              </a:prstGeom>
            </p:spPr>
            <p:txBody>
              <a:bodyPr wrap="square" lIns="0" tIns="0" rIns="0" bIns="0" rtlCol="0">
                <a:spAutoFit/>
              </a:bodyPr>
              <a:lstStyle/>
              <a:p>
                <a:pPr algn="ctr">
                  <a:spcAft>
                    <a:spcPts val="600"/>
                  </a:spcAft>
                </a:pPr>
                <a:r>
                  <a:rPr lang="en-US" sz="1000" dirty="0">
                    <a:solidFill>
                      <a:schemeClr val="bg1"/>
                    </a:solidFill>
                  </a:rPr>
                  <a:t>Sandbox</a:t>
                </a:r>
              </a:p>
            </p:txBody>
          </p:sp>
          <p:sp>
            <p:nvSpPr>
              <p:cNvPr id="729" name="TextBox 728">
                <a:extLst>
                  <a:ext uri="{FF2B5EF4-FFF2-40B4-BE49-F238E27FC236}">
                    <a16:creationId xmlns:a16="http://schemas.microsoft.com/office/drawing/2014/main" id="{57AAA7A8-D495-4B45-B11A-28DFFE967AF9}"/>
                  </a:ext>
                </a:extLst>
              </p:cNvPr>
              <p:cNvSpPr txBox="1"/>
              <p:nvPr/>
            </p:nvSpPr>
            <p:spPr>
              <a:xfrm>
                <a:off x="1630029" y="3472963"/>
                <a:ext cx="884911" cy="347670"/>
              </a:xfrm>
              <a:prstGeom prst="rect">
                <a:avLst/>
              </a:prstGeom>
            </p:spPr>
            <p:txBody>
              <a:bodyPr wrap="square" lIns="0" tIns="0" rIns="0" bIns="0" rtlCol="0">
                <a:spAutoFit/>
              </a:bodyPr>
              <a:lstStyle/>
              <a:p>
                <a:pPr algn="ctr">
                  <a:spcAft>
                    <a:spcPts val="600"/>
                  </a:spcAft>
                </a:pPr>
                <a:r>
                  <a:rPr lang="en-US" sz="1000" dirty="0">
                    <a:solidFill>
                      <a:schemeClr val="bg1"/>
                    </a:solidFill>
                  </a:rPr>
                  <a:t>SSL Decryption</a:t>
                </a:r>
              </a:p>
            </p:txBody>
          </p:sp>
          <p:sp>
            <p:nvSpPr>
              <p:cNvPr id="731" name="TextBox 730">
                <a:extLst>
                  <a:ext uri="{FF2B5EF4-FFF2-40B4-BE49-F238E27FC236}">
                    <a16:creationId xmlns:a16="http://schemas.microsoft.com/office/drawing/2014/main" id="{1469DD6B-C601-6348-BB4C-2A6C112CA8EC}"/>
                  </a:ext>
                </a:extLst>
              </p:cNvPr>
              <p:cNvSpPr txBox="1"/>
              <p:nvPr/>
            </p:nvSpPr>
            <p:spPr>
              <a:xfrm>
                <a:off x="2030267" y="2295418"/>
                <a:ext cx="688302" cy="347670"/>
              </a:xfrm>
              <a:prstGeom prst="rect">
                <a:avLst/>
              </a:prstGeom>
            </p:spPr>
            <p:txBody>
              <a:bodyPr wrap="square" lIns="0" tIns="0" rIns="0" bIns="0" rtlCol="0">
                <a:spAutoFit/>
              </a:bodyPr>
              <a:lstStyle/>
              <a:p>
                <a:pPr algn="ctr">
                  <a:spcAft>
                    <a:spcPts val="600"/>
                  </a:spcAft>
                </a:pPr>
                <a:r>
                  <a:rPr lang="en-US" sz="1000" dirty="0">
                    <a:solidFill>
                      <a:schemeClr val="bg1"/>
                    </a:solidFill>
                  </a:rPr>
                  <a:t>URL Filtering</a:t>
                </a:r>
              </a:p>
            </p:txBody>
          </p:sp>
          <p:sp>
            <p:nvSpPr>
              <p:cNvPr id="732" name="TextBox 731">
                <a:extLst>
                  <a:ext uri="{FF2B5EF4-FFF2-40B4-BE49-F238E27FC236}">
                    <a16:creationId xmlns:a16="http://schemas.microsoft.com/office/drawing/2014/main" id="{919D0914-E754-024E-84AA-243F1C2B5CB9}"/>
                  </a:ext>
                </a:extLst>
              </p:cNvPr>
              <p:cNvSpPr txBox="1"/>
              <p:nvPr/>
            </p:nvSpPr>
            <p:spPr>
              <a:xfrm>
                <a:off x="5363214" y="2345113"/>
                <a:ext cx="1785754" cy="347670"/>
              </a:xfrm>
              <a:prstGeom prst="rect">
                <a:avLst/>
              </a:prstGeom>
            </p:spPr>
            <p:txBody>
              <a:bodyPr wrap="square" lIns="0" tIns="0" rIns="0" bIns="0" rtlCol="0">
                <a:spAutoFit/>
              </a:bodyPr>
              <a:lstStyle/>
              <a:p>
                <a:pPr>
                  <a:spcAft>
                    <a:spcPts val="600"/>
                  </a:spcAft>
                </a:pPr>
                <a:r>
                  <a:rPr lang="en-US" sz="1000" dirty="0"/>
                  <a:t>Protect against known threats</a:t>
                </a:r>
              </a:p>
            </p:txBody>
          </p:sp>
          <p:sp>
            <p:nvSpPr>
              <p:cNvPr id="734" name="TextBox 733">
                <a:extLst>
                  <a:ext uri="{FF2B5EF4-FFF2-40B4-BE49-F238E27FC236}">
                    <a16:creationId xmlns:a16="http://schemas.microsoft.com/office/drawing/2014/main" id="{9F8EEE2E-6ACF-E64F-856F-578B920EE7D1}"/>
                  </a:ext>
                </a:extLst>
              </p:cNvPr>
              <p:cNvSpPr txBox="1"/>
              <p:nvPr/>
            </p:nvSpPr>
            <p:spPr>
              <a:xfrm>
                <a:off x="288656" y="2006511"/>
                <a:ext cx="1564963" cy="869173"/>
              </a:xfrm>
              <a:prstGeom prst="rect">
                <a:avLst/>
              </a:prstGeom>
            </p:spPr>
            <p:txBody>
              <a:bodyPr wrap="square" lIns="0" tIns="0" rIns="0" bIns="0" rtlCol="0">
                <a:spAutoFit/>
              </a:bodyPr>
              <a:lstStyle/>
              <a:p>
                <a:pPr algn="r">
                  <a:spcAft>
                    <a:spcPts val="600"/>
                  </a:spcAft>
                </a:pPr>
                <a:r>
                  <a:rPr lang="en-US" sz="1000" dirty="0"/>
                  <a:t>Protect users against websites spreading malware, stealing information, hosting inappropriate content</a:t>
                </a:r>
              </a:p>
            </p:txBody>
          </p:sp>
          <p:sp>
            <p:nvSpPr>
              <p:cNvPr id="737" name="TextBox 736">
                <a:extLst>
                  <a:ext uri="{FF2B5EF4-FFF2-40B4-BE49-F238E27FC236}">
                    <a16:creationId xmlns:a16="http://schemas.microsoft.com/office/drawing/2014/main" id="{8BB16CDE-BC4C-1642-B2A4-E61B5764C906}"/>
                  </a:ext>
                </a:extLst>
              </p:cNvPr>
              <p:cNvSpPr txBox="1"/>
              <p:nvPr/>
            </p:nvSpPr>
            <p:spPr>
              <a:xfrm>
                <a:off x="289073" y="3441192"/>
                <a:ext cx="1278797" cy="521504"/>
              </a:xfrm>
              <a:prstGeom prst="rect">
                <a:avLst/>
              </a:prstGeom>
            </p:spPr>
            <p:txBody>
              <a:bodyPr wrap="square" lIns="0" tIns="0" rIns="0" bIns="0" rtlCol="0">
                <a:spAutoFit/>
              </a:bodyPr>
              <a:lstStyle/>
              <a:p>
                <a:pPr algn="r">
                  <a:spcAft>
                    <a:spcPts val="600"/>
                  </a:spcAft>
                </a:pPr>
                <a:r>
                  <a:rPr lang="en-US" sz="1000" dirty="0"/>
                  <a:t>Decrypt SSL/TLS traffic for inspection</a:t>
                </a:r>
              </a:p>
            </p:txBody>
          </p:sp>
          <p:sp>
            <p:nvSpPr>
              <p:cNvPr id="9" name="Oval 8">
                <a:extLst>
                  <a:ext uri="{FF2B5EF4-FFF2-40B4-BE49-F238E27FC236}">
                    <a16:creationId xmlns:a16="http://schemas.microsoft.com/office/drawing/2014/main" id="{C8A0575C-4210-F34C-A06D-F86B9174FD45}"/>
                  </a:ext>
                </a:extLst>
              </p:cNvPr>
              <p:cNvSpPr/>
              <p:nvPr/>
            </p:nvSpPr>
            <p:spPr>
              <a:xfrm>
                <a:off x="2874917" y="2688180"/>
                <a:ext cx="1490757" cy="150857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740" name="Graphic 739">
                <a:extLst>
                  <a:ext uri="{FF2B5EF4-FFF2-40B4-BE49-F238E27FC236}">
                    <a16:creationId xmlns:a16="http://schemas.microsoft.com/office/drawing/2014/main" id="{616D51FC-15AD-1245-9D37-511261BF2F4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77298" y="2948076"/>
                <a:ext cx="870538" cy="885305"/>
              </a:xfrm>
              <a:prstGeom prst="rect">
                <a:avLst/>
              </a:prstGeom>
            </p:spPr>
          </p:pic>
          <p:sp>
            <p:nvSpPr>
              <p:cNvPr id="48" name="TextBox 47">
                <a:extLst>
                  <a:ext uri="{FF2B5EF4-FFF2-40B4-BE49-F238E27FC236}">
                    <a16:creationId xmlns:a16="http://schemas.microsoft.com/office/drawing/2014/main" id="{716F81A6-43A0-C645-9850-C57D24A786CC}"/>
                  </a:ext>
                </a:extLst>
              </p:cNvPr>
              <p:cNvSpPr txBox="1"/>
              <p:nvPr/>
            </p:nvSpPr>
            <p:spPr>
              <a:xfrm>
                <a:off x="4517802" y="2323183"/>
                <a:ext cx="688302" cy="347670"/>
              </a:xfrm>
              <a:prstGeom prst="rect">
                <a:avLst/>
              </a:prstGeom>
            </p:spPr>
            <p:txBody>
              <a:bodyPr wrap="square" lIns="0" tIns="0" rIns="0" bIns="0" rtlCol="0">
                <a:spAutoFit/>
              </a:bodyPr>
              <a:lstStyle/>
              <a:p>
                <a:pPr algn="ctr">
                  <a:spcAft>
                    <a:spcPts val="600"/>
                  </a:spcAft>
                </a:pPr>
                <a:r>
                  <a:rPr lang="en-US" sz="1000" dirty="0">
                    <a:solidFill>
                      <a:schemeClr val="bg1"/>
                    </a:solidFill>
                  </a:rPr>
                  <a:t>Anti-Malware</a:t>
                </a:r>
              </a:p>
            </p:txBody>
          </p:sp>
          <p:sp>
            <p:nvSpPr>
              <p:cNvPr id="51" name="TextBox 50">
                <a:extLst>
                  <a:ext uri="{FF2B5EF4-FFF2-40B4-BE49-F238E27FC236}">
                    <a16:creationId xmlns:a16="http://schemas.microsoft.com/office/drawing/2014/main" id="{61DEDAE3-D32D-8240-AED0-8869361CB089}"/>
                  </a:ext>
                </a:extLst>
              </p:cNvPr>
              <p:cNvSpPr txBox="1"/>
              <p:nvPr/>
            </p:nvSpPr>
            <p:spPr>
              <a:xfrm>
                <a:off x="4055385" y="1520528"/>
                <a:ext cx="1785754" cy="521504"/>
              </a:xfrm>
              <a:prstGeom prst="rect">
                <a:avLst/>
              </a:prstGeom>
            </p:spPr>
            <p:txBody>
              <a:bodyPr wrap="square" lIns="0" tIns="0" rIns="0" bIns="0" rtlCol="0">
                <a:spAutoFit/>
              </a:bodyPr>
              <a:lstStyle/>
              <a:p>
                <a:pPr>
                  <a:spcAft>
                    <a:spcPts val="600"/>
                  </a:spcAft>
                </a:pPr>
                <a:r>
                  <a:rPr lang="en-US" sz="1000" dirty="0"/>
                  <a:t>Block/ Allow files, executables, documents, archives</a:t>
                </a:r>
              </a:p>
            </p:txBody>
          </p:sp>
          <p:sp>
            <p:nvSpPr>
              <p:cNvPr id="50" name="TextBox 49">
                <a:extLst>
                  <a:ext uri="{FF2B5EF4-FFF2-40B4-BE49-F238E27FC236}">
                    <a16:creationId xmlns:a16="http://schemas.microsoft.com/office/drawing/2014/main" id="{F55F2385-C2C2-9E4B-82D2-60928FD1A3CA}"/>
                  </a:ext>
                </a:extLst>
              </p:cNvPr>
              <p:cNvSpPr txBox="1"/>
              <p:nvPr/>
            </p:nvSpPr>
            <p:spPr>
              <a:xfrm>
                <a:off x="5103714" y="4652971"/>
                <a:ext cx="1564963" cy="695339"/>
              </a:xfrm>
              <a:prstGeom prst="rect">
                <a:avLst/>
              </a:prstGeom>
            </p:spPr>
            <p:txBody>
              <a:bodyPr wrap="square" lIns="0" tIns="0" rIns="0" bIns="0" rtlCol="0">
                <a:spAutoFit/>
              </a:bodyPr>
              <a:lstStyle/>
              <a:p>
                <a:pPr>
                  <a:spcAft>
                    <a:spcPts val="600"/>
                  </a:spcAft>
                </a:pPr>
                <a:r>
                  <a:rPr lang="en-US" sz="1000" dirty="0"/>
                  <a:t>Visibility and control into user actions while accessing SaaS applications</a:t>
                </a:r>
              </a:p>
            </p:txBody>
          </p:sp>
          <p:sp>
            <p:nvSpPr>
              <p:cNvPr id="54" name="TextBox 53">
                <a:extLst>
                  <a:ext uri="{FF2B5EF4-FFF2-40B4-BE49-F238E27FC236}">
                    <a16:creationId xmlns:a16="http://schemas.microsoft.com/office/drawing/2014/main" id="{3D9B7F1B-A4BE-134C-93E4-4B3E28559E9B}"/>
                  </a:ext>
                </a:extLst>
              </p:cNvPr>
              <p:cNvSpPr txBox="1"/>
              <p:nvPr/>
            </p:nvSpPr>
            <p:spPr>
              <a:xfrm>
                <a:off x="2590722" y="4606887"/>
                <a:ext cx="841729" cy="347670"/>
              </a:xfrm>
              <a:prstGeom prst="rect">
                <a:avLst/>
              </a:prstGeom>
            </p:spPr>
            <p:txBody>
              <a:bodyPr wrap="square" lIns="0" tIns="0" rIns="0" bIns="0" rtlCol="0">
                <a:spAutoFit/>
              </a:bodyPr>
              <a:lstStyle/>
              <a:p>
                <a:pPr algn="ctr">
                  <a:spcAft>
                    <a:spcPts val="600"/>
                  </a:spcAft>
                </a:pPr>
                <a:r>
                  <a:rPr lang="en-US" sz="1000" dirty="0">
                    <a:solidFill>
                      <a:schemeClr val="bg1"/>
                    </a:solidFill>
                  </a:rPr>
                  <a:t>Data Loss Prevention</a:t>
                </a:r>
              </a:p>
            </p:txBody>
          </p:sp>
          <p:sp>
            <p:nvSpPr>
              <p:cNvPr id="55" name="TextBox 54">
                <a:extLst>
                  <a:ext uri="{FF2B5EF4-FFF2-40B4-BE49-F238E27FC236}">
                    <a16:creationId xmlns:a16="http://schemas.microsoft.com/office/drawing/2014/main" id="{B2A51DC4-E0D8-0346-A12F-D3433D4462C0}"/>
                  </a:ext>
                </a:extLst>
              </p:cNvPr>
              <p:cNvSpPr txBox="1"/>
              <p:nvPr/>
            </p:nvSpPr>
            <p:spPr>
              <a:xfrm>
                <a:off x="876764" y="4615927"/>
                <a:ext cx="1565370" cy="695339"/>
              </a:xfrm>
              <a:prstGeom prst="rect">
                <a:avLst/>
              </a:prstGeom>
            </p:spPr>
            <p:txBody>
              <a:bodyPr wrap="square" lIns="0" tIns="0" rIns="0" bIns="0" rtlCol="0">
                <a:spAutoFit/>
              </a:bodyPr>
              <a:lstStyle/>
              <a:p>
                <a:pPr algn="r">
                  <a:spcAft>
                    <a:spcPts val="600"/>
                  </a:spcAft>
                </a:pPr>
                <a:r>
                  <a:rPr lang="en-US" sz="1000" dirty="0"/>
                  <a:t>Protect against loss from accidental or intentional sharing of restricted data</a:t>
                </a:r>
              </a:p>
            </p:txBody>
          </p:sp>
        </p:grpSp>
      </p:grpSp>
      <p:sp>
        <p:nvSpPr>
          <p:cNvPr id="53" name="Rectangle 52">
            <a:extLst>
              <a:ext uri="{FF2B5EF4-FFF2-40B4-BE49-F238E27FC236}">
                <a16:creationId xmlns:a16="http://schemas.microsoft.com/office/drawing/2014/main" id="{AFC5948C-133C-0D4E-B7DE-3C75429367A0}"/>
              </a:ext>
            </a:extLst>
          </p:cNvPr>
          <p:cNvSpPr/>
          <p:nvPr/>
        </p:nvSpPr>
        <p:spPr>
          <a:xfrm>
            <a:off x="-20605" y="5858253"/>
            <a:ext cx="12209430" cy="39156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spcBef>
                <a:spcPts val="800"/>
              </a:spcBef>
            </a:pPr>
            <a:r>
              <a:rPr lang="en-US">
                <a:solidFill>
                  <a:schemeClr val="bg1"/>
                </a:solidFill>
              </a:rPr>
              <a:t>Protection, Visibility, Control, and Compliance </a:t>
            </a:r>
          </a:p>
        </p:txBody>
      </p:sp>
      <p:grpSp>
        <p:nvGrpSpPr>
          <p:cNvPr id="58" name="Group 57">
            <a:extLst>
              <a:ext uri="{FF2B5EF4-FFF2-40B4-BE49-F238E27FC236}">
                <a16:creationId xmlns:a16="http://schemas.microsoft.com/office/drawing/2014/main" id="{29BDE80A-955A-69FB-A58E-B5787409177E}"/>
              </a:ext>
            </a:extLst>
          </p:cNvPr>
          <p:cNvGrpSpPr/>
          <p:nvPr/>
        </p:nvGrpSpPr>
        <p:grpSpPr>
          <a:xfrm>
            <a:off x="596039" y="1648357"/>
            <a:ext cx="5363158" cy="3561285"/>
            <a:chOff x="406731" y="1423736"/>
            <a:chExt cx="6939820" cy="4246149"/>
          </a:xfrm>
        </p:grpSpPr>
        <p:sp>
          <p:nvSpPr>
            <p:cNvPr id="59" name="Rectangle 58">
              <a:extLst>
                <a:ext uri="{FF2B5EF4-FFF2-40B4-BE49-F238E27FC236}">
                  <a16:creationId xmlns:a16="http://schemas.microsoft.com/office/drawing/2014/main" id="{1206E635-FF15-C191-7F14-580CB3484130}"/>
                </a:ext>
              </a:extLst>
            </p:cNvPr>
            <p:cNvSpPr/>
            <p:nvPr/>
          </p:nvSpPr>
          <p:spPr>
            <a:xfrm>
              <a:off x="406731" y="1423736"/>
              <a:ext cx="6939820" cy="42461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249" tIns="182832" rIns="274249" bIns="45708" numCol="1" spcCol="0" rtlCol="0" fromWordArt="0" anchor="t" anchorCtr="0" forceAA="0" compatLnSpc="1">
              <a:prstTxWarp prst="textNoShape">
                <a:avLst/>
              </a:prstTxWarp>
              <a:noAutofit/>
            </a:bodyPr>
            <a:lstStyle/>
            <a:p>
              <a:pPr algn="ctr">
                <a:spcAft>
                  <a:spcPts val="600"/>
                </a:spcAft>
              </a:pPr>
              <a:endParaRPr lang="en-US" sz="1200">
                <a:solidFill>
                  <a:schemeClr val="tx1"/>
                </a:solidFill>
              </a:endParaRPr>
            </a:p>
          </p:txBody>
        </p:sp>
        <p:cxnSp>
          <p:nvCxnSpPr>
            <p:cNvPr id="60" name="Straight Connector 59">
              <a:extLst>
                <a:ext uri="{FF2B5EF4-FFF2-40B4-BE49-F238E27FC236}">
                  <a16:creationId xmlns:a16="http://schemas.microsoft.com/office/drawing/2014/main" id="{292C3F8A-BC79-7231-621F-69D56388518B}"/>
                </a:ext>
                <a:ext uri="{C183D7F6-B498-43B3-948B-1728B52AA6E4}">
                  <adec:decorative xmlns:adec="http://schemas.microsoft.com/office/drawing/2017/decorative" val="1"/>
                </a:ext>
              </a:extLst>
            </p:cNvPr>
            <p:cNvCxnSpPr>
              <a:cxnSpLocks/>
            </p:cNvCxnSpPr>
            <p:nvPr/>
          </p:nvCxnSpPr>
          <p:spPr bwMode="gray">
            <a:xfrm flipH="1" flipV="1">
              <a:off x="4751738" y="3483237"/>
              <a:ext cx="954807" cy="3273"/>
            </a:xfrm>
            <a:prstGeom prst="line">
              <a:avLst/>
            </a:prstGeom>
            <a:ln w="19050">
              <a:solidFill>
                <a:schemeClr val="tx1"/>
              </a:solidFill>
              <a:prstDash val="solid"/>
              <a:miter lim="800000"/>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E9A56F7-1853-4828-9507-0C58917FF695}"/>
                </a:ext>
                <a:ext uri="{C183D7F6-B498-43B3-948B-1728B52AA6E4}">
                  <adec:decorative xmlns:adec="http://schemas.microsoft.com/office/drawing/2017/decorative" val="1"/>
                </a:ext>
              </a:extLst>
            </p:cNvPr>
            <p:cNvCxnSpPr>
              <a:cxnSpLocks/>
            </p:cNvCxnSpPr>
            <p:nvPr/>
          </p:nvCxnSpPr>
          <p:spPr bwMode="gray">
            <a:xfrm flipH="1">
              <a:off x="1803649" y="3346502"/>
              <a:ext cx="1139866" cy="21008"/>
            </a:xfrm>
            <a:prstGeom prst="line">
              <a:avLst/>
            </a:prstGeom>
            <a:ln w="19050">
              <a:solidFill>
                <a:schemeClr val="tx1"/>
              </a:solidFill>
              <a:prstDash val="solid"/>
              <a:miter lim="800000"/>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9507B6-F5E9-7324-551C-CEF20A2600C9}"/>
                </a:ext>
                <a:ext uri="{C183D7F6-B498-43B3-948B-1728B52AA6E4}">
                  <adec:decorative xmlns:adec="http://schemas.microsoft.com/office/drawing/2017/decorative" val="1"/>
                </a:ext>
              </a:extLst>
            </p:cNvPr>
            <p:cNvCxnSpPr>
              <a:cxnSpLocks/>
            </p:cNvCxnSpPr>
            <p:nvPr/>
          </p:nvCxnSpPr>
          <p:spPr bwMode="gray">
            <a:xfrm flipH="1">
              <a:off x="2357893" y="4002624"/>
              <a:ext cx="590487" cy="369099"/>
            </a:xfrm>
            <a:prstGeom prst="line">
              <a:avLst/>
            </a:prstGeom>
            <a:ln w="19050">
              <a:solidFill>
                <a:schemeClr val="tx1"/>
              </a:solidFill>
              <a:prstDash val="solid"/>
              <a:miter lim="800000"/>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BFDA8849-462C-0842-FFCD-F85BC83BC32A}"/>
                </a:ext>
                <a:ext uri="{C183D7F6-B498-43B3-948B-1728B52AA6E4}">
                  <adec:decorative xmlns:adec="http://schemas.microsoft.com/office/drawing/2017/decorative" val="1"/>
                </a:ext>
              </a:extLst>
            </p:cNvPr>
            <p:cNvSpPr/>
            <p:nvPr/>
          </p:nvSpPr>
          <p:spPr>
            <a:xfrm>
              <a:off x="658488" y="2089756"/>
              <a:ext cx="1134162" cy="2733269"/>
            </a:xfrm>
            <a:prstGeom prst="rect">
              <a:avLst/>
            </a:prstGeom>
            <a:solidFill>
              <a:schemeClr val="bg1">
                <a:alpha val="51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4" name="Oval 63">
              <a:extLst>
                <a:ext uri="{FF2B5EF4-FFF2-40B4-BE49-F238E27FC236}">
                  <a16:creationId xmlns:a16="http://schemas.microsoft.com/office/drawing/2014/main" id="{7BE9DDE1-8399-6F9D-8BD5-2D1062AA09BA}"/>
                </a:ext>
              </a:extLst>
            </p:cNvPr>
            <p:cNvSpPr/>
            <p:nvPr/>
          </p:nvSpPr>
          <p:spPr>
            <a:xfrm>
              <a:off x="1046474" y="2600759"/>
              <a:ext cx="351901" cy="343750"/>
            </a:xfrm>
            <a:prstGeom prst="ellipse">
              <a:avLst/>
            </a:prstGeom>
            <a:solidFill>
              <a:schemeClr val="tx1"/>
            </a:solidFill>
            <a:ln>
              <a:noFill/>
            </a:ln>
            <a:effectLst/>
          </p:spPr>
          <p:txBody>
            <a:bodyPr vert="horz" wrap="square" lIns="0" tIns="0" rIns="0" bIns="0" numCol="1" anchor="ctr" anchorCtr="0" compatLnSpc="1">
              <a:prstTxWarp prst="textNoShape">
                <a:avLst/>
              </a:prstTxWarp>
            </a:bodyPr>
            <a:lstStyle/>
            <a:p>
              <a:pPr lvl="0" algn="ctr"/>
              <a:endParaRPr lang="en-US" sz="1798">
                <a:solidFill>
                  <a:schemeClr val="bg1"/>
                </a:solidFill>
              </a:endParaRPr>
            </a:p>
          </p:txBody>
        </p:sp>
        <p:grpSp>
          <p:nvGrpSpPr>
            <p:cNvPr id="65" name="Group 64">
              <a:extLst>
                <a:ext uri="{FF2B5EF4-FFF2-40B4-BE49-F238E27FC236}">
                  <a16:creationId xmlns:a16="http://schemas.microsoft.com/office/drawing/2014/main" id="{29C327C6-4D7E-375C-F7BA-A70A1F8E7373}"/>
                </a:ext>
              </a:extLst>
            </p:cNvPr>
            <p:cNvGrpSpPr/>
            <p:nvPr/>
          </p:nvGrpSpPr>
          <p:grpSpPr>
            <a:xfrm>
              <a:off x="1119538" y="2683569"/>
              <a:ext cx="222097" cy="186837"/>
              <a:chOff x="1667336" y="2972092"/>
              <a:chExt cx="583117" cy="502178"/>
            </a:xfrm>
          </p:grpSpPr>
          <p:pic>
            <p:nvPicPr>
              <p:cNvPr id="123" name="Graphic 122">
                <a:extLst>
                  <a:ext uri="{FF2B5EF4-FFF2-40B4-BE49-F238E27FC236}">
                    <a16:creationId xmlns:a16="http://schemas.microsoft.com/office/drawing/2014/main" id="{CA6B2EDA-6ACF-560E-882B-3C25CB9FC40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18756" y="2972092"/>
                <a:ext cx="431697" cy="502178"/>
              </a:xfrm>
              <a:prstGeom prst="rect">
                <a:avLst/>
              </a:prstGeom>
            </p:spPr>
          </p:pic>
          <p:pic>
            <p:nvPicPr>
              <p:cNvPr id="124" name="Graphic 123">
                <a:extLst>
                  <a:ext uri="{FF2B5EF4-FFF2-40B4-BE49-F238E27FC236}">
                    <a16:creationId xmlns:a16="http://schemas.microsoft.com/office/drawing/2014/main" id="{0B9C7C1E-69B1-81BC-E466-71EDB308A6C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67336" y="2982380"/>
                <a:ext cx="151420" cy="293376"/>
              </a:xfrm>
              <a:prstGeom prst="rect">
                <a:avLst/>
              </a:prstGeom>
            </p:spPr>
          </p:pic>
        </p:grpSp>
        <p:pic>
          <p:nvPicPr>
            <p:cNvPr id="66" name="Picture 65">
              <a:extLst>
                <a:ext uri="{FF2B5EF4-FFF2-40B4-BE49-F238E27FC236}">
                  <a16:creationId xmlns:a16="http://schemas.microsoft.com/office/drawing/2014/main" id="{176B66F9-835A-23A8-2171-8A431EFD2330}"/>
                </a:ext>
                <a:ext uri="{C183D7F6-B498-43B3-948B-1728B52AA6E4}">
                  <adec:decorative xmlns:adec="http://schemas.microsoft.com/office/drawing/2017/decorative" val="1"/>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77782" y="2696702"/>
              <a:ext cx="123721" cy="120854"/>
            </a:xfrm>
            <a:prstGeom prst="rect">
              <a:avLst/>
            </a:prstGeom>
          </p:spPr>
        </p:pic>
        <p:sp>
          <p:nvSpPr>
            <p:cNvPr id="67" name="Oval 66">
              <a:extLst>
                <a:ext uri="{FF2B5EF4-FFF2-40B4-BE49-F238E27FC236}">
                  <a16:creationId xmlns:a16="http://schemas.microsoft.com/office/drawing/2014/main" id="{22B2FEA7-A234-49F4-272E-1F2ACB1CB3F2}"/>
                </a:ext>
              </a:extLst>
            </p:cNvPr>
            <p:cNvSpPr/>
            <p:nvPr/>
          </p:nvSpPr>
          <p:spPr>
            <a:xfrm>
              <a:off x="1046250" y="3150713"/>
              <a:ext cx="351901" cy="343750"/>
            </a:xfrm>
            <a:prstGeom prst="ellipse">
              <a:avLst/>
            </a:prstGeom>
            <a:solidFill>
              <a:schemeClr val="tx1"/>
            </a:solidFill>
            <a:ln>
              <a:noFill/>
            </a:ln>
            <a:effectLst/>
          </p:spPr>
          <p:txBody>
            <a:bodyPr vert="horz" wrap="square" lIns="0" tIns="0" rIns="0" bIns="0" numCol="1" anchor="ctr" anchorCtr="0" compatLnSpc="1">
              <a:prstTxWarp prst="textNoShape">
                <a:avLst/>
              </a:prstTxWarp>
            </a:bodyPr>
            <a:lstStyle/>
            <a:p>
              <a:pPr lvl="0" algn="ctr"/>
              <a:endParaRPr lang="en-US" sz="1798">
                <a:solidFill>
                  <a:schemeClr val="bg1"/>
                </a:solidFill>
              </a:endParaRPr>
            </a:p>
          </p:txBody>
        </p:sp>
        <p:grpSp>
          <p:nvGrpSpPr>
            <p:cNvPr id="68" name="Group 67">
              <a:extLst>
                <a:ext uri="{FF2B5EF4-FFF2-40B4-BE49-F238E27FC236}">
                  <a16:creationId xmlns:a16="http://schemas.microsoft.com/office/drawing/2014/main" id="{EB768F49-19A9-2AF1-1867-4DFAD82FDF0D}"/>
                </a:ext>
              </a:extLst>
            </p:cNvPr>
            <p:cNvGrpSpPr/>
            <p:nvPr/>
          </p:nvGrpSpPr>
          <p:grpSpPr>
            <a:xfrm>
              <a:off x="1119314" y="3233523"/>
              <a:ext cx="222097" cy="186837"/>
              <a:chOff x="1667336" y="2972092"/>
              <a:chExt cx="583117" cy="502178"/>
            </a:xfrm>
          </p:grpSpPr>
          <p:pic>
            <p:nvPicPr>
              <p:cNvPr id="121" name="Graphic 120">
                <a:extLst>
                  <a:ext uri="{FF2B5EF4-FFF2-40B4-BE49-F238E27FC236}">
                    <a16:creationId xmlns:a16="http://schemas.microsoft.com/office/drawing/2014/main" id="{038BB1FE-C28E-AD4E-2402-E794CE08EEC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18756" y="2972092"/>
                <a:ext cx="431697" cy="502178"/>
              </a:xfrm>
              <a:prstGeom prst="rect">
                <a:avLst/>
              </a:prstGeom>
            </p:spPr>
          </p:pic>
          <p:pic>
            <p:nvPicPr>
              <p:cNvPr id="122" name="Graphic 121">
                <a:extLst>
                  <a:ext uri="{FF2B5EF4-FFF2-40B4-BE49-F238E27FC236}">
                    <a16:creationId xmlns:a16="http://schemas.microsoft.com/office/drawing/2014/main" id="{FC8B67EF-855A-2B7F-33BC-C4F35572DE6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67336" y="2982380"/>
                <a:ext cx="151420" cy="293376"/>
              </a:xfrm>
              <a:prstGeom prst="rect">
                <a:avLst/>
              </a:prstGeom>
            </p:spPr>
          </p:pic>
        </p:grpSp>
        <p:pic>
          <p:nvPicPr>
            <p:cNvPr id="69" name="Picture 68">
              <a:extLst>
                <a:ext uri="{FF2B5EF4-FFF2-40B4-BE49-F238E27FC236}">
                  <a16:creationId xmlns:a16="http://schemas.microsoft.com/office/drawing/2014/main" id="{A8F24306-9716-5C30-4015-F6AF92947173}"/>
                </a:ext>
                <a:ext uri="{C183D7F6-B498-43B3-948B-1728B52AA6E4}">
                  <adec:decorative xmlns:adec="http://schemas.microsoft.com/office/drawing/2017/decorative" val="1"/>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77557" y="3246656"/>
              <a:ext cx="123721" cy="120854"/>
            </a:xfrm>
            <a:prstGeom prst="rect">
              <a:avLst/>
            </a:prstGeom>
          </p:spPr>
        </p:pic>
        <p:sp>
          <p:nvSpPr>
            <p:cNvPr id="70" name="Oval 69">
              <a:extLst>
                <a:ext uri="{FF2B5EF4-FFF2-40B4-BE49-F238E27FC236}">
                  <a16:creationId xmlns:a16="http://schemas.microsoft.com/office/drawing/2014/main" id="{D42C0503-4DDF-D5D7-D409-A3CE12CB4FA0}"/>
                </a:ext>
              </a:extLst>
            </p:cNvPr>
            <p:cNvSpPr/>
            <p:nvPr/>
          </p:nvSpPr>
          <p:spPr>
            <a:xfrm>
              <a:off x="1050351" y="3694425"/>
              <a:ext cx="351901" cy="343750"/>
            </a:xfrm>
            <a:prstGeom prst="ellipse">
              <a:avLst/>
            </a:prstGeom>
            <a:solidFill>
              <a:schemeClr val="tx1">
                <a:lumMod val="40000"/>
                <a:lumOff val="60000"/>
              </a:schemeClr>
            </a:solidFill>
            <a:ln>
              <a:noFill/>
            </a:ln>
            <a:effectLst/>
          </p:spPr>
          <p:txBody>
            <a:bodyPr vert="horz" wrap="square" lIns="0" tIns="0" rIns="0" bIns="0" numCol="1" anchor="ctr" anchorCtr="0" compatLnSpc="1">
              <a:prstTxWarp prst="textNoShape">
                <a:avLst/>
              </a:prstTxWarp>
            </a:bodyPr>
            <a:lstStyle/>
            <a:p>
              <a:pPr lvl="0" algn="ctr"/>
              <a:endParaRPr lang="en-US" sz="1798">
                <a:solidFill>
                  <a:schemeClr val="bg1"/>
                </a:solidFill>
              </a:endParaRPr>
            </a:p>
          </p:txBody>
        </p:sp>
        <p:grpSp>
          <p:nvGrpSpPr>
            <p:cNvPr id="71" name="Group 70">
              <a:extLst>
                <a:ext uri="{FF2B5EF4-FFF2-40B4-BE49-F238E27FC236}">
                  <a16:creationId xmlns:a16="http://schemas.microsoft.com/office/drawing/2014/main" id="{26FB5FA7-B181-E145-2820-4DBB23702F0D}"/>
                </a:ext>
              </a:extLst>
            </p:cNvPr>
            <p:cNvGrpSpPr/>
            <p:nvPr/>
          </p:nvGrpSpPr>
          <p:grpSpPr>
            <a:xfrm>
              <a:off x="1123416" y="3777233"/>
              <a:ext cx="222097" cy="186837"/>
              <a:chOff x="1667336" y="2972092"/>
              <a:chExt cx="583117" cy="502178"/>
            </a:xfrm>
          </p:grpSpPr>
          <p:pic>
            <p:nvPicPr>
              <p:cNvPr id="119" name="Graphic 118">
                <a:extLst>
                  <a:ext uri="{FF2B5EF4-FFF2-40B4-BE49-F238E27FC236}">
                    <a16:creationId xmlns:a16="http://schemas.microsoft.com/office/drawing/2014/main" id="{E6B63D37-49FA-D423-B7F0-D922BC7D039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18756" y="2972092"/>
                <a:ext cx="431697" cy="502178"/>
              </a:xfrm>
              <a:prstGeom prst="rect">
                <a:avLst/>
              </a:prstGeom>
            </p:spPr>
          </p:pic>
          <p:pic>
            <p:nvPicPr>
              <p:cNvPr id="120" name="Graphic 119">
                <a:extLst>
                  <a:ext uri="{FF2B5EF4-FFF2-40B4-BE49-F238E27FC236}">
                    <a16:creationId xmlns:a16="http://schemas.microsoft.com/office/drawing/2014/main" id="{79019E6B-C283-E359-899B-A1A26EF148A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67336" y="2982380"/>
                <a:ext cx="151420" cy="293376"/>
              </a:xfrm>
              <a:prstGeom prst="rect">
                <a:avLst/>
              </a:prstGeom>
            </p:spPr>
          </p:pic>
        </p:grpSp>
        <p:pic>
          <p:nvPicPr>
            <p:cNvPr id="72" name="Picture 71">
              <a:extLst>
                <a:ext uri="{FF2B5EF4-FFF2-40B4-BE49-F238E27FC236}">
                  <a16:creationId xmlns:a16="http://schemas.microsoft.com/office/drawing/2014/main" id="{4EDD9A7C-C318-A9B8-3545-B46B3B6E37E3}"/>
                </a:ext>
                <a:ext uri="{C183D7F6-B498-43B3-948B-1728B52AA6E4}">
                  <adec:decorative xmlns:adec="http://schemas.microsoft.com/office/drawing/2017/decorative" val="1"/>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81660" y="3790367"/>
              <a:ext cx="123721" cy="120854"/>
            </a:xfrm>
            <a:prstGeom prst="rect">
              <a:avLst/>
            </a:prstGeom>
          </p:spPr>
        </p:pic>
        <p:sp>
          <p:nvSpPr>
            <p:cNvPr id="73" name="TextBox 72">
              <a:extLst>
                <a:ext uri="{FF2B5EF4-FFF2-40B4-BE49-F238E27FC236}">
                  <a16:creationId xmlns:a16="http://schemas.microsoft.com/office/drawing/2014/main" id="{228BBD15-CAC2-D59C-8F53-EF851AE828D0}"/>
                </a:ext>
              </a:extLst>
            </p:cNvPr>
            <p:cNvSpPr txBox="1"/>
            <p:nvPr/>
          </p:nvSpPr>
          <p:spPr>
            <a:xfrm>
              <a:off x="877716" y="2958898"/>
              <a:ext cx="724558" cy="123111"/>
            </a:xfrm>
            <a:prstGeom prst="rect">
              <a:avLst/>
            </a:prstGeom>
          </p:spPr>
          <p:txBody>
            <a:bodyPr wrap="none" lIns="0" tIns="0" rIns="0" bIns="0" rtlCol="0">
              <a:spAutoFit/>
            </a:bodyPr>
            <a:lstStyle/>
            <a:p>
              <a:pPr algn="ctr">
                <a:spcAft>
                  <a:spcPts val="600"/>
                </a:spcAft>
              </a:pPr>
              <a:r>
                <a:rPr lang="en-US" sz="800"/>
                <a:t>WS1 managed </a:t>
              </a:r>
            </a:p>
          </p:txBody>
        </p:sp>
        <p:sp>
          <p:nvSpPr>
            <p:cNvPr id="74" name="TextBox 73">
              <a:extLst>
                <a:ext uri="{FF2B5EF4-FFF2-40B4-BE49-F238E27FC236}">
                  <a16:creationId xmlns:a16="http://schemas.microsoft.com/office/drawing/2014/main" id="{0453B9C8-C02D-FC81-3214-1B1F75903CD6}"/>
                </a:ext>
              </a:extLst>
            </p:cNvPr>
            <p:cNvSpPr txBox="1"/>
            <p:nvPr/>
          </p:nvSpPr>
          <p:spPr>
            <a:xfrm>
              <a:off x="937762" y="3511906"/>
              <a:ext cx="577082" cy="123111"/>
            </a:xfrm>
            <a:prstGeom prst="rect">
              <a:avLst/>
            </a:prstGeom>
          </p:spPr>
          <p:txBody>
            <a:bodyPr wrap="none" lIns="0" tIns="0" rIns="0" bIns="0" rtlCol="0">
              <a:spAutoFit/>
            </a:bodyPr>
            <a:lstStyle/>
            <a:p>
              <a:pPr algn="ctr">
                <a:spcAft>
                  <a:spcPts val="600"/>
                </a:spcAft>
              </a:pPr>
              <a:r>
                <a:rPr lang="en-US" sz="800"/>
                <a:t>Standalone </a:t>
              </a:r>
            </a:p>
          </p:txBody>
        </p:sp>
        <p:sp>
          <p:nvSpPr>
            <p:cNvPr id="75" name="TextBox 74">
              <a:extLst>
                <a:ext uri="{FF2B5EF4-FFF2-40B4-BE49-F238E27FC236}">
                  <a16:creationId xmlns:a16="http://schemas.microsoft.com/office/drawing/2014/main" id="{606897EF-9643-D6F1-7505-960337F41BED}"/>
                </a:ext>
              </a:extLst>
            </p:cNvPr>
            <p:cNvSpPr txBox="1"/>
            <p:nvPr/>
          </p:nvSpPr>
          <p:spPr>
            <a:xfrm>
              <a:off x="705173" y="4055082"/>
              <a:ext cx="1040349" cy="123111"/>
            </a:xfrm>
            <a:prstGeom prst="rect">
              <a:avLst/>
            </a:prstGeom>
          </p:spPr>
          <p:txBody>
            <a:bodyPr wrap="none" lIns="0" tIns="0" rIns="0" bIns="0" rtlCol="0">
              <a:spAutoFit/>
            </a:bodyPr>
            <a:lstStyle/>
            <a:p>
              <a:pPr algn="ctr">
                <a:spcAft>
                  <a:spcPts val="600"/>
                </a:spcAft>
              </a:pPr>
              <a:r>
                <a:rPr lang="en-US" sz="800" i="1"/>
                <a:t>Clientless (Browser)* </a:t>
              </a:r>
            </a:p>
          </p:txBody>
        </p:sp>
        <p:sp>
          <p:nvSpPr>
            <p:cNvPr id="76" name="Oval 75">
              <a:extLst>
                <a:ext uri="{FF2B5EF4-FFF2-40B4-BE49-F238E27FC236}">
                  <a16:creationId xmlns:a16="http://schemas.microsoft.com/office/drawing/2014/main" id="{E195ABE3-E14F-D946-D893-23F3F768DBD7}"/>
                </a:ext>
              </a:extLst>
            </p:cNvPr>
            <p:cNvSpPr/>
            <p:nvPr/>
          </p:nvSpPr>
          <p:spPr>
            <a:xfrm>
              <a:off x="1049807" y="4240466"/>
              <a:ext cx="351901" cy="343750"/>
            </a:xfrm>
            <a:prstGeom prst="ellipse">
              <a:avLst/>
            </a:prstGeom>
            <a:solidFill>
              <a:schemeClr val="tx1">
                <a:lumMod val="40000"/>
                <a:lumOff val="60000"/>
              </a:schemeClr>
            </a:solidFill>
            <a:ln>
              <a:noFill/>
            </a:ln>
            <a:effectLst/>
          </p:spPr>
          <p:txBody>
            <a:bodyPr vert="horz" wrap="square" lIns="0" tIns="0" rIns="0" bIns="0" numCol="1" anchor="ctr" anchorCtr="0" compatLnSpc="1">
              <a:prstTxWarp prst="textNoShape">
                <a:avLst/>
              </a:prstTxWarp>
            </a:bodyPr>
            <a:lstStyle/>
            <a:p>
              <a:pPr lvl="0" algn="ctr"/>
              <a:endParaRPr lang="en-US" sz="1798">
                <a:solidFill>
                  <a:schemeClr val="bg1"/>
                </a:solidFill>
              </a:endParaRPr>
            </a:p>
          </p:txBody>
        </p:sp>
        <p:grpSp>
          <p:nvGrpSpPr>
            <p:cNvPr id="77" name="Group 76">
              <a:extLst>
                <a:ext uri="{FF2B5EF4-FFF2-40B4-BE49-F238E27FC236}">
                  <a16:creationId xmlns:a16="http://schemas.microsoft.com/office/drawing/2014/main" id="{0B79A6BA-DD30-EF8B-F273-302095144826}"/>
                </a:ext>
              </a:extLst>
            </p:cNvPr>
            <p:cNvGrpSpPr/>
            <p:nvPr/>
          </p:nvGrpSpPr>
          <p:grpSpPr>
            <a:xfrm>
              <a:off x="1122872" y="4323275"/>
              <a:ext cx="222097" cy="186837"/>
              <a:chOff x="1667336" y="2972092"/>
              <a:chExt cx="583117" cy="502178"/>
            </a:xfrm>
          </p:grpSpPr>
          <p:pic>
            <p:nvPicPr>
              <p:cNvPr id="117" name="Graphic 116">
                <a:extLst>
                  <a:ext uri="{FF2B5EF4-FFF2-40B4-BE49-F238E27FC236}">
                    <a16:creationId xmlns:a16="http://schemas.microsoft.com/office/drawing/2014/main" id="{17BE3270-77AA-E57A-8D13-5BF15E60B5A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18756" y="2972092"/>
                <a:ext cx="431697" cy="502178"/>
              </a:xfrm>
              <a:prstGeom prst="rect">
                <a:avLst/>
              </a:prstGeom>
            </p:spPr>
          </p:pic>
          <p:pic>
            <p:nvPicPr>
              <p:cNvPr id="118" name="Graphic 117">
                <a:extLst>
                  <a:ext uri="{FF2B5EF4-FFF2-40B4-BE49-F238E27FC236}">
                    <a16:creationId xmlns:a16="http://schemas.microsoft.com/office/drawing/2014/main" id="{90B98A27-AB89-5828-65CB-A3130146D0B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67336" y="2982380"/>
                <a:ext cx="151420" cy="293376"/>
              </a:xfrm>
              <a:prstGeom prst="rect">
                <a:avLst/>
              </a:prstGeom>
            </p:spPr>
          </p:pic>
        </p:grpSp>
        <p:pic>
          <p:nvPicPr>
            <p:cNvPr id="78" name="Picture 77">
              <a:extLst>
                <a:ext uri="{FF2B5EF4-FFF2-40B4-BE49-F238E27FC236}">
                  <a16:creationId xmlns:a16="http://schemas.microsoft.com/office/drawing/2014/main" id="{AEAE4677-CD7B-6BD6-B651-CE0989000C4D}"/>
                </a:ext>
                <a:ext uri="{C183D7F6-B498-43B3-948B-1728B52AA6E4}">
                  <adec:decorative xmlns:adec="http://schemas.microsoft.com/office/drawing/2017/decorative" val="1"/>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81116" y="4336408"/>
              <a:ext cx="123721" cy="120854"/>
            </a:xfrm>
            <a:prstGeom prst="rect">
              <a:avLst/>
            </a:prstGeom>
          </p:spPr>
        </p:pic>
        <p:sp>
          <p:nvSpPr>
            <p:cNvPr id="79" name="TextBox 78">
              <a:extLst>
                <a:ext uri="{FF2B5EF4-FFF2-40B4-BE49-F238E27FC236}">
                  <a16:creationId xmlns:a16="http://schemas.microsoft.com/office/drawing/2014/main" id="{D3B454EC-F220-2E38-D467-C289962C171E}"/>
                </a:ext>
              </a:extLst>
            </p:cNvPr>
            <p:cNvSpPr txBox="1"/>
            <p:nvPr/>
          </p:nvSpPr>
          <p:spPr>
            <a:xfrm>
              <a:off x="904204" y="4601123"/>
              <a:ext cx="641202" cy="123111"/>
            </a:xfrm>
            <a:prstGeom prst="rect">
              <a:avLst/>
            </a:prstGeom>
          </p:spPr>
          <p:txBody>
            <a:bodyPr wrap="none" lIns="0" tIns="0" rIns="0" bIns="0" rtlCol="0">
              <a:spAutoFit/>
            </a:bodyPr>
            <a:lstStyle/>
            <a:p>
              <a:pPr algn="ctr">
                <a:spcAft>
                  <a:spcPts val="600"/>
                </a:spcAft>
              </a:pPr>
              <a:r>
                <a:rPr lang="en-US" sz="800" i="1"/>
                <a:t>Horizon VDI*</a:t>
              </a:r>
            </a:p>
          </p:txBody>
        </p:sp>
        <p:pic>
          <p:nvPicPr>
            <p:cNvPr id="80" name="Picture 4" descr="New VMware Horizon Client icon · Issue #37 · autopkg/rtrouton-recipes ·  GitHub">
              <a:extLst>
                <a:ext uri="{FF2B5EF4-FFF2-40B4-BE49-F238E27FC236}">
                  <a16:creationId xmlns:a16="http://schemas.microsoft.com/office/drawing/2014/main" id="{B678F96E-CFA3-B9E5-DCE8-025F4A8EB4D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421430" y="4327570"/>
              <a:ext cx="192393" cy="187936"/>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2C102B05-E09B-EA34-3899-EDC2492E33A8}"/>
                </a:ext>
                <a:ext uri="{C183D7F6-B498-43B3-948B-1728B52AA6E4}">
                  <adec:decorative xmlns:adec="http://schemas.microsoft.com/office/drawing/2017/decorative" val="1"/>
                </a:ext>
              </a:extLst>
            </p:cNvPr>
            <p:cNvCxnSpPr>
              <a:cxnSpLocks/>
            </p:cNvCxnSpPr>
            <p:nvPr/>
          </p:nvCxnSpPr>
          <p:spPr bwMode="gray">
            <a:xfrm flipH="1">
              <a:off x="1792650" y="3818790"/>
              <a:ext cx="1150865" cy="5568"/>
            </a:xfrm>
            <a:prstGeom prst="line">
              <a:avLst/>
            </a:prstGeom>
            <a:ln w="19050">
              <a:solidFill>
                <a:schemeClr val="tx1"/>
              </a:solidFill>
              <a:prstDash val="solid"/>
              <a:miter lim="800000"/>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C50B39D-1055-2195-3A9D-3ADC0CD01777}"/>
                </a:ext>
                <a:ext uri="{C183D7F6-B498-43B3-948B-1728B52AA6E4}">
                  <adec:decorative xmlns:adec="http://schemas.microsoft.com/office/drawing/2017/decorative" val="1"/>
                </a:ext>
              </a:extLst>
            </p:cNvPr>
            <p:cNvCxnSpPr>
              <a:cxnSpLocks/>
            </p:cNvCxnSpPr>
            <p:nvPr/>
          </p:nvCxnSpPr>
          <p:spPr bwMode="gray">
            <a:xfrm flipH="1">
              <a:off x="1799209" y="4371930"/>
              <a:ext cx="562351" cy="7261"/>
            </a:xfrm>
            <a:prstGeom prst="line">
              <a:avLst/>
            </a:prstGeom>
            <a:ln w="19050">
              <a:solidFill>
                <a:schemeClr val="tx1"/>
              </a:solidFill>
              <a:prstDash val="solid"/>
              <a:miter lim="800000"/>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6D552D8-19B6-6880-FD17-649956CDF32B}"/>
                </a:ext>
                <a:ext uri="{C183D7F6-B498-43B3-948B-1728B52AA6E4}">
                  <adec:decorative xmlns:adec="http://schemas.microsoft.com/office/drawing/2017/decorative" val="1"/>
                </a:ext>
              </a:extLst>
            </p:cNvPr>
            <p:cNvCxnSpPr>
              <a:cxnSpLocks/>
            </p:cNvCxnSpPr>
            <p:nvPr/>
          </p:nvCxnSpPr>
          <p:spPr bwMode="gray">
            <a:xfrm flipH="1">
              <a:off x="1803649" y="2766271"/>
              <a:ext cx="543717" cy="6363"/>
            </a:xfrm>
            <a:prstGeom prst="line">
              <a:avLst/>
            </a:prstGeom>
            <a:ln w="19050">
              <a:solidFill>
                <a:schemeClr val="tx1"/>
              </a:solidFill>
              <a:prstDash val="solid"/>
              <a:miter lim="800000"/>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3A27D51-D67D-BF20-5B3B-D7DE3D7B98CA}"/>
                </a:ext>
                <a:ext uri="{C183D7F6-B498-43B3-948B-1728B52AA6E4}">
                  <adec:decorative xmlns:adec="http://schemas.microsoft.com/office/drawing/2017/decorative" val="1"/>
                </a:ext>
              </a:extLst>
            </p:cNvPr>
            <p:cNvCxnSpPr>
              <a:cxnSpLocks/>
            </p:cNvCxnSpPr>
            <p:nvPr/>
          </p:nvCxnSpPr>
          <p:spPr bwMode="gray">
            <a:xfrm flipH="1" flipV="1">
              <a:off x="2338291" y="2764799"/>
              <a:ext cx="586813" cy="307479"/>
            </a:xfrm>
            <a:prstGeom prst="line">
              <a:avLst/>
            </a:prstGeom>
            <a:ln w="19050">
              <a:solidFill>
                <a:schemeClr val="tx1"/>
              </a:solidFill>
              <a:prstDash val="solid"/>
              <a:miter lim="800000"/>
              <a:headEnd type="triangle" w="lg" len="lg"/>
              <a:tailEnd type="none"/>
            </a:ln>
          </p:spPr>
          <p:style>
            <a:lnRef idx="1">
              <a:schemeClr val="accent1"/>
            </a:lnRef>
            <a:fillRef idx="0">
              <a:schemeClr val="accent1"/>
            </a:fillRef>
            <a:effectRef idx="0">
              <a:schemeClr val="accent1"/>
            </a:effectRef>
            <a:fontRef idx="minor">
              <a:schemeClr val="tx1"/>
            </a:fontRef>
          </p:style>
        </p:cxnSp>
        <p:pic>
          <p:nvPicPr>
            <p:cNvPr id="85" name="Picture 7" descr="Icon&#10;&#10;Description automatically generated">
              <a:extLst>
                <a:ext uri="{FF2B5EF4-FFF2-40B4-BE49-F238E27FC236}">
                  <a16:creationId xmlns:a16="http://schemas.microsoft.com/office/drawing/2014/main" id="{76D69A73-CA03-936D-4DDF-92B74276186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379414" y="2669528"/>
              <a:ext cx="237567" cy="233929"/>
            </a:xfrm>
            <a:prstGeom prst="rect">
              <a:avLst/>
            </a:prstGeom>
          </p:spPr>
        </p:pic>
        <p:sp>
          <p:nvSpPr>
            <p:cNvPr id="86" name="!!222">
              <a:extLst>
                <a:ext uri="{FF2B5EF4-FFF2-40B4-BE49-F238E27FC236}">
                  <a16:creationId xmlns:a16="http://schemas.microsoft.com/office/drawing/2014/main" id="{BAFC34B6-8547-E652-AC5F-FB1E62071BF9}"/>
                </a:ext>
              </a:extLst>
            </p:cNvPr>
            <p:cNvSpPr/>
            <p:nvPr/>
          </p:nvSpPr>
          <p:spPr>
            <a:xfrm>
              <a:off x="3090796" y="2781771"/>
              <a:ext cx="1517783" cy="1495636"/>
            </a:xfrm>
            <a:custGeom>
              <a:avLst/>
              <a:gdLst>
                <a:gd name="connsiteX0" fmla="*/ 796357 w 796356"/>
                <a:gd name="connsiteY0" fmla="*/ 398178 h 796356"/>
                <a:gd name="connsiteX1" fmla="*/ 398178 w 796356"/>
                <a:gd name="connsiteY1" fmla="*/ 796356 h 796356"/>
                <a:gd name="connsiteX2" fmla="*/ 0 w 796356"/>
                <a:gd name="connsiteY2" fmla="*/ 398178 h 796356"/>
                <a:gd name="connsiteX3" fmla="*/ 398178 w 796356"/>
                <a:gd name="connsiteY3" fmla="*/ 0 h 796356"/>
                <a:gd name="connsiteX4" fmla="*/ 796357 w 796356"/>
                <a:gd name="connsiteY4" fmla="*/ 398178 h 79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356" h="796356">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bg1"/>
            </a:solidFill>
            <a:ln w="50800" cap="flat">
              <a:gradFill>
                <a:gsLst>
                  <a:gs pos="0">
                    <a:schemeClr val="accent1"/>
                  </a:gs>
                  <a:gs pos="73000">
                    <a:schemeClr val="accent4"/>
                  </a:gs>
                  <a:gs pos="83000">
                    <a:schemeClr val="accent2"/>
                  </a:gs>
                  <a:gs pos="100000">
                    <a:schemeClr val="accent4"/>
                  </a:gs>
                </a:gsLst>
                <a:lin ang="5400000" scaled="1"/>
              </a:gradFill>
              <a:prstDash val="solid"/>
              <a:miter/>
            </a:ln>
            <a:effectLst>
              <a:outerShdw blurRad="63500" sx="102000" sy="102000" algn="ctr" rotWithShape="0">
                <a:prstClr val="black">
                  <a:alpha val="11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pic>
          <p:nvPicPr>
            <p:cNvPr id="87" name="Graphic 86">
              <a:extLst>
                <a:ext uri="{FF2B5EF4-FFF2-40B4-BE49-F238E27FC236}">
                  <a16:creationId xmlns:a16="http://schemas.microsoft.com/office/drawing/2014/main" id="{64666B45-20B5-3583-C8CC-9A6217755EEF}"/>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501039" y="3209201"/>
              <a:ext cx="732756" cy="724036"/>
            </a:xfrm>
            <a:prstGeom prst="rect">
              <a:avLst/>
            </a:prstGeom>
          </p:spPr>
        </p:pic>
        <p:sp>
          <p:nvSpPr>
            <p:cNvPr id="88" name="TextBox 87">
              <a:extLst>
                <a:ext uri="{FF2B5EF4-FFF2-40B4-BE49-F238E27FC236}">
                  <a16:creationId xmlns:a16="http://schemas.microsoft.com/office/drawing/2014/main" id="{78FCBEB7-986C-573C-2F3E-4344A63D5777}"/>
                </a:ext>
              </a:extLst>
            </p:cNvPr>
            <p:cNvSpPr txBox="1"/>
            <p:nvPr/>
          </p:nvSpPr>
          <p:spPr>
            <a:xfrm>
              <a:off x="3329983" y="2947592"/>
              <a:ext cx="1032702" cy="184666"/>
            </a:xfrm>
            <a:prstGeom prst="rect">
              <a:avLst/>
            </a:prstGeom>
          </p:spPr>
          <p:txBody>
            <a:bodyPr wrap="square" lIns="0" tIns="0" rIns="0" bIns="0" rtlCol="0">
              <a:spAutoFit/>
            </a:bodyPr>
            <a:lstStyle/>
            <a:p>
              <a:pPr algn="ctr">
                <a:spcAft>
                  <a:spcPts val="600"/>
                </a:spcAft>
              </a:pPr>
              <a:r>
                <a:rPr lang="en-US" sz="1200" dirty="0"/>
                <a:t> </a:t>
              </a:r>
              <a:r>
                <a:rPr lang="en-US" sz="800" dirty="0"/>
                <a:t>Secure Access</a:t>
              </a:r>
            </a:p>
          </p:txBody>
        </p:sp>
        <p:sp>
          <p:nvSpPr>
            <p:cNvPr id="89" name="Rectangle 88">
              <a:extLst>
                <a:ext uri="{FF2B5EF4-FFF2-40B4-BE49-F238E27FC236}">
                  <a16:creationId xmlns:a16="http://schemas.microsoft.com/office/drawing/2014/main" id="{EB96A269-47FD-EEA0-FED9-7063424581B8}"/>
                </a:ext>
                <a:ext uri="{C183D7F6-B498-43B3-948B-1728B52AA6E4}">
                  <adec:decorative xmlns:adec="http://schemas.microsoft.com/office/drawing/2017/decorative" val="1"/>
                </a:ext>
              </a:extLst>
            </p:cNvPr>
            <p:cNvSpPr/>
            <p:nvPr/>
          </p:nvSpPr>
          <p:spPr>
            <a:xfrm flipH="1">
              <a:off x="5768644" y="2322339"/>
              <a:ext cx="1313733" cy="2497760"/>
            </a:xfrm>
            <a:prstGeom prst="rect">
              <a:avLst/>
            </a:prstGeom>
            <a:solidFill>
              <a:schemeClr val="bg1">
                <a:alpha val="51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0" name="TextBox 89">
              <a:extLst>
                <a:ext uri="{FF2B5EF4-FFF2-40B4-BE49-F238E27FC236}">
                  <a16:creationId xmlns:a16="http://schemas.microsoft.com/office/drawing/2014/main" id="{21134A7E-1E8B-E6AC-5C4C-FFAB90285287}"/>
                </a:ext>
              </a:extLst>
            </p:cNvPr>
            <p:cNvSpPr txBox="1"/>
            <p:nvPr/>
          </p:nvSpPr>
          <p:spPr>
            <a:xfrm>
              <a:off x="5916289" y="2453497"/>
              <a:ext cx="953708" cy="153888"/>
            </a:xfrm>
            <a:prstGeom prst="rect">
              <a:avLst/>
            </a:prstGeom>
          </p:spPr>
          <p:txBody>
            <a:bodyPr wrap="square" lIns="0" tIns="0" rIns="0" bIns="0" rtlCol="0">
              <a:spAutoFit/>
            </a:bodyPr>
            <a:lstStyle/>
            <a:p>
              <a:pPr algn="ctr">
                <a:spcAft>
                  <a:spcPts val="600"/>
                </a:spcAft>
              </a:pPr>
              <a:r>
                <a:rPr lang="en-US" sz="1000">
                  <a:solidFill>
                    <a:schemeClr val="tx2"/>
                  </a:solidFill>
                </a:rPr>
                <a:t>All Apps</a:t>
              </a:r>
            </a:p>
          </p:txBody>
        </p:sp>
        <p:grpSp>
          <p:nvGrpSpPr>
            <p:cNvPr id="91" name="Group 90">
              <a:extLst>
                <a:ext uri="{FF2B5EF4-FFF2-40B4-BE49-F238E27FC236}">
                  <a16:creationId xmlns:a16="http://schemas.microsoft.com/office/drawing/2014/main" id="{B2E68451-F8B5-B787-9D3E-82A1000E4DBA}"/>
                </a:ext>
              </a:extLst>
            </p:cNvPr>
            <p:cNvGrpSpPr/>
            <p:nvPr/>
          </p:nvGrpSpPr>
          <p:grpSpPr>
            <a:xfrm>
              <a:off x="6175344" y="3451967"/>
              <a:ext cx="941697" cy="372391"/>
              <a:chOff x="9315932" y="3502197"/>
              <a:chExt cx="1422884" cy="569451"/>
            </a:xfrm>
          </p:grpSpPr>
          <p:pic>
            <p:nvPicPr>
              <p:cNvPr id="115" name="Graphic 114">
                <a:extLst>
                  <a:ext uri="{FF2B5EF4-FFF2-40B4-BE49-F238E27FC236}">
                    <a16:creationId xmlns:a16="http://schemas.microsoft.com/office/drawing/2014/main" id="{41682C3A-019D-90A7-E4E8-9FB389D3BA7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46247" y="3502197"/>
                <a:ext cx="992802" cy="569451"/>
              </a:xfrm>
              <a:prstGeom prst="rect">
                <a:avLst/>
              </a:prstGeom>
            </p:spPr>
          </p:pic>
          <p:sp>
            <p:nvSpPr>
              <p:cNvPr id="116" name="Group">
                <a:extLst>
                  <a:ext uri="{FF2B5EF4-FFF2-40B4-BE49-F238E27FC236}">
                    <a16:creationId xmlns:a16="http://schemas.microsoft.com/office/drawing/2014/main" id="{85B18F33-34DB-5E3D-5575-FA96C90FC0CB}"/>
                  </a:ext>
                  <a:ext uri="{C183D7F6-B498-43B3-948B-1728B52AA6E4}">
                    <adec:decorative xmlns:adec="http://schemas.microsoft.com/office/drawing/2017/decorative" val="1"/>
                  </a:ext>
                </a:extLst>
              </p:cNvPr>
              <p:cNvSpPr txBox="1"/>
              <p:nvPr/>
            </p:nvSpPr>
            <p:spPr>
              <a:xfrm>
                <a:off x="9315932" y="3706164"/>
                <a:ext cx="1422884" cy="329265"/>
              </a:xfrm>
              <a:prstGeom prst="rect">
                <a:avLst/>
              </a:prstGeom>
              <a:ln w="25400">
                <a:miter lim="400000"/>
              </a:ln>
              <a:extLst>
                <a:ext uri="{C572A759-6A51-4108-AA02-DFA0A04FC94B}">
                  <ma14:wrappingTextBoxFlag xmlns="" xmlns:ma14="http://schemas.microsoft.com/office/mac/drawingml/2011/main" val="1"/>
                </a:ext>
              </a:extLst>
            </p:spPr>
            <p:txBody>
              <a:bodyPr wrap="square" tIns="45660" bIns="45660">
                <a:spAutoFit/>
              </a:bodyPr>
              <a:lstStyle/>
              <a:p>
                <a:pPr algn="ctr" defTabSz="913304">
                  <a:defRPr>
                    <a:solidFill>
                      <a:srgbClr val="1A428A"/>
                    </a:solidFill>
                    <a:latin typeface="Metropolis Medium"/>
                    <a:ea typeface="Metropolis Medium"/>
                    <a:cs typeface="Metropolis Medium"/>
                    <a:sym typeface="Metropolis Medium"/>
                  </a:defRPr>
                </a:pPr>
                <a:r>
                  <a:rPr lang="en-US" sz="800">
                    <a:solidFill>
                      <a:schemeClr val="tx2"/>
                    </a:solidFill>
                    <a:latin typeface="Metropolis Light"/>
                    <a:sym typeface="Metropolis Medium"/>
                  </a:rPr>
                  <a:t>IaaS</a:t>
                </a:r>
                <a:endParaRPr sz="800">
                  <a:solidFill>
                    <a:schemeClr val="tx2"/>
                  </a:solidFill>
                  <a:latin typeface="Metropolis Light"/>
                  <a:sym typeface="Metropolis Light"/>
                </a:endParaRPr>
              </a:p>
            </p:txBody>
          </p:sp>
        </p:grpSp>
        <p:grpSp>
          <p:nvGrpSpPr>
            <p:cNvPr id="92" name="Group 91">
              <a:extLst>
                <a:ext uri="{FF2B5EF4-FFF2-40B4-BE49-F238E27FC236}">
                  <a16:creationId xmlns:a16="http://schemas.microsoft.com/office/drawing/2014/main" id="{4F5C9B54-CD7F-0CE5-4B75-60C41B54113E}"/>
                </a:ext>
              </a:extLst>
            </p:cNvPr>
            <p:cNvGrpSpPr/>
            <p:nvPr/>
          </p:nvGrpSpPr>
          <p:grpSpPr>
            <a:xfrm>
              <a:off x="6221659" y="2901814"/>
              <a:ext cx="941697" cy="372391"/>
              <a:chOff x="9322798" y="2884473"/>
              <a:chExt cx="1422884" cy="569451"/>
            </a:xfrm>
          </p:grpSpPr>
          <p:pic>
            <p:nvPicPr>
              <p:cNvPr id="113" name="Graphic 112">
                <a:extLst>
                  <a:ext uri="{FF2B5EF4-FFF2-40B4-BE49-F238E27FC236}">
                    <a16:creationId xmlns:a16="http://schemas.microsoft.com/office/drawing/2014/main" id="{E5BAA470-012F-6E3D-DED3-47CA4F4483A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88238" y="2884473"/>
                <a:ext cx="992802" cy="569451"/>
              </a:xfrm>
              <a:prstGeom prst="rect">
                <a:avLst/>
              </a:prstGeom>
            </p:spPr>
          </p:pic>
          <p:sp>
            <p:nvSpPr>
              <p:cNvPr id="114" name="Group">
                <a:extLst>
                  <a:ext uri="{FF2B5EF4-FFF2-40B4-BE49-F238E27FC236}">
                    <a16:creationId xmlns:a16="http://schemas.microsoft.com/office/drawing/2014/main" id="{149D57FB-4E76-19A7-64F7-84E0E71C62D9}"/>
                  </a:ext>
                  <a:ext uri="{C183D7F6-B498-43B3-948B-1728B52AA6E4}">
                    <adec:decorative xmlns:adec="http://schemas.microsoft.com/office/drawing/2017/decorative" val="1"/>
                  </a:ext>
                </a:extLst>
              </p:cNvPr>
              <p:cNvSpPr txBox="1"/>
              <p:nvPr/>
            </p:nvSpPr>
            <p:spPr>
              <a:xfrm>
                <a:off x="9322798" y="3079528"/>
                <a:ext cx="1422884" cy="329265"/>
              </a:xfrm>
              <a:prstGeom prst="rect">
                <a:avLst/>
              </a:prstGeom>
              <a:ln w="25400">
                <a:miter lim="400000"/>
              </a:ln>
              <a:extLst>
                <a:ext uri="{C572A759-6A51-4108-AA02-DFA0A04FC94B}">
                  <ma14:wrappingTextBoxFlag xmlns="" xmlns:ma14="http://schemas.microsoft.com/office/mac/drawingml/2011/main" val="1"/>
                </a:ext>
              </a:extLst>
            </p:spPr>
            <p:txBody>
              <a:bodyPr wrap="square" tIns="45660" bIns="45660">
                <a:spAutoFit/>
              </a:bodyPr>
              <a:lstStyle/>
              <a:p>
                <a:pPr algn="ctr" defTabSz="913304">
                  <a:defRPr>
                    <a:solidFill>
                      <a:srgbClr val="1A428A"/>
                    </a:solidFill>
                    <a:latin typeface="Metropolis Medium"/>
                    <a:ea typeface="Metropolis Medium"/>
                    <a:cs typeface="Metropolis Medium"/>
                    <a:sym typeface="Metropolis Medium"/>
                  </a:defRPr>
                </a:pPr>
                <a:r>
                  <a:rPr lang="en-US" sz="800">
                    <a:solidFill>
                      <a:schemeClr val="tx2"/>
                    </a:solidFill>
                    <a:latin typeface="Metropolis Light"/>
                    <a:sym typeface="Metropolis Medium"/>
                  </a:rPr>
                  <a:t>SaaS</a:t>
                </a:r>
                <a:endParaRPr sz="800">
                  <a:solidFill>
                    <a:schemeClr val="tx2"/>
                  </a:solidFill>
                  <a:latin typeface="Metropolis Light"/>
                  <a:sym typeface="Metropolis Light"/>
                </a:endParaRPr>
              </a:p>
            </p:txBody>
          </p:sp>
        </p:grpSp>
        <p:grpSp>
          <p:nvGrpSpPr>
            <p:cNvPr id="93" name="Group 92">
              <a:extLst>
                <a:ext uri="{FF2B5EF4-FFF2-40B4-BE49-F238E27FC236}">
                  <a16:creationId xmlns:a16="http://schemas.microsoft.com/office/drawing/2014/main" id="{E42F8C37-28C8-FDE6-3E15-47A6B458A7B8}"/>
                </a:ext>
              </a:extLst>
            </p:cNvPr>
            <p:cNvGrpSpPr/>
            <p:nvPr/>
          </p:nvGrpSpPr>
          <p:grpSpPr>
            <a:xfrm>
              <a:off x="5750810" y="2712519"/>
              <a:ext cx="941697" cy="372391"/>
              <a:chOff x="9305394" y="2094668"/>
              <a:chExt cx="1422884" cy="569451"/>
            </a:xfrm>
          </p:grpSpPr>
          <p:pic>
            <p:nvPicPr>
              <p:cNvPr id="111" name="Graphic 110">
                <a:extLst>
                  <a:ext uri="{FF2B5EF4-FFF2-40B4-BE49-F238E27FC236}">
                    <a16:creationId xmlns:a16="http://schemas.microsoft.com/office/drawing/2014/main" id="{F57697D5-FB99-C481-0F18-1EF8A098746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37771" y="2094668"/>
                <a:ext cx="992802" cy="569451"/>
              </a:xfrm>
              <a:prstGeom prst="rect">
                <a:avLst/>
              </a:prstGeom>
            </p:spPr>
          </p:pic>
          <p:sp>
            <p:nvSpPr>
              <p:cNvPr id="112" name="Group">
                <a:extLst>
                  <a:ext uri="{FF2B5EF4-FFF2-40B4-BE49-F238E27FC236}">
                    <a16:creationId xmlns:a16="http://schemas.microsoft.com/office/drawing/2014/main" id="{E2BB5BE1-57D5-66B0-2197-2425E038ED61}"/>
                  </a:ext>
                  <a:ext uri="{C183D7F6-B498-43B3-948B-1728B52AA6E4}">
                    <adec:decorative xmlns:adec="http://schemas.microsoft.com/office/drawing/2017/decorative" val="1"/>
                  </a:ext>
                </a:extLst>
              </p:cNvPr>
              <p:cNvSpPr txBox="1"/>
              <p:nvPr/>
            </p:nvSpPr>
            <p:spPr>
              <a:xfrm>
                <a:off x="9305394" y="2327463"/>
                <a:ext cx="1422884" cy="329265"/>
              </a:xfrm>
              <a:prstGeom prst="rect">
                <a:avLst/>
              </a:prstGeom>
              <a:ln w="25400">
                <a:miter lim="400000"/>
              </a:ln>
              <a:extLst>
                <a:ext uri="{C572A759-6A51-4108-AA02-DFA0A04FC94B}">
                  <ma14:wrappingTextBoxFlag xmlns="" xmlns:ma14="http://schemas.microsoft.com/office/mac/drawingml/2011/main" val="1"/>
                </a:ext>
              </a:extLst>
            </p:spPr>
            <p:txBody>
              <a:bodyPr wrap="square" tIns="45660" bIns="45660">
                <a:spAutoFit/>
              </a:bodyPr>
              <a:lstStyle/>
              <a:p>
                <a:pPr algn="ctr" defTabSz="913304">
                  <a:defRPr>
                    <a:solidFill>
                      <a:srgbClr val="1A428A"/>
                    </a:solidFill>
                    <a:latin typeface="Metropolis Medium"/>
                    <a:ea typeface="Metropolis Medium"/>
                    <a:cs typeface="Metropolis Medium"/>
                    <a:sym typeface="Metropolis Medium"/>
                  </a:defRPr>
                </a:pPr>
                <a:r>
                  <a:rPr lang="en-US" sz="800">
                    <a:solidFill>
                      <a:schemeClr val="tx2"/>
                    </a:solidFill>
                    <a:latin typeface="Metropolis Light"/>
                    <a:sym typeface="Metropolis Medium"/>
                  </a:rPr>
                  <a:t>Web</a:t>
                </a:r>
                <a:endParaRPr sz="800">
                  <a:solidFill>
                    <a:schemeClr val="tx2"/>
                  </a:solidFill>
                  <a:latin typeface="Metropolis Light"/>
                  <a:sym typeface="Metropolis Light"/>
                </a:endParaRPr>
              </a:p>
            </p:txBody>
          </p:sp>
        </p:grpSp>
        <p:grpSp>
          <p:nvGrpSpPr>
            <p:cNvPr id="94" name="Group 93">
              <a:extLst>
                <a:ext uri="{FF2B5EF4-FFF2-40B4-BE49-F238E27FC236}">
                  <a16:creationId xmlns:a16="http://schemas.microsoft.com/office/drawing/2014/main" id="{66BAAC0F-3670-41B1-64ED-CBFD6E2216F8}"/>
                </a:ext>
              </a:extLst>
            </p:cNvPr>
            <p:cNvGrpSpPr/>
            <p:nvPr/>
          </p:nvGrpSpPr>
          <p:grpSpPr>
            <a:xfrm>
              <a:off x="5661763" y="3190028"/>
              <a:ext cx="941697" cy="372390"/>
              <a:chOff x="9288909" y="4248699"/>
              <a:chExt cx="1422884" cy="569450"/>
            </a:xfrm>
          </p:grpSpPr>
          <p:sp>
            <p:nvSpPr>
              <p:cNvPr id="109" name="Group">
                <a:extLst>
                  <a:ext uri="{FF2B5EF4-FFF2-40B4-BE49-F238E27FC236}">
                    <a16:creationId xmlns:a16="http://schemas.microsoft.com/office/drawing/2014/main" id="{6FA7AA15-2B84-36C8-2C5C-639C01ADBCEC}"/>
                  </a:ext>
                  <a:ext uri="{C183D7F6-B498-43B3-948B-1728B52AA6E4}">
                    <adec:decorative xmlns:adec="http://schemas.microsoft.com/office/drawing/2017/decorative" val="1"/>
                  </a:ext>
                </a:extLst>
              </p:cNvPr>
              <p:cNvSpPr txBox="1"/>
              <p:nvPr/>
            </p:nvSpPr>
            <p:spPr>
              <a:xfrm>
                <a:off x="9288909" y="4457049"/>
                <a:ext cx="1422884" cy="329265"/>
              </a:xfrm>
              <a:prstGeom prst="rect">
                <a:avLst/>
              </a:prstGeom>
              <a:ln w="25400">
                <a:miter lim="400000"/>
              </a:ln>
              <a:extLst>
                <a:ext uri="{C572A759-6A51-4108-AA02-DFA0A04FC94B}">
                  <ma14:wrappingTextBoxFlag xmlns="" xmlns:ma14="http://schemas.microsoft.com/office/mac/drawingml/2011/main" val="1"/>
                </a:ext>
              </a:extLst>
            </p:spPr>
            <p:txBody>
              <a:bodyPr wrap="square" tIns="45660" bIns="45660">
                <a:spAutoFit/>
              </a:bodyPr>
              <a:lstStyle/>
              <a:p>
                <a:pPr algn="ctr" defTabSz="913304">
                  <a:defRPr>
                    <a:solidFill>
                      <a:srgbClr val="1A428A"/>
                    </a:solidFill>
                    <a:latin typeface="Metropolis Medium"/>
                    <a:ea typeface="Metropolis Medium"/>
                    <a:cs typeface="Metropolis Medium"/>
                    <a:sym typeface="Metropolis Medium"/>
                  </a:defRPr>
                </a:pPr>
                <a:r>
                  <a:rPr lang="en-US" sz="800">
                    <a:solidFill>
                      <a:schemeClr val="tx2"/>
                    </a:solidFill>
                    <a:latin typeface="Metropolis Light"/>
                    <a:sym typeface="Metropolis Medium"/>
                  </a:rPr>
                  <a:t>Data Center</a:t>
                </a:r>
                <a:endParaRPr sz="800">
                  <a:solidFill>
                    <a:schemeClr val="tx2"/>
                  </a:solidFill>
                  <a:latin typeface="Metropolis Light"/>
                  <a:sym typeface="Metropolis Light"/>
                </a:endParaRPr>
              </a:p>
            </p:txBody>
          </p:sp>
          <p:pic>
            <p:nvPicPr>
              <p:cNvPr id="110" name="Graphic 109">
                <a:extLst>
                  <a:ext uri="{FF2B5EF4-FFF2-40B4-BE49-F238E27FC236}">
                    <a16:creationId xmlns:a16="http://schemas.microsoft.com/office/drawing/2014/main" id="{B6FDEC9C-E0C0-3C2D-2B27-3106BDC408D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36271" y="4248699"/>
                <a:ext cx="992802" cy="569450"/>
              </a:xfrm>
              <a:prstGeom prst="rect">
                <a:avLst/>
              </a:prstGeom>
            </p:spPr>
          </p:pic>
        </p:grpSp>
        <p:sp>
          <p:nvSpPr>
            <p:cNvPr id="95" name="Group">
              <a:extLst>
                <a:ext uri="{FF2B5EF4-FFF2-40B4-BE49-F238E27FC236}">
                  <a16:creationId xmlns:a16="http://schemas.microsoft.com/office/drawing/2014/main" id="{FAAF8B70-9279-EB49-8A4F-626332450977}"/>
                </a:ext>
                <a:ext uri="{C183D7F6-B498-43B3-948B-1728B52AA6E4}">
                  <adec:decorative xmlns:adec="http://schemas.microsoft.com/office/drawing/2017/decorative" val="1"/>
                </a:ext>
              </a:extLst>
            </p:cNvPr>
            <p:cNvSpPr txBox="1"/>
            <p:nvPr/>
          </p:nvSpPr>
          <p:spPr>
            <a:xfrm>
              <a:off x="813204" y="2180377"/>
              <a:ext cx="817991" cy="246100"/>
            </a:xfrm>
            <a:prstGeom prst="rect">
              <a:avLst/>
            </a:prstGeom>
            <a:ln w="25400">
              <a:miter lim="400000"/>
            </a:ln>
            <a:extLst>
              <a:ext uri="{C572A759-6A51-4108-AA02-DFA0A04FC94B}">
                <ma14:wrappingTextBoxFlag xmlns="" xmlns:ma14="http://schemas.microsoft.com/office/mac/drawingml/2011/main" val="1"/>
              </a:ext>
            </a:extLst>
          </p:spPr>
          <p:txBody>
            <a:bodyPr wrap="square" tIns="45660" bIns="45660">
              <a:spAutoFit/>
            </a:bodyPr>
            <a:lstStyle/>
            <a:p>
              <a:pPr algn="ctr" defTabSz="913304">
                <a:defRPr>
                  <a:solidFill>
                    <a:srgbClr val="1A428A"/>
                  </a:solidFill>
                  <a:latin typeface="Metropolis Medium"/>
                  <a:ea typeface="Metropolis Medium"/>
                  <a:cs typeface="Metropolis Medium"/>
                  <a:sym typeface="Metropolis Medium"/>
                </a:defRPr>
              </a:pPr>
              <a:r>
                <a:rPr lang="en-US" sz="1000">
                  <a:solidFill>
                    <a:schemeClr val="tx2"/>
                  </a:solidFill>
                  <a:latin typeface="Metropolis Light"/>
                  <a:sym typeface="Metropolis Medium"/>
                </a:rPr>
                <a:t>Anywhere</a:t>
              </a:r>
              <a:endParaRPr sz="1000">
                <a:solidFill>
                  <a:schemeClr val="tx2"/>
                </a:solidFill>
                <a:latin typeface="Metropolis Light"/>
                <a:sym typeface="Metropolis Light"/>
              </a:endParaRPr>
            </a:p>
          </p:txBody>
        </p:sp>
        <p:pic>
          <p:nvPicPr>
            <p:cNvPr id="96" name="Picture 95" descr="A close up of a logo&#10;&#10;Description automatically generated">
              <a:extLst>
                <a:ext uri="{FF2B5EF4-FFF2-40B4-BE49-F238E27FC236}">
                  <a16:creationId xmlns:a16="http://schemas.microsoft.com/office/drawing/2014/main" id="{66085AD8-1F38-C65F-F68E-FC1E2A3B61F8}"/>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381782" y="3182647"/>
              <a:ext cx="223611" cy="220951"/>
            </a:xfrm>
            <a:prstGeom prst="rect">
              <a:avLst/>
            </a:prstGeom>
            <a:ln>
              <a:noFill/>
            </a:ln>
          </p:spPr>
        </p:pic>
        <p:grpSp>
          <p:nvGrpSpPr>
            <p:cNvPr id="97" name="Group 96">
              <a:extLst>
                <a:ext uri="{FF2B5EF4-FFF2-40B4-BE49-F238E27FC236}">
                  <a16:creationId xmlns:a16="http://schemas.microsoft.com/office/drawing/2014/main" id="{B1A646FC-3D2D-BF00-A82D-90C077608713}"/>
                </a:ext>
              </a:extLst>
            </p:cNvPr>
            <p:cNvGrpSpPr/>
            <p:nvPr/>
          </p:nvGrpSpPr>
          <p:grpSpPr>
            <a:xfrm>
              <a:off x="3620165" y="5283151"/>
              <a:ext cx="185069" cy="171815"/>
              <a:chOff x="5417126" y="1808920"/>
              <a:chExt cx="482195" cy="482195"/>
            </a:xfrm>
            <a:solidFill>
              <a:schemeClr val="bg1"/>
            </a:solidFill>
          </p:grpSpPr>
          <p:sp>
            <p:nvSpPr>
              <p:cNvPr id="107" name="Rectangle 106">
                <a:extLst>
                  <a:ext uri="{FF2B5EF4-FFF2-40B4-BE49-F238E27FC236}">
                    <a16:creationId xmlns:a16="http://schemas.microsoft.com/office/drawing/2014/main" id="{E7F29875-AFC0-FBD4-5F21-8A493824E427}"/>
                  </a:ext>
                </a:extLst>
              </p:cNvPr>
              <p:cNvSpPr/>
              <p:nvPr/>
            </p:nvSpPr>
            <p:spPr>
              <a:xfrm rot="2700000">
                <a:off x="5605922" y="1808920"/>
                <a:ext cx="104603" cy="482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08" name="Rectangle 107">
                <a:extLst>
                  <a:ext uri="{FF2B5EF4-FFF2-40B4-BE49-F238E27FC236}">
                    <a16:creationId xmlns:a16="http://schemas.microsoft.com/office/drawing/2014/main" id="{C13BBD6B-7720-051F-07DA-8DC0CCC215B0}"/>
                  </a:ext>
                </a:extLst>
              </p:cNvPr>
              <p:cNvSpPr/>
              <p:nvPr/>
            </p:nvSpPr>
            <p:spPr>
              <a:xfrm rot="19042567" flipH="1">
                <a:off x="5605922" y="1808920"/>
                <a:ext cx="104603" cy="4821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98" name="Left-Right Arrow 3">
              <a:extLst>
                <a:ext uri="{FF2B5EF4-FFF2-40B4-BE49-F238E27FC236}">
                  <a16:creationId xmlns:a16="http://schemas.microsoft.com/office/drawing/2014/main" id="{E1D35DF2-6AA1-7DE2-454F-7662D4EFEF3A}"/>
                </a:ext>
              </a:extLst>
            </p:cNvPr>
            <p:cNvSpPr/>
            <p:nvPr/>
          </p:nvSpPr>
          <p:spPr>
            <a:xfrm>
              <a:off x="544916" y="4911376"/>
              <a:ext cx="6618441" cy="730894"/>
            </a:xfrm>
            <a:prstGeom prst="leftRightArrow">
              <a:avLst/>
            </a:prstGeom>
            <a:gradFill rotWithShape="1">
              <a:gsLst>
                <a:gs pos="33000">
                  <a:schemeClr val="accent1"/>
                </a:gs>
                <a:gs pos="65000">
                  <a:schemeClr val="accent2">
                    <a:lumMod val="75000"/>
                  </a:schemeClr>
                </a:gs>
                <a:gs pos="0">
                  <a:schemeClr val="accent1">
                    <a:lumMod val="60000"/>
                    <a:lumOff val="40000"/>
                  </a:schemeClr>
                </a:gs>
                <a:gs pos="100000">
                  <a:srgbClr val="1A428A"/>
                </a:gs>
              </a:gsLst>
              <a:lin ang="0" scaled="1"/>
            </a:gra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spcAft>
                  <a:spcPts val="600"/>
                </a:spcAft>
                <a:defRPr/>
              </a:pPr>
              <a:r>
                <a:rPr lang="en-US" sz="1400" b="1" kern="0" dirty="0">
                  <a:solidFill>
                    <a:prstClr val="white"/>
                  </a:solidFill>
                  <a:latin typeface="Metropolis"/>
                </a:rPr>
                <a:t>Users / Devices             Network                Workloads</a:t>
              </a:r>
            </a:p>
          </p:txBody>
        </p:sp>
        <p:pic>
          <p:nvPicPr>
            <p:cNvPr id="99" name="Graphic 98">
              <a:extLst>
                <a:ext uri="{FF2B5EF4-FFF2-40B4-BE49-F238E27FC236}">
                  <a16:creationId xmlns:a16="http://schemas.microsoft.com/office/drawing/2014/main" id="{F444CD65-6109-A896-F873-BE558459A79B}"/>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291458" y="4184490"/>
              <a:ext cx="582386" cy="572918"/>
            </a:xfrm>
            <a:prstGeom prst="rect">
              <a:avLst/>
            </a:prstGeom>
          </p:spPr>
        </p:pic>
        <p:grpSp>
          <p:nvGrpSpPr>
            <p:cNvPr id="100" name="Group 99">
              <a:extLst>
                <a:ext uri="{FF2B5EF4-FFF2-40B4-BE49-F238E27FC236}">
                  <a16:creationId xmlns:a16="http://schemas.microsoft.com/office/drawing/2014/main" id="{59C7EBD4-444C-5BE5-C4C2-2B9CAED6E5C5}"/>
                </a:ext>
              </a:extLst>
            </p:cNvPr>
            <p:cNvGrpSpPr/>
            <p:nvPr/>
          </p:nvGrpSpPr>
          <p:grpSpPr>
            <a:xfrm>
              <a:off x="5795985" y="4068123"/>
              <a:ext cx="580162" cy="592246"/>
              <a:chOff x="10631356" y="2982345"/>
              <a:chExt cx="580162" cy="592246"/>
            </a:xfrm>
          </p:grpSpPr>
          <p:sp>
            <p:nvSpPr>
              <p:cNvPr id="105" name="Oval 104">
                <a:extLst>
                  <a:ext uri="{FF2B5EF4-FFF2-40B4-BE49-F238E27FC236}">
                    <a16:creationId xmlns:a16="http://schemas.microsoft.com/office/drawing/2014/main" id="{5317B228-EB6A-A79F-5DA0-5CCE890B1D7C}"/>
                  </a:ext>
                </a:extLst>
              </p:cNvPr>
              <p:cNvSpPr/>
              <p:nvPr/>
            </p:nvSpPr>
            <p:spPr>
              <a:xfrm>
                <a:off x="10631356" y="2982345"/>
                <a:ext cx="580162" cy="592246"/>
              </a:xfrm>
              <a:prstGeom prst="ellipse">
                <a:avLst/>
              </a:prstGeom>
              <a:solidFill>
                <a:schemeClr val="bg1"/>
              </a:solidFill>
              <a:ln w="12700">
                <a:solidFill>
                  <a:schemeClr val="tx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defRPr/>
                </a:pPr>
                <a:endParaRPr lang="en-US" sz="1798">
                  <a:solidFill>
                    <a:prstClr val="white"/>
                  </a:solidFill>
                  <a:latin typeface="Metropolis"/>
                </a:endParaRPr>
              </a:p>
            </p:txBody>
          </p:sp>
          <p:pic>
            <p:nvPicPr>
              <p:cNvPr id="106" name="Graphic 105">
                <a:extLst>
                  <a:ext uri="{FF2B5EF4-FFF2-40B4-BE49-F238E27FC236}">
                    <a16:creationId xmlns:a16="http://schemas.microsoft.com/office/drawing/2014/main" id="{39BC8300-E455-0FB4-A29F-E7FFD16BD9EA}"/>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724443" y="3121558"/>
                <a:ext cx="405195" cy="300629"/>
              </a:xfrm>
              <a:prstGeom prst="rect">
                <a:avLst/>
              </a:prstGeom>
            </p:spPr>
          </p:pic>
        </p:grpSp>
        <p:sp>
          <p:nvSpPr>
            <p:cNvPr id="101" name="Group">
              <a:extLst>
                <a:ext uri="{FF2B5EF4-FFF2-40B4-BE49-F238E27FC236}">
                  <a16:creationId xmlns:a16="http://schemas.microsoft.com/office/drawing/2014/main" id="{7BECB94D-1519-1DB4-54E2-3400A8B8238C}"/>
                </a:ext>
                <a:ext uri="{C183D7F6-B498-43B3-948B-1728B52AA6E4}">
                  <adec:decorative xmlns:adec="http://schemas.microsoft.com/office/drawing/2017/decorative" val="1"/>
                </a:ext>
              </a:extLst>
            </p:cNvPr>
            <p:cNvSpPr txBox="1"/>
            <p:nvPr/>
          </p:nvSpPr>
          <p:spPr>
            <a:xfrm>
              <a:off x="5644466" y="3898244"/>
              <a:ext cx="941697" cy="215322"/>
            </a:xfrm>
            <a:prstGeom prst="rect">
              <a:avLst/>
            </a:prstGeom>
            <a:ln w="25400">
              <a:miter lim="400000"/>
            </a:ln>
            <a:extLst>
              <a:ext uri="{C572A759-6A51-4108-AA02-DFA0A04FC94B}">
                <ma14:wrappingTextBoxFlag xmlns="" xmlns:ma14="http://schemas.microsoft.com/office/mac/drawingml/2011/main" val="1"/>
              </a:ext>
            </a:extLst>
          </p:spPr>
          <p:txBody>
            <a:bodyPr wrap="square" tIns="45660" bIns="45660">
              <a:spAutoFit/>
            </a:bodyPr>
            <a:lstStyle/>
            <a:p>
              <a:pPr algn="ctr" defTabSz="913304">
                <a:defRPr>
                  <a:solidFill>
                    <a:srgbClr val="1A428A"/>
                  </a:solidFill>
                  <a:latin typeface="Metropolis Medium"/>
                  <a:ea typeface="Metropolis Medium"/>
                  <a:cs typeface="Metropolis Medium"/>
                  <a:sym typeface="Metropolis Medium"/>
                </a:defRPr>
              </a:pPr>
              <a:r>
                <a:rPr lang="en-US" sz="800">
                  <a:solidFill>
                    <a:schemeClr val="tx2"/>
                  </a:solidFill>
                  <a:latin typeface="Metropolis Light"/>
                  <a:sym typeface="Metropolis Medium"/>
                </a:rPr>
                <a:t>On-prem DC</a:t>
              </a:r>
              <a:endParaRPr sz="800">
                <a:solidFill>
                  <a:schemeClr val="tx2"/>
                </a:solidFill>
                <a:latin typeface="Metropolis Light"/>
                <a:sym typeface="Metropolis Light"/>
              </a:endParaRPr>
            </a:p>
          </p:txBody>
        </p:sp>
        <p:grpSp>
          <p:nvGrpSpPr>
            <p:cNvPr id="102" name="Group 101">
              <a:extLst>
                <a:ext uri="{FF2B5EF4-FFF2-40B4-BE49-F238E27FC236}">
                  <a16:creationId xmlns:a16="http://schemas.microsoft.com/office/drawing/2014/main" id="{AE31FF56-1117-6463-6DA5-5F742958D805}"/>
                </a:ext>
              </a:extLst>
            </p:cNvPr>
            <p:cNvGrpSpPr/>
            <p:nvPr/>
          </p:nvGrpSpPr>
          <p:grpSpPr>
            <a:xfrm>
              <a:off x="3519925" y="1595980"/>
              <a:ext cx="493776" cy="493776"/>
              <a:chOff x="2972829" y="2777172"/>
              <a:chExt cx="884461" cy="884461"/>
            </a:xfrm>
          </p:grpSpPr>
          <p:sp>
            <p:nvSpPr>
              <p:cNvPr id="103" name="Oval 102">
                <a:extLst>
                  <a:ext uri="{FF2B5EF4-FFF2-40B4-BE49-F238E27FC236}">
                    <a16:creationId xmlns:a16="http://schemas.microsoft.com/office/drawing/2014/main" id="{3FC80C15-CD87-5694-2B2D-4CF12E9FA120}"/>
                  </a:ext>
                </a:extLst>
              </p:cNvPr>
              <p:cNvSpPr/>
              <p:nvPr/>
            </p:nvSpPr>
            <p:spPr>
              <a:xfrm>
                <a:off x="2972829" y="2777172"/>
                <a:ext cx="884461" cy="884461"/>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04" name="Graphic 103">
                <a:extLst>
                  <a:ext uri="{FF2B5EF4-FFF2-40B4-BE49-F238E27FC236}">
                    <a16:creationId xmlns:a16="http://schemas.microsoft.com/office/drawing/2014/main" id="{4194C505-6C00-0C79-A2F2-E602041D571D}"/>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3133976" y="3010605"/>
                <a:ext cx="562167" cy="465400"/>
              </a:xfrm>
              <a:prstGeom prst="rect">
                <a:avLst/>
              </a:prstGeom>
            </p:spPr>
          </p:pic>
        </p:grpSp>
      </p:grpSp>
    </p:spTree>
    <p:extLst>
      <p:ext uri="{BB962C8B-B14F-4D97-AF65-F5344CB8AC3E}">
        <p14:creationId xmlns:p14="http://schemas.microsoft.com/office/powerpoint/2010/main" val="26867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ubtitle 1">
            <a:extLst>
              <a:ext uri="{FF2B5EF4-FFF2-40B4-BE49-F238E27FC236}">
                <a16:creationId xmlns:a16="http://schemas.microsoft.com/office/drawing/2014/main" id="{CC6CAC71-2D5A-4B44-9F23-B0332EC58887}"/>
              </a:ext>
            </a:extLst>
          </p:cNvPr>
          <p:cNvSpPr txBox="1">
            <a:spLocks/>
          </p:cNvSpPr>
          <p:nvPr/>
        </p:nvSpPr>
        <p:spPr>
          <a:xfrm>
            <a:off x="649168" y="912881"/>
            <a:ext cx="10956978" cy="24761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chemeClr val="tx1">
                  <a:lumMod val="60000"/>
                  <a:lumOff val="40000"/>
                </a:schemeClr>
              </a:buClr>
              <a:buSzPct val="90000"/>
              <a:buFont typeface="Arial" panose="020B0604020202020204" pitchFamily="34" charset="0"/>
              <a:buNone/>
              <a:defRPr sz="2000" kern="1200">
                <a:solidFill>
                  <a:schemeClr val="accent4"/>
                </a:solidFill>
                <a:latin typeface="+mn-lt"/>
                <a:ea typeface="+mn-ea"/>
                <a:cs typeface="+mn-cs"/>
              </a:defRPr>
            </a:lvl1pPr>
            <a:lvl2pPr marL="457200" indent="0" algn="ctr" defTabSz="914400" rtl="0" eaLnBrk="1" latinLnBrk="0" hangingPunct="1">
              <a:lnSpc>
                <a:spcPct val="100000"/>
              </a:lnSpc>
              <a:spcBef>
                <a:spcPts val="300"/>
              </a:spcBef>
              <a:buClr>
                <a:schemeClr val="tx2"/>
              </a:buClr>
              <a:buSzPct val="9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300"/>
              </a:spcBef>
              <a:spcAft>
                <a:spcPts val="0"/>
              </a:spcAft>
              <a:buClr>
                <a:schemeClr val="tx2"/>
              </a:buClr>
              <a:buSzPct val="90000"/>
              <a:buFont typeface="Camphor Std" panose="020B0504030404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300"/>
              </a:spcBef>
              <a:buClr>
                <a:schemeClr val="tx2"/>
              </a:buClr>
              <a:buSzPct val="9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300"/>
              </a:spcBef>
              <a:buClr>
                <a:schemeClr val="tx2"/>
              </a:buClr>
              <a:buSzPct val="90000"/>
              <a:buFont typeface="Camphor Std" panose="020B0504030404020204" pitchFamily="34" charset="0"/>
              <a:buNone/>
              <a:tabLst/>
              <a:defRPr sz="1600" kern="1200">
                <a:solidFill>
                  <a:schemeClr val="tx2"/>
                </a:solidFill>
                <a:latin typeface="+mn-lt"/>
                <a:ea typeface="+mn-ea"/>
                <a:cs typeface="+mn-cs"/>
              </a:defRPr>
            </a:lvl5pPr>
            <a:lvl6pPr marL="2286000" indent="0" algn="ctr" defTabSz="914400" rtl="0" eaLnBrk="1" latinLnBrk="0" hangingPunct="1">
              <a:lnSpc>
                <a:spcPct val="100000"/>
              </a:lnSpc>
              <a:spcBef>
                <a:spcPts val="1800"/>
              </a:spcBef>
              <a:buClr>
                <a:schemeClr val="tx2"/>
              </a:buClr>
              <a:buSzPct val="90000"/>
              <a:buFont typeface="+mj-lt"/>
              <a:buNone/>
              <a:defRPr sz="1600" kern="1200">
                <a:solidFill>
                  <a:schemeClr val="tx2"/>
                </a:solidFill>
                <a:latin typeface="+mn-lt"/>
                <a:ea typeface="+mn-ea"/>
                <a:cs typeface="+mn-cs"/>
              </a:defRPr>
            </a:lvl6pPr>
            <a:lvl7pPr marL="2743200" indent="0" algn="ctr" defTabSz="914400" rtl="0" eaLnBrk="1" latinLnBrk="0" hangingPunct="1">
              <a:lnSpc>
                <a:spcPct val="100000"/>
              </a:lnSpc>
              <a:spcBef>
                <a:spcPts val="300"/>
              </a:spcBef>
              <a:buClr>
                <a:schemeClr val="tx2"/>
              </a:buClr>
              <a:buSzPct val="90000"/>
              <a:buFont typeface="+mj-lt"/>
              <a:buNone/>
              <a:defRPr sz="1600" kern="1200">
                <a:solidFill>
                  <a:schemeClr val="tx2"/>
                </a:solidFill>
                <a:latin typeface="+mn-lt"/>
                <a:ea typeface="+mn-ea"/>
                <a:cs typeface="+mn-cs"/>
              </a:defRPr>
            </a:lvl7pPr>
            <a:lvl8pPr marL="3200400" indent="0" algn="ctr" defTabSz="914400" rtl="0" eaLnBrk="1" latinLnBrk="0" hangingPunct="1">
              <a:lnSpc>
                <a:spcPct val="90000"/>
              </a:lnSpc>
              <a:spcBef>
                <a:spcPts val="600"/>
              </a:spcBef>
              <a:buClr>
                <a:schemeClr val="tx2"/>
              </a:buClr>
              <a:buSzPct val="90000"/>
              <a:buFont typeface="+mj-lt"/>
              <a:buNone/>
              <a:defRPr sz="1600" kern="1200">
                <a:solidFill>
                  <a:schemeClr val="tx2"/>
                </a:solidFill>
                <a:latin typeface="+mn-lt"/>
                <a:ea typeface="+mn-ea"/>
                <a:cs typeface="+mn-cs"/>
              </a:defRPr>
            </a:lvl8pPr>
            <a:lvl9pPr marL="3657600" indent="0" algn="ctr" defTabSz="914400" rtl="0" eaLnBrk="1" latinLnBrk="0" hangingPunct="1">
              <a:lnSpc>
                <a:spcPct val="100000"/>
              </a:lnSpc>
              <a:spcBef>
                <a:spcPts val="1800"/>
              </a:spcBef>
              <a:buClr>
                <a:schemeClr val="tx2"/>
              </a:buClr>
              <a:buSzPct val="90000"/>
              <a:buFont typeface="+mj-lt"/>
              <a:buNone/>
              <a:defRPr sz="1600" kern="1200">
                <a:solidFill>
                  <a:schemeClr val="tx2"/>
                </a:solidFill>
                <a:latin typeface="+mn-lt"/>
                <a:ea typeface="+mn-ea"/>
                <a:cs typeface="+mn-cs"/>
              </a:defRPr>
            </a:lvl9pPr>
          </a:lstStyle>
          <a:p>
            <a:endParaRPr lang="en-US" sz="1999"/>
          </a:p>
        </p:txBody>
      </p:sp>
      <p:sp>
        <p:nvSpPr>
          <p:cNvPr id="64" name="Title 2">
            <a:extLst>
              <a:ext uri="{FF2B5EF4-FFF2-40B4-BE49-F238E27FC236}">
                <a16:creationId xmlns:a16="http://schemas.microsoft.com/office/drawing/2014/main" id="{A787DE8E-3870-034B-AFD3-B9FC2AD43F35}"/>
              </a:ext>
            </a:extLst>
          </p:cNvPr>
          <p:cNvSpPr txBox="1">
            <a:spLocks/>
          </p:cNvSpPr>
          <p:nvPr/>
        </p:nvSpPr>
        <p:spPr>
          <a:xfrm>
            <a:off x="610873" y="477714"/>
            <a:ext cx="10995275" cy="380802"/>
          </a:xfrm>
          <a:prstGeom prst="rect">
            <a:avLst/>
          </a:prstGeom>
        </p:spPr>
        <p:txBody>
          <a:bodyPr lIns="0" tIns="0" rIns="0" bIns="0" anchor="t"/>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r>
              <a:rPr lang="en-US" sz="2749" dirty="0"/>
              <a:t>Visibility Into End-user and IoT Device Experience</a:t>
            </a:r>
          </a:p>
        </p:txBody>
      </p:sp>
      <p:sp>
        <p:nvSpPr>
          <p:cNvPr id="14" name="Rectangle 13">
            <a:extLst>
              <a:ext uri="{FF2B5EF4-FFF2-40B4-BE49-F238E27FC236}">
                <a16:creationId xmlns:a16="http://schemas.microsoft.com/office/drawing/2014/main" id="{9427DDCE-FCBD-B248-AC52-8DB5E21CBFF1}"/>
              </a:ext>
            </a:extLst>
          </p:cNvPr>
          <p:cNvSpPr/>
          <p:nvPr/>
        </p:nvSpPr>
        <p:spPr>
          <a:xfrm>
            <a:off x="6172825" y="4503761"/>
            <a:ext cx="2651760" cy="1645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137160" rIns="182880" bIns="45720" numCol="1" spcCol="0" rtlCol="0" fromWordArt="0" anchor="t" anchorCtr="0" forceAA="0" compatLnSpc="1">
            <a:prstTxWarp prst="textNoShape">
              <a:avLst/>
            </a:prstTxWarp>
            <a:noAutofit/>
          </a:bodyPr>
          <a:lstStyle/>
          <a:p>
            <a:pPr algn="ctr">
              <a:spcAft>
                <a:spcPts val="600"/>
              </a:spcAft>
            </a:pPr>
            <a:r>
              <a:rPr lang="en-US" sz="1200" dirty="0">
                <a:solidFill>
                  <a:schemeClr val="bg1"/>
                </a:solidFill>
              </a:rPr>
              <a:t>How many users at my hospital are affected by poor Wi-Fi or DHCP?</a:t>
            </a:r>
          </a:p>
          <a:p>
            <a:pPr algn="ctr">
              <a:spcAft>
                <a:spcPts val="600"/>
              </a:spcAft>
            </a:pPr>
            <a:endParaRPr lang="en-US" sz="1200" dirty="0">
              <a:solidFill>
                <a:schemeClr val="bg1"/>
              </a:solidFill>
            </a:endParaRPr>
          </a:p>
        </p:txBody>
      </p:sp>
      <p:sp>
        <p:nvSpPr>
          <p:cNvPr id="15" name="Rectangle 14">
            <a:extLst>
              <a:ext uri="{FF2B5EF4-FFF2-40B4-BE49-F238E27FC236}">
                <a16:creationId xmlns:a16="http://schemas.microsoft.com/office/drawing/2014/main" id="{7B3DFBF3-D5D2-4B48-9F77-293CC73D7370}"/>
              </a:ext>
            </a:extLst>
          </p:cNvPr>
          <p:cNvSpPr/>
          <p:nvPr/>
        </p:nvSpPr>
        <p:spPr>
          <a:xfrm>
            <a:off x="8954386" y="4503761"/>
            <a:ext cx="2651760" cy="1645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137160" rIns="182880" bIns="45720" numCol="1" spcCol="0" rtlCol="0" fromWordArt="0" anchor="t" anchorCtr="0" forceAA="0" compatLnSpc="1">
            <a:prstTxWarp prst="textNoShape">
              <a:avLst/>
            </a:prstTxWarp>
            <a:noAutofit/>
          </a:bodyPr>
          <a:lstStyle/>
          <a:p>
            <a:pPr algn="ctr">
              <a:spcAft>
                <a:spcPts val="600"/>
              </a:spcAft>
            </a:pPr>
            <a:r>
              <a:rPr lang="en-US" sz="1200" dirty="0">
                <a:solidFill>
                  <a:schemeClr val="bg1"/>
                </a:solidFill>
              </a:rPr>
              <a:t>How does user experience at a clinic compare to other clinics?</a:t>
            </a:r>
          </a:p>
          <a:p>
            <a:pPr algn="ctr">
              <a:spcAft>
                <a:spcPts val="600"/>
              </a:spcAft>
            </a:pPr>
            <a:endParaRPr lang="en-US" sz="1200" dirty="0">
              <a:solidFill>
                <a:schemeClr val="bg1"/>
              </a:solidFill>
            </a:endParaRPr>
          </a:p>
        </p:txBody>
      </p:sp>
      <p:sp>
        <p:nvSpPr>
          <p:cNvPr id="13" name="Rectangle 12">
            <a:extLst>
              <a:ext uri="{FF2B5EF4-FFF2-40B4-BE49-F238E27FC236}">
                <a16:creationId xmlns:a16="http://schemas.microsoft.com/office/drawing/2014/main" id="{8544CF98-3185-164A-8978-F330C9FF007F}"/>
              </a:ext>
            </a:extLst>
          </p:cNvPr>
          <p:cNvSpPr/>
          <p:nvPr/>
        </p:nvSpPr>
        <p:spPr>
          <a:xfrm>
            <a:off x="3391264" y="4503761"/>
            <a:ext cx="2651760" cy="1645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137160" rIns="182880" bIns="45720" numCol="1" spcCol="0" rtlCol="0" fromWordArt="0" anchor="t" anchorCtr="0" forceAA="0" compatLnSpc="1">
            <a:prstTxWarp prst="textNoShape">
              <a:avLst/>
            </a:prstTxWarp>
            <a:noAutofit/>
          </a:bodyPr>
          <a:lstStyle/>
          <a:p>
            <a:pPr algn="ctr">
              <a:spcAft>
                <a:spcPts val="600"/>
              </a:spcAft>
            </a:pPr>
            <a:r>
              <a:rPr lang="en-US" sz="1200" dirty="0">
                <a:solidFill>
                  <a:schemeClr val="bg1"/>
                </a:solidFill>
              </a:rPr>
              <a:t>My patient monitoring device is talking to unknown app. I did not know.</a:t>
            </a:r>
          </a:p>
          <a:p>
            <a:pPr algn="ctr">
              <a:spcAft>
                <a:spcPts val="600"/>
              </a:spcAft>
            </a:pPr>
            <a:endParaRPr lang="en-US" sz="1200" dirty="0">
              <a:solidFill>
                <a:schemeClr val="bg1"/>
              </a:solidFill>
            </a:endParaRPr>
          </a:p>
        </p:txBody>
      </p:sp>
      <p:sp>
        <p:nvSpPr>
          <p:cNvPr id="2" name="Rectangle 1">
            <a:extLst>
              <a:ext uri="{FF2B5EF4-FFF2-40B4-BE49-F238E27FC236}">
                <a16:creationId xmlns:a16="http://schemas.microsoft.com/office/drawing/2014/main" id="{E4198D46-D60A-DE40-863E-51AFAD7CDF26}"/>
              </a:ext>
            </a:extLst>
          </p:cNvPr>
          <p:cNvSpPr/>
          <p:nvPr/>
        </p:nvSpPr>
        <p:spPr>
          <a:xfrm>
            <a:off x="609703" y="4503760"/>
            <a:ext cx="2651760" cy="16459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137160" rIns="182880" bIns="45720" numCol="1" spcCol="0" rtlCol="0" fromWordArt="0" anchor="t" anchorCtr="0" forceAA="0" compatLnSpc="1">
            <a:prstTxWarp prst="textNoShape">
              <a:avLst/>
            </a:prstTxWarp>
            <a:noAutofit/>
          </a:bodyPr>
          <a:lstStyle/>
          <a:p>
            <a:pPr algn="ctr">
              <a:spcAft>
                <a:spcPts val="600"/>
              </a:spcAft>
            </a:pPr>
            <a:r>
              <a:rPr lang="en-US" sz="1200" dirty="0">
                <a:solidFill>
                  <a:schemeClr val="bg1"/>
                </a:solidFill>
              </a:rPr>
              <a:t>Having Zoom issues WFH Is it home Wi-Fi, broadband, VPN or the App</a:t>
            </a:r>
          </a:p>
          <a:p>
            <a:pPr algn="ctr">
              <a:spcAft>
                <a:spcPts val="600"/>
              </a:spcAft>
            </a:pPr>
            <a:endParaRPr lang="en-US" sz="1200" dirty="0">
              <a:solidFill>
                <a:schemeClr val="bg1"/>
              </a:solidFill>
            </a:endParaRPr>
          </a:p>
        </p:txBody>
      </p:sp>
      <p:sp>
        <p:nvSpPr>
          <p:cNvPr id="24" name="Rounded Rectangle 23">
            <a:extLst>
              <a:ext uri="{FF2B5EF4-FFF2-40B4-BE49-F238E27FC236}">
                <a16:creationId xmlns:a16="http://schemas.microsoft.com/office/drawing/2014/main" id="{830150C0-C83C-484B-BF83-0E0A08213E6C}"/>
              </a:ext>
            </a:extLst>
          </p:cNvPr>
          <p:cNvSpPr/>
          <p:nvPr/>
        </p:nvSpPr>
        <p:spPr>
          <a:xfrm>
            <a:off x="6110974" y="4299341"/>
            <a:ext cx="2290597" cy="121777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26" name="Rectangle 25">
            <a:extLst>
              <a:ext uri="{FF2B5EF4-FFF2-40B4-BE49-F238E27FC236}">
                <a16:creationId xmlns:a16="http://schemas.microsoft.com/office/drawing/2014/main" id="{913BCEAE-9707-E541-813B-1A4D156A8B29}"/>
              </a:ext>
            </a:extLst>
          </p:cNvPr>
          <p:cNvSpPr/>
          <p:nvPr/>
        </p:nvSpPr>
        <p:spPr>
          <a:xfrm>
            <a:off x="790285" y="5363570"/>
            <a:ext cx="2290597" cy="64008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WFA User Experience</a:t>
            </a:r>
          </a:p>
        </p:txBody>
      </p:sp>
      <p:sp>
        <p:nvSpPr>
          <p:cNvPr id="27" name="Rectangle 26">
            <a:extLst>
              <a:ext uri="{FF2B5EF4-FFF2-40B4-BE49-F238E27FC236}">
                <a16:creationId xmlns:a16="http://schemas.microsoft.com/office/drawing/2014/main" id="{D90D1C88-ED76-E74C-A5FA-40A3E590FA57}"/>
              </a:ext>
            </a:extLst>
          </p:cNvPr>
          <p:cNvSpPr/>
          <p:nvPr/>
        </p:nvSpPr>
        <p:spPr>
          <a:xfrm>
            <a:off x="3571846" y="5363570"/>
            <a:ext cx="2290597" cy="64008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Critical Devices/ IoT Operational Assurance</a:t>
            </a:r>
          </a:p>
        </p:txBody>
      </p:sp>
      <p:sp>
        <p:nvSpPr>
          <p:cNvPr id="28" name="Rectangle 27">
            <a:extLst>
              <a:ext uri="{FF2B5EF4-FFF2-40B4-BE49-F238E27FC236}">
                <a16:creationId xmlns:a16="http://schemas.microsoft.com/office/drawing/2014/main" id="{E4688555-E8DD-2445-A77A-EB80A2F1D454}"/>
              </a:ext>
            </a:extLst>
          </p:cNvPr>
          <p:cNvSpPr/>
          <p:nvPr/>
        </p:nvSpPr>
        <p:spPr>
          <a:xfrm>
            <a:off x="6353407" y="5363571"/>
            <a:ext cx="2290597" cy="64008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Remote Site Wireless Operational Assurance</a:t>
            </a:r>
          </a:p>
        </p:txBody>
      </p:sp>
      <p:sp>
        <p:nvSpPr>
          <p:cNvPr id="29" name="Rectangle 28">
            <a:extLst>
              <a:ext uri="{FF2B5EF4-FFF2-40B4-BE49-F238E27FC236}">
                <a16:creationId xmlns:a16="http://schemas.microsoft.com/office/drawing/2014/main" id="{2DFC1D0F-0C82-D041-97BD-F67354D2491B}"/>
              </a:ext>
            </a:extLst>
          </p:cNvPr>
          <p:cNvSpPr/>
          <p:nvPr/>
        </p:nvSpPr>
        <p:spPr>
          <a:xfrm>
            <a:off x="9134967" y="5363570"/>
            <a:ext cx="2290597" cy="64008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1200">
                <a:solidFill>
                  <a:schemeClr val="bg1"/>
                </a:solidFill>
              </a:rPr>
              <a:t>Operational Efficiency</a:t>
            </a:r>
          </a:p>
        </p:txBody>
      </p:sp>
      <p:pic>
        <p:nvPicPr>
          <p:cNvPr id="18" name="Content Placeholder 5" descr="Graphical user interface&#10;&#10;Description automatically generated">
            <a:extLst>
              <a:ext uri="{FF2B5EF4-FFF2-40B4-BE49-F238E27FC236}">
                <a16:creationId xmlns:a16="http://schemas.microsoft.com/office/drawing/2014/main" id="{F27AF7D0-D9DD-3840-B0DF-452DB1AB196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49636" y="1479233"/>
            <a:ext cx="6982456" cy="2810207"/>
          </a:xfrm>
          <a:prstGeom prst="rect">
            <a:avLst/>
          </a:prstGeom>
        </p:spPr>
      </p:pic>
      <p:grpSp>
        <p:nvGrpSpPr>
          <p:cNvPr id="36" name="Group 35">
            <a:extLst>
              <a:ext uri="{FF2B5EF4-FFF2-40B4-BE49-F238E27FC236}">
                <a16:creationId xmlns:a16="http://schemas.microsoft.com/office/drawing/2014/main" id="{4374143C-05F7-A4CB-CFCA-C7525BDE434B}"/>
              </a:ext>
            </a:extLst>
          </p:cNvPr>
          <p:cNvGrpSpPr/>
          <p:nvPr/>
        </p:nvGrpSpPr>
        <p:grpSpPr>
          <a:xfrm>
            <a:off x="9928854" y="1716865"/>
            <a:ext cx="1257553" cy="1063054"/>
            <a:chOff x="9172261" y="1747703"/>
            <a:chExt cx="1920240" cy="1485879"/>
          </a:xfrm>
        </p:grpSpPr>
        <p:grpSp>
          <p:nvGrpSpPr>
            <p:cNvPr id="37" name="Group 36">
              <a:extLst>
                <a:ext uri="{FF2B5EF4-FFF2-40B4-BE49-F238E27FC236}">
                  <a16:creationId xmlns:a16="http://schemas.microsoft.com/office/drawing/2014/main" id="{0D6281C2-A5F0-21E7-EDA0-88B572974909}"/>
                </a:ext>
              </a:extLst>
            </p:cNvPr>
            <p:cNvGrpSpPr/>
            <p:nvPr/>
          </p:nvGrpSpPr>
          <p:grpSpPr>
            <a:xfrm>
              <a:off x="9172261" y="1747703"/>
              <a:ext cx="1920240" cy="1485879"/>
              <a:chOff x="8752751" y="1766691"/>
              <a:chExt cx="1920240" cy="1485879"/>
            </a:xfrm>
          </p:grpSpPr>
          <p:grpSp>
            <p:nvGrpSpPr>
              <p:cNvPr id="39" name="Group 38">
                <a:extLst>
                  <a:ext uri="{FF2B5EF4-FFF2-40B4-BE49-F238E27FC236}">
                    <a16:creationId xmlns:a16="http://schemas.microsoft.com/office/drawing/2014/main" id="{D34B7DA6-55D3-3195-47C7-A4747C28E1EE}"/>
                  </a:ext>
                </a:extLst>
              </p:cNvPr>
              <p:cNvGrpSpPr>
                <a:grpSpLocks noChangeAspect="1"/>
              </p:cNvGrpSpPr>
              <p:nvPr/>
            </p:nvGrpSpPr>
            <p:grpSpPr>
              <a:xfrm>
                <a:off x="8752751" y="2135050"/>
                <a:ext cx="1920240" cy="1117520"/>
                <a:chOff x="8905365" y="4455909"/>
                <a:chExt cx="1885462" cy="1097280"/>
              </a:xfrm>
            </p:grpSpPr>
            <p:sp>
              <p:nvSpPr>
                <p:cNvPr id="42" name="Freeform: Shape 90">
                  <a:extLst>
                    <a:ext uri="{FF2B5EF4-FFF2-40B4-BE49-F238E27FC236}">
                      <a16:creationId xmlns:a16="http://schemas.microsoft.com/office/drawing/2014/main" id="{40F224CE-54D9-17F8-52E3-A0D8CAFF59D9}"/>
                    </a:ext>
                  </a:extLst>
                </p:cNvPr>
                <p:cNvSpPr/>
                <p:nvPr/>
              </p:nvSpPr>
              <p:spPr>
                <a:xfrm>
                  <a:off x="8954865" y="4506554"/>
                  <a:ext cx="1786462" cy="995990"/>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pPr>
                    <a:defRPr/>
                  </a:pPr>
                  <a:endParaRPr lang="en-US" sz="1795">
                    <a:solidFill>
                      <a:srgbClr val="717074"/>
                    </a:solidFill>
                    <a:latin typeface="Metropolis"/>
                  </a:endParaRPr>
                </a:p>
              </p:txBody>
            </p:sp>
            <p:sp>
              <p:nvSpPr>
                <p:cNvPr id="43" name="Freeform: Shape 91">
                  <a:extLst>
                    <a:ext uri="{FF2B5EF4-FFF2-40B4-BE49-F238E27FC236}">
                      <a16:creationId xmlns:a16="http://schemas.microsoft.com/office/drawing/2014/main" id="{E5FDC535-6B70-27E2-C48D-29C62FE153A3}"/>
                    </a:ext>
                  </a:extLst>
                </p:cNvPr>
                <p:cNvSpPr/>
                <p:nvPr/>
              </p:nvSpPr>
              <p:spPr>
                <a:xfrm>
                  <a:off x="8905365" y="4455909"/>
                  <a:ext cx="1885462" cy="1097280"/>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tx1">
                    <a:lumMod val="60000"/>
                    <a:lumOff val="40000"/>
                  </a:schemeClr>
                </a:solidFill>
                <a:ln w="7056" cap="flat">
                  <a:noFill/>
                  <a:prstDash val="solid"/>
                  <a:miter/>
                </a:ln>
              </p:spPr>
              <p:txBody>
                <a:bodyPr rtlCol="0" anchor="ctr"/>
                <a:lstStyle/>
                <a:p>
                  <a:pPr>
                    <a:defRPr/>
                  </a:pPr>
                  <a:endParaRPr lang="en-US" sz="1795">
                    <a:solidFill>
                      <a:srgbClr val="717074"/>
                    </a:solidFill>
                    <a:latin typeface="Metropolis"/>
                  </a:endParaRPr>
                </a:p>
              </p:txBody>
            </p:sp>
          </p:grpSp>
          <p:pic>
            <p:nvPicPr>
              <p:cNvPr id="40" name="Picture 4" descr="Image result for zoom logo high res">
                <a:extLst>
                  <a:ext uri="{FF2B5EF4-FFF2-40B4-BE49-F238E27FC236}">
                    <a16:creationId xmlns:a16="http://schemas.microsoft.com/office/drawing/2014/main" id="{C49C34DE-392E-D42D-AD47-FAFED946353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23600" y="2824232"/>
                <a:ext cx="334557" cy="29123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18AA29AB-B953-03E5-F177-4BE366381243}"/>
                  </a:ext>
                </a:extLst>
              </p:cNvPr>
              <p:cNvSpPr txBox="1"/>
              <p:nvPr/>
            </p:nvSpPr>
            <p:spPr>
              <a:xfrm>
                <a:off x="9017828" y="1766691"/>
                <a:ext cx="1538245" cy="258116"/>
              </a:xfrm>
              <a:prstGeom prst="rect">
                <a:avLst/>
              </a:prstGeom>
            </p:spPr>
            <p:txBody>
              <a:bodyPr wrap="square" lIns="0" tIns="0" rIns="0" bIns="0" rtlCol="0">
                <a:spAutoFit/>
              </a:bodyPr>
              <a:lstStyle/>
              <a:p>
                <a:pPr algn="ctr">
                  <a:spcAft>
                    <a:spcPts val="600"/>
                  </a:spcAft>
                  <a:defRPr/>
                </a:pPr>
                <a:r>
                  <a:rPr lang="en-US" sz="1200" dirty="0">
                    <a:solidFill>
                      <a:schemeClr val="accent2"/>
                    </a:solidFill>
                    <a:latin typeface="Metropolis"/>
                  </a:rPr>
                  <a:t>Applications</a:t>
                </a:r>
              </a:p>
            </p:txBody>
          </p:sp>
        </p:grpSp>
        <p:pic>
          <p:nvPicPr>
            <p:cNvPr id="38" name="Picture 2" descr="Dell Boomi for Salesforce Health Cloud - Boomi">
              <a:extLst>
                <a:ext uri="{FF2B5EF4-FFF2-40B4-BE49-F238E27FC236}">
                  <a16:creationId xmlns:a16="http://schemas.microsoft.com/office/drawing/2014/main" id="{07D7DB6F-BBE2-0C8E-745F-222C7DCF0AF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850101" y="2366089"/>
              <a:ext cx="935014" cy="432797"/>
            </a:xfrm>
            <a:prstGeom prst="rect">
              <a:avLst/>
            </a:prstGeom>
            <a:noFill/>
            <a:extLst>
              <a:ext uri="{909E8E84-426E-40DD-AFC4-6F175D3DCCD1}">
                <a14:hiddenFill xmlns:a14="http://schemas.microsoft.com/office/drawing/2010/main">
                  <a:solidFill>
                    <a:srgbClr val="FFFFFF"/>
                  </a:solidFill>
                </a14:hiddenFill>
              </a:ext>
            </a:extLst>
          </p:spPr>
        </p:pic>
      </p:grpSp>
      <p:pic>
        <p:nvPicPr>
          <p:cNvPr id="90" name="Picture 89" descr="A picture containing drawing, game&#10;&#10;Description automatically generated">
            <a:extLst>
              <a:ext uri="{FF2B5EF4-FFF2-40B4-BE49-F238E27FC236}">
                <a16:creationId xmlns:a16="http://schemas.microsoft.com/office/drawing/2014/main" id="{38FA7153-FAE5-4559-56E2-F91612ED2A6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213785" y="2373845"/>
            <a:ext cx="345522" cy="345522"/>
          </a:xfrm>
          <a:prstGeom prst="rect">
            <a:avLst/>
          </a:prstGeom>
        </p:spPr>
      </p:pic>
      <p:grpSp>
        <p:nvGrpSpPr>
          <p:cNvPr id="3" name="Group 2">
            <a:extLst>
              <a:ext uri="{FF2B5EF4-FFF2-40B4-BE49-F238E27FC236}">
                <a16:creationId xmlns:a16="http://schemas.microsoft.com/office/drawing/2014/main" id="{8278C4B3-6EDE-54E6-B4DB-5783753AF003}"/>
              </a:ext>
            </a:extLst>
          </p:cNvPr>
          <p:cNvGrpSpPr/>
          <p:nvPr/>
        </p:nvGrpSpPr>
        <p:grpSpPr>
          <a:xfrm>
            <a:off x="1457347" y="1679033"/>
            <a:ext cx="1402255" cy="1402255"/>
            <a:chOff x="1457347" y="1679033"/>
            <a:chExt cx="1402255" cy="1402255"/>
          </a:xfrm>
        </p:grpSpPr>
        <p:grpSp>
          <p:nvGrpSpPr>
            <p:cNvPr id="6" name="Group 5">
              <a:extLst>
                <a:ext uri="{FF2B5EF4-FFF2-40B4-BE49-F238E27FC236}">
                  <a16:creationId xmlns:a16="http://schemas.microsoft.com/office/drawing/2014/main" id="{4A4010CD-E33D-1B6F-4E69-E1761BE41542}"/>
                </a:ext>
              </a:extLst>
            </p:cNvPr>
            <p:cNvGrpSpPr/>
            <p:nvPr/>
          </p:nvGrpSpPr>
          <p:grpSpPr>
            <a:xfrm>
              <a:off x="1457347" y="1679033"/>
              <a:ext cx="1402255" cy="1402255"/>
              <a:chOff x="1544145" y="1653112"/>
              <a:chExt cx="1402255" cy="1402255"/>
            </a:xfrm>
          </p:grpSpPr>
          <p:sp>
            <p:nvSpPr>
              <p:cNvPr id="5" name="Arc 4">
                <a:extLst>
                  <a:ext uri="{FF2B5EF4-FFF2-40B4-BE49-F238E27FC236}">
                    <a16:creationId xmlns:a16="http://schemas.microsoft.com/office/drawing/2014/main" id="{DE8AAA70-1576-B18D-784C-A74E9DE4ABB9}"/>
                  </a:ext>
                </a:extLst>
              </p:cNvPr>
              <p:cNvSpPr/>
              <p:nvPr/>
            </p:nvSpPr>
            <p:spPr bwMode="gray">
              <a:xfrm>
                <a:off x="1563011" y="1653112"/>
                <a:ext cx="1383389" cy="1402255"/>
              </a:xfrm>
              <a:prstGeom prst="arc">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Arc 43">
                <a:extLst>
                  <a:ext uri="{FF2B5EF4-FFF2-40B4-BE49-F238E27FC236}">
                    <a16:creationId xmlns:a16="http://schemas.microsoft.com/office/drawing/2014/main" id="{4387C981-A2BB-E686-ADF5-2550F8D67E1F}"/>
                  </a:ext>
                </a:extLst>
              </p:cNvPr>
              <p:cNvSpPr/>
              <p:nvPr/>
            </p:nvSpPr>
            <p:spPr bwMode="gray">
              <a:xfrm rot="5400000">
                <a:off x="1553578" y="1643679"/>
                <a:ext cx="1383389" cy="1402255"/>
              </a:xfrm>
              <a:prstGeom prst="arc">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30009B78-B4C1-FEBD-B924-FE04B8305D3E}"/>
                </a:ext>
              </a:extLst>
            </p:cNvPr>
            <p:cNvGrpSpPr/>
            <p:nvPr/>
          </p:nvGrpSpPr>
          <p:grpSpPr>
            <a:xfrm>
              <a:off x="2007360" y="2573850"/>
              <a:ext cx="261211" cy="197779"/>
              <a:chOff x="11043258" y="-412750"/>
              <a:chExt cx="501497" cy="459921"/>
            </a:xfrm>
          </p:grpSpPr>
          <p:sp>
            <p:nvSpPr>
              <p:cNvPr id="48" name="Freeform 47">
                <a:extLst>
                  <a:ext uri="{FF2B5EF4-FFF2-40B4-BE49-F238E27FC236}">
                    <a16:creationId xmlns:a16="http://schemas.microsoft.com/office/drawing/2014/main" id="{BA355957-694C-FDBF-9B14-53D04DA3E239}"/>
                  </a:ext>
                </a:extLst>
              </p:cNvPr>
              <p:cNvSpPr/>
              <p:nvPr/>
            </p:nvSpPr>
            <p:spPr>
              <a:xfrm>
                <a:off x="11083579" y="-274393"/>
                <a:ext cx="336214" cy="147196"/>
              </a:xfrm>
              <a:custGeom>
                <a:avLst/>
                <a:gdLst>
                  <a:gd name="connsiteX0" fmla="*/ 94914 w 336214"/>
                  <a:gd name="connsiteY0" fmla="*/ 0 h 250825"/>
                  <a:gd name="connsiteX1" fmla="*/ 28239 w 336214"/>
                  <a:gd name="connsiteY1" fmla="*/ 31750 h 250825"/>
                  <a:gd name="connsiteX2" fmla="*/ 2839 w 336214"/>
                  <a:gd name="connsiteY2" fmla="*/ 101600 h 250825"/>
                  <a:gd name="connsiteX3" fmla="*/ 9189 w 336214"/>
                  <a:gd name="connsiteY3" fmla="*/ 177800 h 250825"/>
                  <a:gd name="connsiteX4" fmla="*/ 79039 w 336214"/>
                  <a:gd name="connsiteY4" fmla="*/ 231775 h 250825"/>
                  <a:gd name="connsiteX5" fmla="*/ 206039 w 336214"/>
                  <a:gd name="connsiteY5" fmla="*/ 247650 h 250825"/>
                  <a:gd name="connsiteX6" fmla="*/ 336214 w 336214"/>
                  <a:gd name="connsiteY6" fmla="*/ 250825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214" h="250825">
                    <a:moveTo>
                      <a:pt x="94914" y="0"/>
                    </a:moveTo>
                    <a:cubicBezTo>
                      <a:pt x="69249" y="7408"/>
                      <a:pt x="43585" y="14817"/>
                      <a:pt x="28239" y="31750"/>
                    </a:cubicBezTo>
                    <a:cubicBezTo>
                      <a:pt x="12893" y="48683"/>
                      <a:pt x="6014" y="77258"/>
                      <a:pt x="2839" y="101600"/>
                    </a:cubicBezTo>
                    <a:cubicBezTo>
                      <a:pt x="-336" y="125942"/>
                      <a:pt x="-3511" y="156104"/>
                      <a:pt x="9189" y="177800"/>
                    </a:cubicBezTo>
                    <a:cubicBezTo>
                      <a:pt x="21889" y="199496"/>
                      <a:pt x="46231" y="220133"/>
                      <a:pt x="79039" y="231775"/>
                    </a:cubicBezTo>
                    <a:cubicBezTo>
                      <a:pt x="111847" y="243417"/>
                      <a:pt x="163177" y="244475"/>
                      <a:pt x="206039" y="247650"/>
                    </a:cubicBezTo>
                    <a:cubicBezTo>
                      <a:pt x="248901" y="250825"/>
                      <a:pt x="292557" y="250825"/>
                      <a:pt x="336214" y="250825"/>
                    </a:cubicBezTo>
                  </a:path>
                </a:pathLst>
              </a:custGeom>
              <a:no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Can 48">
                <a:extLst>
                  <a:ext uri="{FF2B5EF4-FFF2-40B4-BE49-F238E27FC236}">
                    <a16:creationId xmlns:a16="http://schemas.microsoft.com/office/drawing/2014/main" id="{544475A4-A6AC-4223-3016-A44690F6E007}"/>
                  </a:ext>
                </a:extLst>
              </p:cNvPr>
              <p:cNvSpPr/>
              <p:nvPr/>
            </p:nvSpPr>
            <p:spPr>
              <a:xfrm rot="5400000">
                <a:off x="11211684" y="-444500"/>
                <a:ext cx="205301" cy="273050"/>
              </a:xfrm>
              <a:prstGeom prst="can">
                <a:avLst/>
              </a:prstGeom>
              <a:solidFill>
                <a:schemeClr val="bg1"/>
              </a:solid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0" name="Freeform 49">
                <a:extLst>
                  <a:ext uri="{FF2B5EF4-FFF2-40B4-BE49-F238E27FC236}">
                    <a16:creationId xmlns:a16="http://schemas.microsoft.com/office/drawing/2014/main" id="{73F0FCB4-855B-4787-0DC9-EA64EDFB9BAB}"/>
                  </a:ext>
                </a:extLst>
              </p:cNvPr>
              <p:cNvSpPr/>
              <p:nvPr/>
            </p:nvSpPr>
            <p:spPr>
              <a:xfrm>
                <a:off x="11147425" y="-412750"/>
                <a:ext cx="250825" cy="131606"/>
              </a:xfrm>
              <a:custGeom>
                <a:avLst/>
                <a:gdLst>
                  <a:gd name="connsiteX0" fmla="*/ 250825 w 250825"/>
                  <a:gd name="connsiteY0" fmla="*/ 101600 h 131606"/>
                  <a:gd name="connsiteX1" fmla="*/ 79375 w 250825"/>
                  <a:gd name="connsiteY1" fmla="*/ 120650 h 131606"/>
                  <a:gd name="connsiteX2" fmla="*/ 38100 w 250825"/>
                  <a:gd name="connsiteY2" fmla="*/ 123825 h 131606"/>
                  <a:gd name="connsiteX3" fmla="*/ 9525 w 250825"/>
                  <a:gd name="connsiteY3" fmla="*/ 117475 h 131606"/>
                  <a:gd name="connsiteX4" fmla="*/ 0 w 250825"/>
                  <a:gd name="connsiteY4" fmla="*/ 98425 h 131606"/>
                  <a:gd name="connsiteX5" fmla="*/ 6350 w 250825"/>
                  <a:gd name="connsiteY5" fmla="*/ 57150 h 131606"/>
                  <a:gd name="connsiteX6" fmla="*/ 12700 w 250825"/>
                  <a:gd name="connsiteY6" fmla="*/ 47625 h 131606"/>
                  <a:gd name="connsiteX7" fmla="*/ 19050 w 250825"/>
                  <a:gd name="connsiteY7" fmla="*/ 28575 h 131606"/>
                  <a:gd name="connsiteX8" fmla="*/ 31750 w 250825"/>
                  <a:gd name="connsiteY8" fmla="*/ 9525 h 131606"/>
                  <a:gd name="connsiteX9" fmla="*/ 66675 w 250825"/>
                  <a:gd name="connsiteY9" fmla="*/ 3175 h 131606"/>
                  <a:gd name="connsiteX10" fmla="*/ 57150 w 250825"/>
                  <a:gd name="connsiteY10" fmla="*/ 0 h 131606"/>
                  <a:gd name="connsiteX11" fmla="*/ 47625 w 250825"/>
                  <a:gd name="connsiteY11" fmla="*/ 3175 h 131606"/>
                  <a:gd name="connsiteX12" fmla="*/ 34925 w 250825"/>
                  <a:gd name="connsiteY12" fmla="*/ 3175 h 13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825" h="131606">
                    <a:moveTo>
                      <a:pt x="250825" y="101600"/>
                    </a:moveTo>
                    <a:cubicBezTo>
                      <a:pt x="204857" y="159060"/>
                      <a:pt x="246496" y="115345"/>
                      <a:pt x="79375" y="120650"/>
                    </a:cubicBezTo>
                    <a:cubicBezTo>
                      <a:pt x="65583" y="121088"/>
                      <a:pt x="51858" y="122767"/>
                      <a:pt x="38100" y="123825"/>
                    </a:cubicBezTo>
                    <a:cubicBezTo>
                      <a:pt x="37905" y="123793"/>
                      <a:pt x="13639" y="120766"/>
                      <a:pt x="9525" y="117475"/>
                    </a:cubicBezTo>
                    <a:cubicBezTo>
                      <a:pt x="3930" y="112999"/>
                      <a:pt x="2092" y="104700"/>
                      <a:pt x="0" y="98425"/>
                    </a:cubicBezTo>
                    <a:cubicBezTo>
                      <a:pt x="911" y="89319"/>
                      <a:pt x="629" y="68592"/>
                      <a:pt x="6350" y="57150"/>
                    </a:cubicBezTo>
                    <a:cubicBezTo>
                      <a:pt x="8057" y="53737"/>
                      <a:pt x="11150" y="51112"/>
                      <a:pt x="12700" y="47625"/>
                    </a:cubicBezTo>
                    <a:cubicBezTo>
                      <a:pt x="15418" y="41508"/>
                      <a:pt x="15337" y="34144"/>
                      <a:pt x="19050" y="28575"/>
                    </a:cubicBezTo>
                    <a:cubicBezTo>
                      <a:pt x="23283" y="22225"/>
                      <a:pt x="24510" y="11938"/>
                      <a:pt x="31750" y="9525"/>
                    </a:cubicBezTo>
                    <a:cubicBezTo>
                      <a:pt x="49370" y="3652"/>
                      <a:pt x="37954" y="6765"/>
                      <a:pt x="66675" y="3175"/>
                    </a:cubicBezTo>
                    <a:cubicBezTo>
                      <a:pt x="63500" y="2117"/>
                      <a:pt x="60497" y="0"/>
                      <a:pt x="57150" y="0"/>
                    </a:cubicBezTo>
                    <a:cubicBezTo>
                      <a:pt x="53803" y="0"/>
                      <a:pt x="50938" y="2702"/>
                      <a:pt x="47625" y="3175"/>
                    </a:cubicBezTo>
                    <a:cubicBezTo>
                      <a:pt x="43434" y="3774"/>
                      <a:pt x="39158" y="3175"/>
                      <a:pt x="34925" y="3175"/>
                    </a:cubicBezTo>
                  </a:path>
                </a:pathLst>
              </a:custGeom>
              <a:solidFill>
                <a:schemeClr val="bg1"/>
              </a:solid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060CAB74-6972-FCEB-2472-A30DBB799E06}"/>
                  </a:ext>
                </a:extLst>
              </p:cNvPr>
              <p:cNvSpPr/>
              <p:nvPr/>
            </p:nvSpPr>
            <p:spPr>
              <a:xfrm>
                <a:off x="11043258" y="-295668"/>
                <a:ext cx="359349" cy="283444"/>
              </a:xfrm>
              <a:custGeom>
                <a:avLst/>
                <a:gdLst>
                  <a:gd name="connsiteX0" fmla="*/ 94914 w 336214"/>
                  <a:gd name="connsiteY0" fmla="*/ 0 h 250825"/>
                  <a:gd name="connsiteX1" fmla="*/ 28239 w 336214"/>
                  <a:gd name="connsiteY1" fmla="*/ 31750 h 250825"/>
                  <a:gd name="connsiteX2" fmla="*/ 2839 w 336214"/>
                  <a:gd name="connsiteY2" fmla="*/ 101600 h 250825"/>
                  <a:gd name="connsiteX3" fmla="*/ 9189 w 336214"/>
                  <a:gd name="connsiteY3" fmla="*/ 177800 h 250825"/>
                  <a:gd name="connsiteX4" fmla="*/ 79039 w 336214"/>
                  <a:gd name="connsiteY4" fmla="*/ 231775 h 250825"/>
                  <a:gd name="connsiteX5" fmla="*/ 206039 w 336214"/>
                  <a:gd name="connsiteY5" fmla="*/ 247650 h 250825"/>
                  <a:gd name="connsiteX6" fmla="*/ 336214 w 336214"/>
                  <a:gd name="connsiteY6" fmla="*/ 250825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214" h="250825">
                    <a:moveTo>
                      <a:pt x="94914" y="0"/>
                    </a:moveTo>
                    <a:cubicBezTo>
                      <a:pt x="69249" y="7408"/>
                      <a:pt x="43585" y="14817"/>
                      <a:pt x="28239" y="31750"/>
                    </a:cubicBezTo>
                    <a:cubicBezTo>
                      <a:pt x="12893" y="48683"/>
                      <a:pt x="6014" y="77258"/>
                      <a:pt x="2839" y="101600"/>
                    </a:cubicBezTo>
                    <a:cubicBezTo>
                      <a:pt x="-336" y="125942"/>
                      <a:pt x="-3511" y="156104"/>
                      <a:pt x="9189" y="177800"/>
                    </a:cubicBezTo>
                    <a:cubicBezTo>
                      <a:pt x="21889" y="199496"/>
                      <a:pt x="46231" y="220133"/>
                      <a:pt x="79039" y="231775"/>
                    </a:cubicBezTo>
                    <a:cubicBezTo>
                      <a:pt x="111847" y="243417"/>
                      <a:pt x="163177" y="244475"/>
                      <a:pt x="206039" y="247650"/>
                    </a:cubicBezTo>
                    <a:cubicBezTo>
                      <a:pt x="248901" y="250825"/>
                      <a:pt x="292557" y="250825"/>
                      <a:pt x="336214" y="250825"/>
                    </a:cubicBezTo>
                  </a:path>
                </a:pathLst>
              </a:custGeom>
              <a:no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0F8AE7D-9A61-B463-A9CB-4E35A0AF7C25}"/>
                  </a:ext>
                </a:extLst>
              </p:cNvPr>
              <p:cNvSpPr/>
              <p:nvPr/>
            </p:nvSpPr>
            <p:spPr>
              <a:xfrm>
                <a:off x="11380761" y="-41023"/>
                <a:ext cx="55402" cy="55402"/>
              </a:xfrm>
              <a:prstGeom prst="rect">
                <a:avLst/>
              </a:prstGeom>
              <a:solidFill>
                <a:schemeClr val="bg1"/>
              </a:solid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53" name="Group 52">
                <a:extLst>
                  <a:ext uri="{FF2B5EF4-FFF2-40B4-BE49-F238E27FC236}">
                    <a16:creationId xmlns:a16="http://schemas.microsoft.com/office/drawing/2014/main" id="{0D85FF01-09B8-9D26-8E65-BB76034BC4D8}"/>
                  </a:ext>
                </a:extLst>
              </p:cNvPr>
              <p:cNvGrpSpPr/>
              <p:nvPr/>
            </p:nvGrpSpPr>
            <p:grpSpPr>
              <a:xfrm>
                <a:off x="11308612" y="-176296"/>
                <a:ext cx="176736" cy="80415"/>
                <a:chOff x="11308612" y="-191983"/>
                <a:chExt cx="176736" cy="80415"/>
              </a:xfrm>
            </p:grpSpPr>
            <p:sp>
              <p:nvSpPr>
                <p:cNvPr id="59" name="Oval 58">
                  <a:extLst>
                    <a:ext uri="{FF2B5EF4-FFF2-40B4-BE49-F238E27FC236}">
                      <a16:creationId xmlns:a16="http://schemas.microsoft.com/office/drawing/2014/main" id="{D4BB5620-0E96-2460-F93A-3C72AF3B874C}"/>
                    </a:ext>
                  </a:extLst>
                </p:cNvPr>
                <p:cNvSpPr/>
                <p:nvPr/>
              </p:nvSpPr>
              <p:spPr>
                <a:xfrm>
                  <a:off x="11329773" y="-191983"/>
                  <a:ext cx="155575" cy="80415"/>
                </a:xfrm>
                <a:prstGeom prst="ellipse">
                  <a:avLst/>
                </a:prstGeom>
                <a:solidFill>
                  <a:schemeClr val="bg1"/>
                </a:solid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0" name="Rectangle 59">
                  <a:extLst>
                    <a:ext uri="{FF2B5EF4-FFF2-40B4-BE49-F238E27FC236}">
                      <a16:creationId xmlns:a16="http://schemas.microsoft.com/office/drawing/2014/main" id="{3FCF2B1E-375E-CF75-CD8D-CE6AAF682FE9}"/>
                    </a:ext>
                  </a:extLst>
                </p:cNvPr>
                <p:cNvSpPr/>
                <p:nvPr/>
              </p:nvSpPr>
              <p:spPr>
                <a:xfrm>
                  <a:off x="11308612" y="-180400"/>
                  <a:ext cx="36576" cy="55402"/>
                </a:xfrm>
                <a:prstGeom prst="rect">
                  <a:avLst/>
                </a:prstGeom>
                <a:solidFill>
                  <a:schemeClr val="bg1"/>
                </a:solid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54" name="Group 53">
                <a:extLst>
                  <a:ext uri="{FF2B5EF4-FFF2-40B4-BE49-F238E27FC236}">
                    <a16:creationId xmlns:a16="http://schemas.microsoft.com/office/drawing/2014/main" id="{1511782F-68BF-E482-CE49-DB506DB48FB3}"/>
                  </a:ext>
                </a:extLst>
              </p:cNvPr>
              <p:cNvGrpSpPr/>
              <p:nvPr/>
            </p:nvGrpSpPr>
            <p:grpSpPr>
              <a:xfrm>
                <a:off x="11423769" y="-73815"/>
                <a:ext cx="120986" cy="120986"/>
                <a:chOff x="10962593" y="55218"/>
                <a:chExt cx="120986" cy="120986"/>
              </a:xfrm>
            </p:grpSpPr>
            <p:grpSp>
              <p:nvGrpSpPr>
                <p:cNvPr id="55" name="Group 54">
                  <a:extLst>
                    <a:ext uri="{FF2B5EF4-FFF2-40B4-BE49-F238E27FC236}">
                      <a16:creationId xmlns:a16="http://schemas.microsoft.com/office/drawing/2014/main" id="{A929A904-42D8-9A66-163B-04BFAACE08F0}"/>
                    </a:ext>
                  </a:extLst>
                </p:cNvPr>
                <p:cNvGrpSpPr/>
                <p:nvPr/>
              </p:nvGrpSpPr>
              <p:grpSpPr>
                <a:xfrm>
                  <a:off x="10962593" y="55218"/>
                  <a:ext cx="120986" cy="120986"/>
                  <a:chOff x="10962593" y="55218"/>
                  <a:chExt cx="120986" cy="120986"/>
                </a:xfrm>
              </p:grpSpPr>
              <p:sp>
                <p:nvSpPr>
                  <p:cNvPr id="57" name="Oval 56">
                    <a:extLst>
                      <a:ext uri="{FF2B5EF4-FFF2-40B4-BE49-F238E27FC236}">
                        <a16:creationId xmlns:a16="http://schemas.microsoft.com/office/drawing/2014/main" id="{87DC2B87-ED90-A32F-3D0A-E63502FB5EEB}"/>
                      </a:ext>
                    </a:extLst>
                  </p:cNvPr>
                  <p:cNvSpPr/>
                  <p:nvPr/>
                </p:nvSpPr>
                <p:spPr>
                  <a:xfrm>
                    <a:off x="10962593" y="55218"/>
                    <a:ext cx="120986" cy="120986"/>
                  </a:xfrm>
                  <a:prstGeom prst="ellipse">
                    <a:avLst/>
                  </a:prstGeom>
                  <a:solidFill>
                    <a:schemeClr val="bg1"/>
                  </a:solid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8" name="Oval 57">
                    <a:extLst>
                      <a:ext uri="{FF2B5EF4-FFF2-40B4-BE49-F238E27FC236}">
                        <a16:creationId xmlns:a16="http://schemas.microsoft.com/office/drawing/2014/main" id="{A69DF250-EADE-CD85-98BF-5F4F15A0678E}"/>
                      </a:ext>
                    </a:extLst>
                  </p:cNvPr>
                  <p:cNvSpPr>
                    <a:spLocks noChangeAspect="1"/>
                  </p:cNvSpPr>
                  <p:nvPr/>
                </p:nvSpPr>
                <p:spPr>
                  <a:xfrm>
                    <a:off x="10986244" y="79135"/>
                    <a:ext cx="73684" cy="73152"/>
                  </a:xfrm>
                  <a:prstGeom prst="ellipse">
                    <a:avLst/>
                  </a:prstGeom>
                  <a:solidFill>
                    <a:schemeClr val="bg1"/>
                  </a:solid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cxnSp>
              <p:nvCxnSpPr>
                <p:cNvPr id="56" name="Straight Connector 55">
                  <a:extLst>
                    <a:ext uri="{FF2B5EF4-FFF2-40B4-BE49-F238E27FC236}">
                      <a16:creationId xmlns:a16="http://schemas.microsoft.com/office/drawing/2014/main" id="{A99AFFED-8A7F-CB98-6F96-F1CB790B9726}"/>
                    </a:ext>
                  </a:extLst>
                </p:cNvPr>
                <p:cNvCxnSpPr>
                  <a:cxnSpLocks/>
                </p:cNvCxnSpPr>
                <p:nvPr/>
              </p:nvCxnSpPr>
              <p:spPr bwMode="gray">
                <a:xfrm>
                  <a:off x="11017994" y="115711"/>
                  <a:ext cx="36576" cy="0"/>
                </a:xfrm>
                <a:prstGeom prst="line">
                  <a:avLst/>
                </a:prstGeom>
                <a:ln w="9525">
                  <a:solidFill>
                    <a:schemeClr val="tx1">
                      <a:lumMod val="75000"/>
                    </a:schemeClr>
                  </a:solidFill>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87" name="Group 86" descr="Healthcare&#10;">
              <a:extLst>
                <a:ext uri="{FF2B5EF4-FFF2-40B4-BE49-F238E27FC236}">
                  <a16:creationId xmlns:a16="http://schemas.microsoft.com/office/drawing/2014/main" id="{21E05D99-C531-88A9-FB37-2C73E222893A}"/>
                </a:ext>
              </a:extLst>
            </p:cNvPr>
            <p:cNvGrpSpPr/>
            <p:nvPr/>
          </p:nvGrpSpPr>
          <p:grpSpPr>
            <a:xfrm>
              <a:off x="2034505" y="2237264"/>
              <a:ext cx="256155" cy="187138"/>
              <a:chOff x="4483882" y="2024220"/>
              <a:chExt cx="602271" cy="448730"/>
            </a:xfrm>
            <a:solidFill>
              <a:schemeClr val="tx1"/>
            </a:solidFill>
          </p:grpSpPr>
          <p:sp>
            <p:nvSpPr>
              <p:cNvPr id="88" name="Picture Placeholder 86">
                <a:extLst>
                  <a:ext uri="{FF2B5EF4-FFF2-40B4-BE49-F238E27FC236}">
                    <a16:creationId xmlns:a16="http://schemas.microsoft.com/office/drawing/2014/main" id="{AF7991B6-74FD-52C2-34FB-3123F835356E}"/>
                  </a:ext>
                </a:extLst>
              </p:cNvPr>
              <p:cNvSpPr/>
              <p:nvPr/>
            </p:nvSpPr>
            <p:spPr>
              <a:xfrm>
                <a:off x="4548714" y="2024220"/>
                <a:ext cx="537439" cy="448730"/>
              </a:xfrm>
              <a:custGeom>
                <a:avLst/>
                <a:gdLst>
                  <a:gd name="connsiteX0" fmla="*/ 418937 w 537439"/>
                  <a:gd name="connsiteY0" fmla="*/ 3668 h 448730"/>
                  <a:gd name="connsiteX1" fmla="*/ 270372 w 537439"/>
                  <a:gd name="connsiteY1" fmla="*/ 75895 h 448730"/>
                  <a:gd name="connsiteX2" fmla="*/ 124021 w 537439"/>
                  <a:gd name="connsiteY2" fmla="*/ 0 h 448730"/>
                  <a:gd name="connsiteX3" fmla="*/ 124021 w 537439"/>
                  <a:gd name="connsiteY3" fmla="*/ 0 h 448730"/>
                  <a:gd name="connsiteX4" fmla="*/ 19792 w 537439"/>
                  <a:gd name="connsiteY4" fmla="*/ 198339 h 448730"/>
                  <a:gd name="connsiteX5" fmla="*/ 21056 w 537439"/>
                  <a:gd name="connsiteY5" fmla="*/ 200047 h 448730"/>
                  <a:gd name="connsiteX6" fmla="*/ 40536 w 537439"/>
                  <a:gd name="connsiteY6" fmla="*/ 200047 h 448730"/>
                  <a:gd name="connsiteX7" fmla="*/ 33200 w 537439"/>
                  <a:gd name="connsiteY7" fmla="*/ 189991 h 448730"/>
                  <a:gd name="connsiteX8" fmla="*/ 30923 w 537439"/>
                  <a:gd name="connsiteY8" fmla="*/ 67673 h 448730"/>
                  <a:gd name="connsiteX9" fmla="*/ 123831 w 537439"/>
                  <a:gd name="connsiteY9" fmla="*/ 15812 h 448730"/>
                  <a:gd name="connsiteX10" fmla="*/ 123831 w 537439"/>
                  <a:gd name="connsiteY10" fmla="*/ 15812 h 448730"/>
                  <a:gd name="connsiteX11" fmla="*/ 258735 w 537439"/>
                  <a:gd name="connsiteY11" fmla="*/ 86963 h 448730"/>
                  <a:gd name="connsiteX12" fmla="*/ 269740 w 537439"/>
                  <a:gd name="connsiteY12" fmla="*/ 98853 h 448730"/>
                  <a:gd name="connsiteX13" fmla="*/ 281377 w 537439"/>
                  <a:gd name="connsiteY13" fmla="*/ 87532 h 448730"/>
                  <a:gd name="connsiteX14" fmla="*/ 418937 w 537439"/>
                  <a:gd name="connsiteY14" fmla="*/ 19796 h 448730"/>
                  <a:gd name="connsiteX15" fmla="*/ 504382 w 537439"/>
                  <a:gd name="connsiteY15" fmla="*/ 64384 h 448730"/>
                  <a:gd name="connsiteX16" fmla="*/ 506470 w 537439"/>
                  <a:gd name="connsiteY16" fmla="*/ 191888 h 448730"/>
                  <a:gd name="connsiteX17" fmla="*/ 506470 w 537439"/>
                  <a:gd name="connsiteY17" fmla="*/ 192268 h 448730"/>
                  <a:gd name="connsiteX18" fmla="*/ 506470 w 537439"/>
                  <a:gd name="connsiteY18" fmla="*/ 192711 h 448730"/>
                  <a:gd name="connsiteX19" fmla="*/ 373653 w 537439"/>
                  <a:gd name="connsiteY19" fmla="*/ 342540 h 448730"/>
                  <a:gd name="connsiteX20" fmla="*/ 270119 w 537439"/>
                  <a:gd name="connsiteY20" fmla="*/ 428745 h 448730"/>
                  <a:gd name="connsiteX21" fmla="*/ 78041 w 537439"/>
                  <a:gd name="connsiteY21" fmla="*/ 247102 h 448730"/>
                  <a:gd name="connsiteX22" fmla="*/ 57296 w 537439"/>
                  <a:gd name="connsiteY22" fmla="*/ 247102 h 448730"/>
                  <a:gd name="connsiteX23" fmla="*/ 270246 w 537439"/>
                  <a:gd name="connsiteY23" fmla="*/ 448730 h 448730"/>
                  <a:gd name="connsiteX24" fmla="*/ 520953 w 537439"/>
                  <a:gd name="connsiteY24" fmla="*/ 198023 h 448730"/>
                  <a:gd name="connsiteX25" fmla="*/ 418937 w 537439"/>
                  <a:gd name="connsiteY25" fmla="*/ 3668 h 44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439" h="448730">
                    <a:moveTo>
                      <a:pt x="418937" y="3668"/>
                    </a:moveTo>
                    <a:cubicBezTo>
                      <a:pt x="374665" y="3668"/>
                      <a:pt x="322740" y="24792"/>
                      <a:pt x="270372" y="75895"/>
                    </a:cubicBezTo>
                    <a:cubicBezTo>
                      <a:pt x="220218" y="21630"/>
                      <a:pt x="168673" y="0"/>
                      <a:pt x="124021" y="0"/>
                    </a:cubicBezTo>
                    <a:lnTo>
                      <a:pt x="124021" y="0"/>
                    </a:lnTo>
                    <a:cubicBezTo>
                      <a:pt x="29152" y="0"/>
                      <a:pt x="-34094" y="99676"/>
                      <a:pt x="19792" y="198339"/>
                    </a:cubicBezTo>
                    <a:lnTo>
                      <a:pt x="21056" y="200047"/>
                    </a:lnTo>
                    <a:lnTo>
                      <a:pt x="40536" y="200047"/>
                    </a:lnTo>
                    <a:lnTo>
                      <a:pt x="33200" y="189991"/>
                    </a:lnTo>
                    <a:cubicBezTo>
                      <a:pt x="10558" y="148059"/>
                      <a:pt x="9672" y="103534"/>
                      <a:pt x="30923" y="67673"/>
                    </a:cubicBezTo>
                    <a:cubicBezTo>
                      <a:pt x="50429" y="35056"/>
                      <a:pt x="85830" y="15295"/>
                      <a:pt x="123831" y="15812"/>
                    </a:cubicBezTo>
                    <a:lnTo>
                      <a:pt x="123831" y="15812"/>
                    </a:lnTo>
                    <a:cubicBezTo>
                      <a:pt x="180753" y="15812"/>
                      <a:pt x="228756" y="54518"/>
                      <a:pt x="258735" y="86963"/>
                    </a:cubicBezTo>
                    <a:lnTo>
                      <a:pt x="269740" y="98853"/>
                    </a:lnTo>
                    <a:lnTo>
                      <a:pt x="281377" y="87532"/>
                    </a:lnTo>
                    <a:cubicBezTo>
                      <a:pt x="338868" y="31560"/>
                      <a:pt x="387883" y="19796"/>
                      <a:pt x="418937" y="19796"/>
                    </a:cubicBezTo>
                    <a:cubicBezTo>
                      <a:pt x="453209" y="18901"/>
                      <a:pt x="485516" y="35759"/>
                      <a:pt x="504382" y="64384"/>
                    </a:cubicBezTo>
                    <a:cubicBezTo>
                      <a:pt x="526645" y="98790"/>
                      <a:pt x="527404" y="145276"/>
                      <a:pt x="506470" y="191888"/>
                    </a:cubicBezTo>
                    <a:lnTo>
                      <a:pt x="506470" y="192268"/>
                    </a:lnTo>
                    <a:lnTo>
                      <a:pt x="506470" y="192711"/>
                    </a:lnTo>
                    <a:cubicBezTo>
                      <a:pt x="498121" y="214467"/>
                      <a:pt x="468522" y="258107"/>
                      <a:pt x="373653" y="342540"/>
                    </a:cubicBezTo>
                    <a:cubicBezTo>
                      <a:pt x="329950" y="380994"/>
                      <a:pt x="288271" y="414451"/>
                      <a:pt x="270119" y="428745"/>
                    </a:cubicBezTo>
                    <a:cubicBezTo>
                      <a:pt x="200334" y="374593"/>
                      <a:pt x="136003" y="313756"/>
                      <a:pt x="78041" y="247102"/>
                    </a:cubicBezTo>
                    <a:lnTo>
                      <a:pt x="57296" y="247102"/>
                    </a:lnTo>
                    <a:cubicBezTo>
                      <a:pt x="152165" y="362020"/>
                      <a:pt x="270246" y="448730"/>
                      <a:pt x="270246" y="448730"/>
                    </a:cubicBezTo>
                    <a:cubicBezTo>
                      <a:pt x="270246" y="448730"/>
                      <a:pt x="489520" y="280180"/>
                      <a:pt x="520953" y="198023"/>
                    </a:cubicBezTo>
                    <a:cubicBezTo>
                      <a:pt x="567312" y="94679"/>
                      <a:pt x="510391" y="3668"/>
                      <a:pt x="418937" y="3668"/>
                    </a:cubicBezTo>
                    <a:close/>
                  </a:path>
                </a:pathLst>
              </a:custGeom>
              <a:solidFill>
                <a:schemeClr val="tx1"/>
              </a:solidFill>
              <a:ln w="6271" cap="flat">
                <a:solidFill>
                  <a:schemeClr val="tx1"/>
                </a:solidFill>
                <a:prstDash val="solid"/>
                <a:miter/>
              </a:ln>
            </p:spPr>
            <p:txBody>
              <a:bodyPr rtlCol="0" anchor="ctr"/>
              <a:lstStyle/>
              <a:p>
                <a:endParaRPr lang="en-US" sz="1799"/>
              </a:p>
            </p:txBody>
          </p:sp>
          <p:sp>
            <p:nvSpPr>
              <p:cNvPr id="89" name="Picture Placeholder 86">
                <a:extLst>
                  <a:ext uri="{FF2B5EF4-FFF2-40B4-BE49-F238E27FC236}">
                    <a16:creationId xmlns:a16="http://schemas.microsoft.com/office/drawing/2014/main" id="{5637CC44-8279-E8F9-B6D9-6B1067846198}"/>
                  </a:ext>
                </a:extLst>
              </p:cNvPr>
              <p:cNvSpPr/>
              <p:nvPr/>
            </p:nvSpPr>
            <p:spPr>
              <a:xfrm>
                <a:off x="4483882" y="2131667"/>
                <a:ext cx="474345" cy="253371"/>
              </a:xfrm>
              <a:custGeom>
                <a:avLst/>
                <a:gdLst>
                  <a:gd name="connsiteX0" fmla="*/ 236350 w 474345"/>
                  <a:gd name="connsiteY0" fmla="*/ 119100 h 253371"/>
                  <a:gd name="connsiteX1" fmla="*/ 267594 w 474345"/>
                  <a:gd name="connsiteY1" fmla="*/ 33908 h 253371"/>
                  <a:gd name="connsiteX2" fmla="*/ 326286 w 474345"/>
                  <a:gd name="connsiteY2" fmla="*/ 247553 h 253371"/>
                  <a:gd name="connsiteX3" fmla="*/ 333559 w 474345"/>
                  <a:gd name="connsiteY3" fmla="*/ 253372 h 253371"/>
                  <a:gd name="connsiteX4" fmla="*/ 333939 w 474345"/>
                  <a:gd name="connsiteY4" fmla="*/ 253372 h 253371"/>
                  <a:gd name="connsiteX5" fmla="*/ 341339 w 474345"/>
                  <a:gd name="connsiteY5" fmla="*/ 248249 h 253371"/>
                  <a:gd name="connsiteX6" fmla="*/ 388077 w 474345"/>
                  <a:gd name="connsiteY6" fmla="*/ 124287 h 253371"/>
                  <a:gd name="connsiteX7" fmla="*/ 474345 w 474345"/>
                  <a:gd name="connsiteY7" fmla="*/ 124287 h 253371"/>
                  <a:gd name="connsiteX8" fmla="*/ 474345 w 474345"/>
                  <a:gd name="connsiteY8" fmla="*/ 108475 h 253371"/>
                  <a:gd name="connsiteX9" fmla="*/ 382638 w 474345"/>
                  <a:gd name="connsiteY9" fmla="*/ 108475 h 253371"/>
                  <a:gd name="connsiteX10" fmla="*/ 375239 w 474345"/>
                  <a:gd name="connsiteY10" fmla="*/ 113598 h 253371"/>
                  <a:gd name="connsiteX11" fmla="*/ 335204 w 474345"/>
                  <a:gd name="connsiteY11" fmla="*/ 219788 h 253371"/>
                  <a:gd name="connsiteX12" fmla="*/ 276385 w 474345"/>
                  <a:gd name="connsiteY12" fmla="*/ 5827 h 253371"/>
                  <a:gd name="connsiteX13" fmla="*/ 266677 w 474345"/>
                  <a:gd name="connsiteY13" fmla="*/ 281 h 253371"/>
                  <a:gd name="connsiteX14" fmla="*/ 261332 w 474345"/>
                  <a:gd name="connsiteY14" fmla="*/ 5194 h 253371"/>
                  <a:gd name="connsiteX15" fmla="*/ 223322 w 474345"/>
                  <a:gd name="connsiteY15" fmla="*/ 108475 h 253371"/>
                  <a:gd name="connsiteX16" fmla="*/ 0 w 474345"/>
                  <a:gd name="connsiteY16" fmla="*/ 108475 h 253371"/>
                  <a:gd name="connsiteX17" fmla="*/ 0 w 474345"/>
                  <a:gd name="connsiteY17" fmla="*/ 124287 h 253371"/>
                  <a:gd name="connsiteX18" fmla="*/ 228951 w 474345"/>
                  <a:gd name="connsiteY18" fmla="*/ 124287 h 253371"/>
                  <a:gd name="connsiteX19" fmla="*/ 236350 w 474345"/>
                  <a:gd name="connsiteY19" fmla="*/ 119100 h 25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4345" h="253371">
                    <a:moveTo>
                      <a:pt x="236350" y="119100"/>
                    </a:moveTo>
                    <a:lnTo>
                      <a:pt x="267594" y="33908"/>
                    </a:lnTo>
                    <a:lnTo>
                      <a:pt x="326286" y="247553"/>
                    </a:lnTo>
                    <a:cubicBezTo>
                      <a:pt x="327223" y="250844"/>
                      <a:pt x="330143" y="253179"/>
                      <a:pt x="333559" y="253372"/>
                    </a:cubicBezTo>
                    <a:lnTo>
                      <a:pt x="333939" y="253372"/>
                    </a:lnTo>
                    <a:cubicBezTo>
                      <a:pt x="337231" y="253372"/>
                      <a:pt x="340179" y="251331"/>
                      <a:pt x="341339" y="248249"/>
                    </a:cubicBezTo>
                    <a:lnTo>
                      <a:pt x="388077" y="124287"/>
                    </a:lnTo>
                    <a:lnTo>
                      <a:pt x="474345" y="124287"/>
                    </a:lnTo>
                    <a:lnTo>
                      <a:pt x="474345" y="108475"/>
                    </a:lnTo>
                    <a:lnTo>
                      <a:pt x="382638" y="108475"/>
                    </a:lnTo>
                    <a:cubicBezTo>
                      <a:pt x="379346" y="108475"/>
                      <a:pt x="376398" y="110516"/>
                      <a:pt x="375239" y="113598"/>
                    </a:cubicBezTo>
                    <a:lnTo>
                      <a:pt x="335204" y="219788"/>
                    </a:lnTo>
                    <a:lnTo>
                      <a:pt x="276385" y="5827"/>
                    </a:lnTo>
                    <a:cubicBezTo>
                      <a:pt x="275236" y="1615"/>
                      <a:pt x="270890" y="-868"/>
                      <a:pt x="266677" y="281"/>
                    </a:cubicBezTo>
                    <a:cubicBezTo>
                      <a:pt x="264204" y="955"/>
                      <a:pt x="262212" y="2787"/>
                      <a:pt x="261332" y="5194"/>
                    </a:cubicBezTo>
                    <a:lnTo>
                      <a:pt x="223322" y="108475"/>
                    </a:lnTo>
                    <a:lnTo>
                      <a:pt x="0" y="108475"/>
                    </a:lnTo>
                    <a:lnTo>
                      <a:pt x="0" y="124287"/>
                    </a:lnTo>
                    <a:lnTo>
                      <a:pt x="228951" y="124287"/>
                    </a:lnTo>
                    <a:cubicBezTo>
                      <a:pt x="232260" y="124276"/>
                      <a:pt x="235212" y="122207"/>
                      <a:pt x="236350" y="119100"/>
                    </a:cubicBezTo>
                    <a:close/>
                  </a:path>
                </a:pathLst>
              </a:custGeom>
              <a:grpFill/>
              <a:ln w="6271" cap="flat">
                <a:solidFill>
                  <a:schemeClr val="tx1"/>
                </a:solidFill>
                <a:prstDash val="solid"/>
                <a:miter/>
              </a:ln>
            </p:spPr>
            <p:txBody>
              <a:bodyPr rtlCol="0" anchor="ctr"/>
              <a:lstStyle/>
              <a:p>
                <a:endParaRPr lang="en-US" sz="1799"/>
              </a:p>
            </p:txBody>
          </p:sp>
        </p:grpSp>
        <p:sp>
          <p:nvSpPr>
            <p:cNvPr id="62" name="Freeform 6">
              <a:extLst>
                <a:ext uri="{FF2B5EF4-FFF2-40B4-BE49-F238E27FC236}">
                  <a16:creationId xmlns:a16="http://schemas.microsoft.com/office/drawing/2014/main" id="{68530D3B-7C8E-5297-36DB-109886011E50}"/>
                </a:ext>
              </a:extLst>
            </p:cNvPr>
            <p:cNvSpPr>
              <a:spLocks noEditPoints="1"/>
            </p:cNvSpPr>
            <p:nvPr/>
          </p:nvSpPr>
          <p:spPr bwMode="auto">
            <a:xfrm>
              <a:off x="1737581" y="1832405"/>
              <a:ext cx="161673" cy="299901"/>
            </a:xfrm>
            <a:custGeom>
              <a:avLst/>
              <a:gdLst>
                <a:gd name="T0" fmla="*/ 183 w 198"/>
                <a:gd name="T1" fmla="*/ 0 h 384"/>
                <a:gd name="T2" fmla="*/ 14 w 198"/>
                <a:gd name="T3" fmla="*/ 0 h 384"/>
                <a:gd name="T4" fmla="*/ 0 w 198"/>
                <a:gd name="T5" fmla="*/ 14 h 384"/>
                <a:gd name="T6" fmla="*/ 0 w 198"/>
                <a:gd name="T7" fmla="*/ 370 h 384"/>
                <a:gd name="T8" fmla="*/ 14 w 198"/>
                <a:gd name="T9" fmla="*/ 384 h 384"/>
                <a:gd name="T10" fmla="*/ 184 w 198"/>
                <a:gd name="T11" fmla="*/ 384 h 384"/>
                <a:gd name="T12" fmla="*/ 198 w 198"/>
                <a:gd name="T13" fmla="*/ 370 h 384"/>
                <a:gd name="T14" fmla="*/ 198 w 198"/>
                <a:gd name="T15" fmla="*/ 15 h 384"/>
                <a:gd name="T16" fmla="*/ 183 w 198"/>
                <a:gd name="T17" fmla="*/ 0 h 384"/>
                <a:gd name="T18" fmla="*/ 182 w 198"/>
                <a:gd name="T19" fmla="*/ 16 h 384"/>
                <a:gd name="T20" fmla="*/ 182 w 198"/>
                <a:gd name="T21" fmla="*/ 41 h 384"/>
                <a:gd name="T22" fmla="*/ 16 w 198"/>
                <a:gd name="T23" fmla="*/ 41 h 384"/>
                <a:gd name="T24" fmla="*/ 16 w 198"/>
                <a:gd name="T25" fmla="*/ 16 h 384"/>
                <a:gd name="T26" fmla="*/ 182 w 198"/>
                <a:gd name="T27" fmla="*/ 16 h 384"/>
                <a:gd name="T28" fmla="*/ 182 w 198"/>
                <a:gd name="T29" fmla="*/ 57 h 384"/>
                <a:gd name="T30" fmla="*/ 182 w 198"/>
                <a:gd name="T31" fmla="*/ 322 h 384"/>
                <a:gd name="T32" fmla="*/ 16 w 198"/>
                <a:gd name="T33" fmla="*/ 322 h 384"/>
                <a:gd name="T34" fmla="*/ 16 w 198"/>
                <a:gd name="T35" fmla="*/ 57 h 384"/>
                <a:gd name="T36" fmla="*/ 182 w 198"/>
                <a:gd name="T37" fmla="*/ 57 h 384"/>
                <a:gd name="T38" fmla="*/ 16 w 198"/>
                <a:gd name="T39" fmla="*/ 368 h 384"/>
                <a:gd name="T40" fmla="*/ 16 w 198"/>
                <a:gd name="T41" fmla="*/ 338 h 384"/>
                <a:gd name="T42" fmla="*/ 182 w 198"/>
                <a:gd name="T43" fmla="*/ 338 h 384"/>
                <a:gd name="T44" fmla="*/ 182 w 198"/>
                <a:gd name="T45" fmla="*/ 368 h 384"/>
                <a:gd name="T46" fmla="*/ 16 w 198"/>
                <a:gd name="T47" fmla="*/ 36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384">
                  <a:moveTo>
                    <a:pt x="183" y="0"/>
                  </a:moveTo>
                  <a:cubicBezTo>
                    <a:pt x="14" y="0"/>
                    <a:pt x="14" y="0"/>
                    <a:pt x="14" y="0"/>
                  </a:cubicBezTo>
                  <a:cubicBezTo>
                    <a:pt x="6" y="0"/>
                    <a:pt x="0" y="6"/>
                    <a:pt x="0" y="14"/>
                  </a:cubicBezTo>
                  <a:cubicBezTo>
                    <a:pt x="0" y="370"/>
                    <a:pt x="0" y="370"/>
                    <a:pt x="0" y="370"/>
                  </a:cubicBezTo>
                  <a:cubicBezTo>
                    <a:pt x="0" y="378"/>
                    <a:pt x="6" y="384"/>
                    <a:pt x="14" y="384"/>
                  </a:cubicBezTo>
                  <a:cubicBezTo>
                    <a:pt x="184" y="384"/>
                    <a:pt x="184" y="384"/>
                    <a:pt x="184" y="384"/>
                  </a:cubicBezTo>
                  <a:cubicBezTo>
                    <a:pt x="192" y="384"/>
                    <a:pt x="198" y="378"/>
                    <a:pt x="198" y="370"/>
                  </a:cubicBezTo>
                  <a:cubicBezTo>
                    <a:pt x="198" y="15"/>
                    <a:pt x="198" y="15"/>
                    <a:pt x="198" y="15"/>
                  </a:cubicBezTo>
                  <a:cubicBezTo>
                    <a:pt x="198" y="7"/>
                    <a:pt x="191" y="0"/>
                    <a:pt x="183" y="0"/>
                  </a:cubicBezTo>
                  <a:close/>
                  <a:moveTo>
                    <a:pt x="182" y="16"/>
                  </a:moveTo>
                  <a:cubicBezTo>
                    <a:pt x="182" y="41"/>
                    <a:pt x="182" y="41"/>
                    <a:pt x="182" y="41"/>
                  </a:cubicBezTo>
                  <a:cubicBezTo>
                    <a:pt x="16" y="41"/>
                    <a:pt x="16" y="41"/>
                    <a:pt x="16" y="41"/>
                  </a:cubicBezTo>
                  <a:cubicBezTo>
                    <a:pt x="16" y="16"/>
                    <a:pt x="16" y="16"/>
                    <a:pt x="16" y="16"/>
                  </a:cubicBezTo>
                  <a:lnTo>
                    <a:pt x="182" y="16"/>
                  </a:lnTo>
                  <a:close/>
                  <a:moveTo>
                    <a:pt x="182" y="57"/>
                  </a:moveTo>
                  <a:cubicBezTo>
                    <a:pt x="182" y="322"/>
                    <a:pt x="182" y="322"/>
                    <a:pt x="182" y="322"/>
                  </a:cubicBezTo>
                  <a:cubicBezTo>
                    <a:pt x="16" y="322"/>
                    <a:pt x="16" y="322"/>
                    <a:pt x="16" y="322"/>
                  </a:cubicBezTo>
                  <a:cubicBezTo>
                    <a:pt x="16" y="57"/>
                    <a:pt x="16" y="57"/>
                    <a:pt x="16" y="57"/>
                  </a:cubicBezTo>
                  <a:lnTo>
                    <a:pt x="182" y="57"/>
                  </a:lnTo>
                  <a:close/>
                  <a:moveTo>
                    <a:pt x="16" y="368"/>
                  </a:moveTo>
                  <a:cubicBezTo>
                    <a:pt x="16" y="338"/>
                    <a:pt x="16" y="338"/>
                    <a:pt x="16" y="338"/>
                  </a:cubicBezTo>
                  <a:cubicBezTo>
                    <a:pt x="182" y="338"/>
                    <a:pt x="182" y="338"/>
                    <a:pt x="182" y="338"/>
                  </a:cubicBezTo>
                  <a:cubicBezTo>
                    <a:pt x="182" y="368"/>
                    <a:pt x="182" y="368"/>
                    <a:pt x="182" y="368"/>
                  </a:cubicBezTo>
                  <a:lnTo>
                    <a:pt x="16" y="36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32" tIns="41115" rIns="82232" bIns="41115" numCol="1" anchor="t" anchorCtr="0" compatLnSpc="1">
              <a:prstTxWarp prst="textNoShape">
                <a:avLst/>
              </a:prstTxWarp>
            </a:bodyPr>
            <a:lstStyle/>
            <a:p>
              <a:pPr defTabSz="1370504">
                <a:defRPr/>
              </a:pPr>
              <a:endParaRPr lang="en-US" sz="4047">
                <a:solidFill>
                  <a:srgbClr val="717074"/>
                </a:solidFill>
                <a:latin typeface="Metropolis"/>
              </a:endParaRPr>
            </a:p>
          </p:txBody>
        </p:sp>
        <p:sp>
          <p:nvSpPr>
            <p:cNvPr id="65" name="Freeform 10">
              <a:extLst>
                <a:ext uri="{FF2B5EF4-FFF2-40B4-BE49-F238E27FC236}">
                  <a16:creationId xmlns:a16="http://schemas.microsoft.com/office/drawing/2014/main" id="{C438C8C7-ABEB-09B3-6F7C-00785C6A2C7F}"/>
                </a:ext>
              </a:extLst>
            </p:cNvPr>
            <p:cNvSpPr>
              <a:spLocks noEditPoints="1"/>
            </p:cNvSpPr>
            <p:nvPr/>
          </p:nvSpPr>
          <p:spPr bwMode="auto">
            <a:xfrm>
              <a:off x="2342297" y="2223640"/>
              <a:ext cx="327231" cy="178588"/>
            </a:xfrm>
            <a:custGeom>
              <a:avLst/>
              <a:gdLst>
                <a:gd name="T0" fmla="*/ 368 w 384"/>
                <a:gd name="T1" fmla="*/ 174 h 220"/>
                <a:gd name="T2" fmla="*/ 353 w 384"/>
                <a:gd name="T3" fmla="*/ 174 h 220"/>
                <a:gd name="T4" fmla="*/ 354 w 384"/>
                <a:gd name="T5" fmla="*/ 167 h 220"/>
                <a:gd name="T6" fmla="*/ 354 w 384"/>
                <a:gd name="T7" fmla="*/ 22 h 220"/>
                <a:gd name="T8" fmla="*/ 332 w 384"/>
                <a:gd name="T9" fmla="*/ 0 h 220"/>
                <a:gd name="T10" fmla="*/ 52 w 384"/>
                <a:gd name="T11" fmla="*/ 0 h 220"/>
                <a:gd name="T12" fmla="*/ 30 w 384"/>
                <a:gd name="T13" fmla="*/ 22 h 220"/>
                <a:gd name="T14" fmla="*/ 30 w 384"/>
                <a:gd name="T15" fmla="*/ 167 h 220"/>
                <a:gd name="T16" fmla="*/ 31 w 384"/>
                <a:gd name="T17" fmla="*/ 174 h 220"/>
                <a:gd name="T18" fmla="*/ 16 w 384"/>
                <a:gd name="T19" fmla="*/ 174 h 220"/>
                <a:gd name="T20" fmla="*/ 0 w 384"/>
                <a:gd name="T21" fmla="*/ 190 h 220"/>
                <a:gd name="T22" fmla="*/ 0 w 384"/>
                <a:gd name="T23" fmla="*/ 203 h 220"/>
                <a:gd name="T24" fmla="*/ 16 w 384"/>
                <a:gd name="T25" fmla="*/ 220 h 220"/>
                <a:gd name="T26" fmla="*/ 368 w 384"/>
                <a:gd name="T27" fmla="*/ 220 h 220"/>
                <a:gd name="T28" fmla="*/ 384 w 384"/>
                <a:gd name="T29" fmla="*/ 203 h 220"/>
                <a:gd name="T30" fmla="*/ 384 w 384"/>
                <a:gd name="T31" fmla="*/ 190 h 220"/>
                <a:gd name="T32" fmla="*/ 368 w 384"/>
                <a:gd name="T33" fmla="*/ 174 h 220"/>
                <a:gd name="T34" fmla="*/ 46 w 384"/>
                <a:gd name="T35" fmla="*/ 167 h 220"/>
                <a:gd name="T36" fmla="*/ 46 w 384"/>
                <a:gd name="T37" fmla="*/ 22 h 220"/>
                <a:gd name="T38" fmla="*/ 52 w 384"/>
                <a:gd name="T39" fmla="*/ 16 h 220"/>
                <a:gd name="T40" fmla="*/ 332 w 384"/>
                <a:gd name="T41" fmla="*/ 16 h 220"/>
                <a:gd name="T42" fmla="*/ 338 w 384"/>
                <a:gd name="T43" fmla="*/ 22 h 220"/>
                <a:gd name="T44" fmla="*/ 338 w 384"/>
                <a:gd name="T45" fmla="*/ 167 h 220"/>
                <a:gd name="T46" fmla="*/ 332 w 384"/>
                <a:gd name="T47" fmla="*/ 174 h 220"/>
                <a:gd name="T48" fmla="*/ 237 w 384"/>
                <a:gd name="T49" fmla="*/ 174 h 220"/>
                <a:gd name="T50" fmla="*/ 149 w 384"/>
                <a:gd name="T51" fmla="*/ 174 h 220"/>
                <a:gd name="T52" fmla="*/ 52 w 384"/>
                <a:gd name="T53" fmla="*/ 174 h 220"/>
                <a:gd name="T54" fmla="*/ 46 w 384"/>
                <a:gd name="T55" fmla="*/ 167 h 220"/>
                <a:gd name="T56" fmla="*/ 16 w 384"/>
                <a:gd name="T57" fmla="*/ 204 h 220"/>
                <a:gd name="T58" fmla="*/ 16 w 384"/>
                <a:gd name="T59" fmla="*/ 203 h 220"/>
                <a:gd name="T60" fmla="*/ 16 w 384"/>
                <a:gd name="T61" fmla="*/ 190 h 220"/>
                <a:gd name="T62" fmla="*/ 16 w 384"/>
                <a:gd name="T63" fmla="*/ 190 h 220"/>
                <a:gd name="T64" fmla="*/ 52 w 384"/>
                <a:gd name="T65" fmla="*/ 190 h 220"/>
                <a:gd name="T66" fmla="*/ 142 w 384"/>
                <a:gd name="T67" fmla="*/ 190 h 220"/>
                <a:gd name="T68" fmla="*/ 149 w 384"/>
                <a:gd name="T69" fmla="*/ 197 h 220"/>
                <a:gd name="T70" fmla="*/ 161 w 384"/>
                <a:gd name="T71" fmla="*/ 204 h 220"/>
                <a:gd name="T72" fmla="*/ 16 w 384"/>
                <a:gd name="T73" fmla="*/ 204 h 220"/>
                <a:gd name="T74" fmla="*/ 368 w 384"/>
                <a:gd name="T75" fmla="*/ 203 h 220"/>
                <a:gd name="T76" fmla="*/ 368 w 384"/>
                <a:gd name="T77" fmla="*/ 204 h 220"/>
                <a:gd name="T78" fmla="*/ 226 w 384"/>
                <a:gd name="T79" fmla="*/ 204 h 220"/>
                <a:gd name="T80" fmla="*/ 238 w 384"/>
                <a:gd name="T81" fmla="*/ 196 h 220"/>
                <a:gd name="T82" fmla="*/ 244 w 384"/>
                <a:gd name="T83" fmla="*/ 190 h 220"/>
                <a:gd name="T84" fmla="*/ 332 w 384"/>
                <a:gd name="T85" fmla="*/ 190 h 220"/>
                <a:gd name="T86" fmla="*/ 368 w 384"/>
                <a:gd name="T87" fmla="*/ 190 h 220"/>
                <a:gd name="T88" fmla="*/ 368 w 384"/>
                <a:gd name="T89" fmla="*/ 190 h 220"/>
                <a:gd name="T90" fmla="*/ 368 w 384"/>
                <a:gd name="T91" fmla="*/ 203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4" h="220">
                  <a:moveTo>
                    <a:pt x="368" y="174"/>
                  </a:moveTo>
                  <a:cubicBezTo>
                    <a:pt x="353" y="174"/>
                    <a:pt x="353" y="174"/>
                    <a:pt x="353" y="174"/>
                  </a:cubicBezTo>
                  <a:cubicBezTo>
                    <a:pt x="354" y="172"/>
                    <a:pt x="354" y="170"/>
                    <a:pt x="354" y="167"/>
                  </a:cubicBezTo>
                  <a:cubicBezTo>
                    <a:pt x="354" y="22"/>
                    <a:pt x="354" y="22"/>
                    <a:pt x="354" y="22"/>
                  </a:cubicBezTo>
                  <a:cubicBezTo>
                    <a:pt x="354" y="10"/>
                    <a:pt x="344" y="0"/>
                    <a:pt x="332" y="0"/>
                  </a:cubicBezTo>
                  <a:cubicBezTo>
                    <a:pt x="52" y="0"/>
                    <a:pt x="52" y="0"/>
                    <a:pt x="52" y="0"/>
                  </a:cubicBezTo>
                  <a:cubicBezTo>
                    <a:pt x="40" y="0"/>
                    <a:pt x="30" y="10"/>
                    <a:pt x="30" y="22"/>
                  </a:cubicBezTo>
                  <a:cubicBezTo>
                    <a:pt x="30" y="167"/>
                    <a:pt x="30" y="167"/>
                    <a:pt x="30" y="167"/>
                  </a:cubicBezTo>
                  <a:cubicBezTo>
                    <a:pt x="30" y="170"/>
                    <a:pt x="30" y="172"/>
                    <a:pt x="31" y="174"/>
                  </a:cubicBezTo>
                  <a:cubicBezTo>
                    <a:pt x="16" y="174"/>
                    <a:pt x="16" y="174"/>
                    <a:pt x="16" y="174"/>
                  </a:cubicBezTo>
                  <a:cubicBezTo>
                    <a:pt x="7" y="174"/>
                    <a:pt x="0" y="181"/>
                    <a:pt x="0" y="190"/>
                  </a:cubicBezTo>
                  <a:cubicBezTo>
                    <a:pt x="0" y="203"/>
                    <a:pt x="0" y="203"/>
                    <a:pt x="0" y="203"/>
                  </a:cubicBezTo>
                  <a:cubicBezTo>
                    <a:pt x="0" y="212"/>
                    <a:pt x="7" y="220"/>
                    <a:pt x="16" y="220"/>
                  </a:cubicBezTo>
                  <a:cubicBezTo>
                    <a:pt x="368" y="220"/>
                    <a:pt x="368" y="220"/>
                    <a:pt x="368" y="220"/>
                  </a:cubicBezTo>
                  <a:cubicBezTo>
                    <a:pt x="377" y="220"/>
                    <a:pt x="384" y="212"/>
                    <a:pt x="384" y="203"/>
                  </a:cubicBezTo>
                  <a:cubicBezTo>
                    <a:pt x="384" y="190"/>
                    <a:pt x="384" y="190"/>
                    <a:pt x="384" y="190"/>
                  </a:cubicBezTo>
                  <a:cubicBezTo>
                    <a:pt x="384" y="181"/>
                    <a:pt x="377" y="174"/>
                    <a:pt x="368" y="174"/>
                  </a:cubicBezTo>
                  <a:close/>
                  <a:moveTo>
                    <a:pt x="46" y="167"/>
                  </a:moveTo>
                  <a:cubicBezTo>
                    <a:pt x="46" y="22"/>
                    <a:pt x="46" y="22"/>
                    <a:pt x="46" y="22"/>
                  </a:cubicBezTo>
                  <a:cubicBezTo>
                    <a:pt x="46" y="19"/>
                    <a:pt x="49" y="16"/>
                    <a:pt x="52" y="16"/>
                  </a:cubicBezTo>
                  <a:cubicBezTo>
                    <a:pt x="332" y="16"/>
                    <a:pt x="332" y="16"/>
                    <a:pt x="332" y="16"/>
                  </a:cubicBezTo>
                  <a:cubicBezTo>
                    <a:pt x="335" y="16"/>
                    <a:pt x="338" y="19"/>
                    <a:pt x="338" y="22"/>
                  </a:cubicBezTo>
                  <a:cubicBezTo>
                    <a:pt x="338" y="167"/>
                    <a:pt x="338" y="167"/>
                    <a:pt x="338" y="167"/>
                  </a:cubicBezTo>
                  <a:cubicBezTo>
                    <a:pt x="338" y="171"/>
                    <a:pt x="335" y="174"/>
                    <a:pt x="332" y="174"/>
                  </a:cubicBezTo>
                  <a:cubicBezTo>
                    <a:pt x="237" y="174"/>
                    <a:pt x="237" y="174"/>
                    <a:pt x="237" y="174"/>
                  </a:cubicBezTo>
                  <a:cubicBezTo>
                    <a:pt x="149" y="174"/>
                    <a:pt x="149" y="174"/>
                    <a:pt x="149" y="174"/>
                  </a:cubicBezTo>
                  <a:cubicBezTo>
                    <a:pt x="52" y="174"/>
                    <a:pt x="52" y="174"/>
                    <a:pt x="52" y="174"/>
                  </a:cubicBezTo>
                  <a:cubicBezTo>
                    <a:pt x="49" y="174"/>
                    <a:pt x="46" y="171"/>
                    <a:pt x="46" y="167"/>
                  </a:cubicBezTo>
                  <a:close/>
                  <a:moveTo>
                    <a:pt x="16" y="204"/>
                  </a:moveTo>
                  <a:cubicBezTo>
                    <a:pt x="16" y="204"/>
                    <a:pt x="16" y="204"/>
                    <a:pt x="16" y="203"/>
                  </a:cubicBezTo>
                  <a:cubicBezTo>
                    <a:pt x="16" y="190"/>
                    <a:pt x="16" y="190"/>
                    <a:pt x="16" y="190"/>
                  </a:cubicBezTo>
                  <a:cubicBezTo>
                    <a:pt x="16" y="190"/>
                    <a:pt x="16" y="190"/>
                    <a:pt x="16" y="190"/>
                  </a:cubicBezTo>
                  <a:cubicBezTo>
                    <a:pt x="52" y="190"/>
                    <a:pt x="52" y="190"/>
                    <a:pt x="52" y="190"/>
                  </a:cubicBezTo>
                  <a:cubicBezTo>
                    <a:pt x="142" y="190"/>
                    <a:pt x="142" y="190"/>
                    <a:pt x="142" y="190"/>
                  </a:cubicBezTo>
                  <a:cubicBezTo>
                    <a:pt x="149" y="197"/>
                    <a:pt x="149" y="197"/>
                    <a:pt x="149" y="197"/>
                  </a:cubicBezTo>
                  <a:cubicBezTo>
                    <a:pt x="152" y="200"/>
                    <a:pt x="156" y="203"/>
                    <a:pt x="161" y="204"/>
                  </a:cubicBezTo>
                  <a:lnTo>
                    <a:pt x="16" y="204"/>
                  </a:lnTo>
                  <a:close/>
                  <a:moveTo>
                    <a:pt x="368" y="203"/>
                  </a:moveTo>
                  <a:cubicBezTo>
                    <a:pt x="368" y="204"/>
                    <a:pt x="368" y="204"/>
                    <a:pt x="368" y="204"/>
                  </a:cubicBezTo>
                  <a:cubicBezTo>
                    <a:pt x="226" y="204"/>
                    <a:pt x="226" y="204"/>
                    <a:pt x="226" y="204"/>
                  </a:cubicBezTo>
                  <a:cubicBezTo>
                    <a:pt x="231" y="203"/>
                    <a:pt x="235" y="200"/>
                    <a:pt x="238" y="196"/>
                  </a:cubicBezTo>
                  <a:cubicBezTo>
                    <a:pt x="244" y="190"/>
                    <a:pt x="244" y="190"/>
                    <a:pt x="244" y="190"/>
                  </a:cubicBezTo>
                  <a:cubicBezTo>
                    <a:pt x="332" y="190"/>
                    <a:pt x="332" y="190"/>
                    <a:pt x="332" y="190"/>
                  </a:cubicBezTo>
                  <a:cubicBezTo>
                    <a:pt x="368" y="190"/>
                    <a:pt x="368" y="190"/>
                    <a:pt x="368" y="190"/>
                  </a:cubicBezTo>
                  <a:cubicBezTo>
                    <a:pt x="368" y="190"/>
                    <a:pt x="368" y="190"/>
                    <a:pt x="368" y="190"/>
                  </a:cubicBezTo>
                  <a:lnTo>
                    <a:pt x="368" y="203"/>
                  </a:lnTo>
                  <a:close/>
                </a:path>
              </a:pathLst>
            </a:custGeom>
            <a:solidFill>
              <a:schemeClr val="tx1"/>
            </a:solidFill>
            <a:ln>
              <a:noFill/>
            </a:ln>
          </p:spPr>
          <p:txBody>
            <a:bodyPr vert="horz" wrap="square" lIns="82232" tIns="41115" rIns="82232" bIns="41115" numCol="1" anchor="t" anchorCtr="0" compatLnSpc="1">
              <a:prstTxWarp prst="textNoShape">
                <a:avLst/>
              </a:prstTxWarp>
            </a:bodyPr>
            <a:lstStyle/>
            <a:p>
              <a:pPr defTabSz="1370504">
                <a:defRPr/>
              </a:pPr>
              <a:endParaRPr lang="en-US" sz="4047">
                <a:solidFill>
                  <a:srgbClr val="717074"/>
                </a:solidFill>
                <a:latin typeface="Metropolis"/>
              </a:endParaRPr>
            </a:p>
          </p:txBody>
        </p:sp>
        <p:pic>
          <p:nvPicPr>
            <p:cNvPr id="66" name="Graphic 65">
              <a:extLst>
                <a:ext uri="{FF2B5EF4-FFF2-40B4-BE49-F238E27FC236}">
                  <a16:creationId xmlns:a16="http://schemas.microsoft.com/office/drawing/2014/main" id="{B0B20ACF-0E8C-4095-9237-7DBCBA4BDE9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31416" y="1832405"/>
              <a:ext cx="305104" cy="296443"/>
            </a:xfrm>
            <a:prstGeom prst="rect">
              <a:avLst/>
            </a:prstGeom>
          </p:spPr>
        </p:pic>
        <p:grpSp>
          <p:nvGrpSpPr>
            <p:cNvPr id="67" name="Group 66">
              <a:extLst>
                <a:ext uri="{FF2B5EF4-FFF2-40B4-BE49-F238E27FC236}">
                  <a16:creationId xmlns:a16="http://schemas.microsoft.com/office/drawing/2014/main" id="{35704DCA-3370-E238-F92A-12ADEA3C0B46}"/>
                </a:ext>
              </a:extLst>
            </p:cNvPr>
            <p:cNvGrpSpPr/>
            <p:nvPr/>
          </p:nvGrpSpPr>
          <p:grpSpPr>
            <a:xfrm>
              <a:off x="2399227" y="2517625"/>
              <a:ext cx="189196" cy="290848"/>
              <a:chOff x="7372157" y="639795"/>
              <a:chExt cx="463550" cy="733425"/>
            </a:xfrm>
            <a:solidFill>
              <a:schemeClr val="tx1"/>
            </a:solidFill>
          </p:grpSpPr>
          <p:sp>
            <p:nvSpPr>
              <p:cNvPr id="68" name="Freeform 13">
                <a:extLst>
                  <a:ext uri="{FF2B5EF4-FFF2-40B4-BE49-F238E27FC236}">
                    <a16:creationId xmlns:a16="http://schemas.microsoft.com/office/drawing/2014/main" id="{E275C15A-5A05-7CCB-6D9A-86BAB536A2D5}"/>
                  </a:ext>
                </a:extLst>
              </p:cNvPr>
              <p:cNvSpPr>
                <a:spLocks/>
              </p:cNvSpPr>
              <p:nvPr/>
            </p:nvSpPr>
            <p:spPr bwMode="auto">
              <a:xfrm>
                <a:off x="7548369" y="887445"/>
                <a:ext cx="114300" cy="185738"/>
              </a:xfrm>
              <a:custGeom>
                <a:avLst/>
                <a:gdLst>
                  <a:gd name="T0" fmla="*/ 44 w 59"/>
                  <a:gd name="T1" fmla="*/ 36 h 97"/>
                  <a:gd name="T2" fmla="*/ 16 w 59"/>
                  <a:gd name="T3" fmla="*/ 68 h 97"/>
                  <a:gd name="T4" fmla="*/ 16 w 59"/>
                  <a:gd name="T5" fmla="*/ 8 h 97"/>
                  <a:gd name="T6" fmla="*/ 8 w 59"/>
                  <a:gd name="T7" fmla="*/ 0 h 97"/>
                  <a:gd name="T8" fmla="*/ 0 w 59"/>
                  <a:gd name="T9" fmla="*/ 8 h 97"/>
                  <a:gd name="T10" fmla="*/ 0 w 59"/>
                  <a:gd name="T11" fmla="*/ 89 h 97"/>
                  <a:gd name="T12" fmla="*/ 5 w 59"/>
                  <a:gd name="T13" fmla="*/ 96 h 97"/>
                  <a:gd name="T14" fmla="*/ 8 w 59"/>
                  <a:gd name="T15" fmla="*/ 97 h 97"/>
                  <a:gd name="T16" fmla="*/ 14 w 59"/>
                  <a:gd name="T17" fmla="*/ 94 h 97"/>
                  <a:gd name="T18" fmla="*/ 56 w 59"/>
                  <a:gd name="T19" fmla="*/ 47 h 97"/>
                  <a:gd name="T20" fmla="*/ 56 w 59"/>
                  <a:gd name="T21" fmla="*/ 36 h 97"/>
                  <a:gd name="T22" fmla="*/ 44 w 59"/>
                  <a:gd name="T23"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7">
                    <a:moveTo>
                      <a:pt x="44" y="36"/>
                    </a:moveTo>
                    <a:cubicBezTo>
                      <a:pt x="16" y="68"/>
                      <a:pt x="16" y="68"/>
                      <a:pt x="16" y="68"/>
                    </a:cubicBezTo>
                    <a:cubicBezTo>
                      <a:pt x="16" y="8"/>
                      <a:pt x="16" y="8"/>
                      <a:pt x="16" y="8"/>
                    </a:cubicBezTo>
                    <a:cubicBezTo>
                      <a:pt x="16" y="4"/>
                      <a:pt x="12" y="0"/>
                      <a:pt x="8" y="0"/>
                    </a:cubicBezTo>
                    <a:cubicBezTo>
                      <a:pt x="4" y="0"/>
                      <a:pt x="0" y="4"/>
                      <a:pt x="0" y="8"/>
                    </a:cubicBezTo>
                    <a:cubicBezTo>
                      <a:pt x="0" y="89"/>
                      <a:pt x="0" y="89"/>
                      <a:pt x="0" y="89"/>
                    </a:cubicBezTo>
                    <a:cubicBezTo>
                      <a:pt x="0" y="92"/>
                      <a:pt x="2" y="95"/>
                      <a:pt x="5" y="96"/>
                    </a:cubicBezTo>
                    <a:cubicBezTo>
                      <a:pt x="6" y="97"/>
                      <a:pt x="7" y="97"/>
                      <a:pt x="8" y="97"/>
                    </a:cubicBezTo>
                    <a:cubicBezTo>
                      <a:pt x="10" y="97"/>
                      <a:pt x="12" y="96"/>
                      <a:pt x="14" y="94"/>
                    </a:cubicBezTo>
                    <a:cubicBezTo>
                      <a:pt x="56" y="47"/>
                      <a:pt x="56" y="47"/>
                      <a:pt x="56" y="47"/>
                    </a:cubicBezTo>
                    <a:cubicBezTo>
                      <a:pt x="59" y="44"/>
                      <a:pt x="59" y="38"/>
                      <a:pt x="56" y="36"/>
                    </a:cubicBezTo>
                    <a:cubicBezTo>
                      <a:pt x="53" y="33"/>
                      <a:pt x="47" y="33"/>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32" tIns="41115" rIns="82232" bIns="41115" numCol="1" anchor="t" anchorCtr="0" compatLnSpc="1">
                <a:prstTxWarp prst="textNoShape">
                  <a:avLst/>
                </a:prstTxWarp>
              </a:bodyPr>
              <a:lstStyle/>
              <a:p>
                <a:pPr defTabSz="1370504">
                  <a:defRPr/>
                </a:pPr>
                <a:endParaRPr lang="en-US" sz="4047">
                  <a:solidFill>
                    <a:srgbClr val="717074"/>
                  </a:solidFill>
                  <a:latin typeface="Metropolis"/>
                </a:endParaRPr>
              </a:p>
            </p:txBody>
          </p:sp>
          <p:sp>
            <p:nvSpPr>
              <p:cNvPr id="69" name="Freeform 14">
                <a:extLst>
                  <a:ext uri="{FF2B5EF4-FFF2-40B4-BE49-F238E27FC236}">
                    <a16:creationId xmlns:a16="http://schemas.microsoft.com/office/drawing/2014/main" id="{E00836B6-452B-41A4-DA29-5A94CEC789D1}"/>
                  </a:ext>
                </a:extLst>
              </p:cNvPr>
              <p:cNvSpPr>
                <a:spLocks noEditPoints="1"/>
              </p:cNvSpPr>
              <p:nvPr/>
            </p:nvSpPr>
            <p:spPr bwMode="auto">
              <a:xfrm>
                <a:off x="7372157" y="639795"/>
                <a:ext cx="463550" cy="733425"/>
              </a:xfrm>
              <a:custGeom>
                <a:avLst/>
                <a:gdLst>
                  <a:gd name="T0" fmla="*/ 217 w 239"/>
                  <a:gd name="T1" fmla="*/ 106 h 384"/>
                  <a:gd name="T2" fmla="*/ 216 w 239"/>
                  <a:gd name="T3" fmla="*/ 99 h 384"/>
                  <a:gd name="T4" fmla="*/ 183 w 239"/>
                  <a:gd name="T5" fmla="*/ 73 h 384"/>
                  <a:gd name="T6" fmla="*/ 135 w 239"/>
                  <a:gd name="T7" fmla="*/ 0 h 384"/>
                  <a:gd name="T8" fmla="*/ 44 w 239"/>
                  <a:gd name="T9" fmla="*/ 29 h 384"/>
                  <a:gd name="T10" fmla="*/ 26 w 239"/>
                  <a:gd name="T11" fmla="*/ 73 h 384"/>
                  <a:gd name="T12" fmla="*/ 0 w 239"/>
                  <a:gd name="T13" fmla="*/ 284 h 384"/>
                  <a:gd name="T14" fmla="*/ 33 w 239"/>
                  <a:gd name="T15" fmla="*/ 311 h 384"/>
                  <a:gd name="T16" fmla="*/ 81 w 239"/>
                  <a:gd name="T17" fmla="*/ 384 h 384"/>
                  <a:gd name="T18" fmla="*/ 171 w 239"/>
                  <a:gd name="T19" fmla="*/ 356 h 384"/>
                  <a:gd name="T20" fmla="*/ 188 w 239"/>
                  <a:gd name="T21" fmla="*/ 311 h 384"/>
                  <a:gd name="T22" fmla="*/ 216 w 239"/>
                  <a:gd name="T23" fmla="*/ 265 h 384"/>
                  <a:gd name="T24" fmla="*/ 228 w 239"/>
                  <a:gd name="T25" fmla="*/ 186 h 384"/>
                  <a:gd name="T26" fmla="*/ 216 w 239"/>
                  <a:gd name="T27" fmla="*/ 165 h 384"/>
                  <a:gd name="T28" fmla="*/ 222 w 239"/>
                  <a:gd name="T29" fmla="*/ 165 h 384"/>
                  <a:gd name="T30" fmla="*/ 239 w 239"/>
                  <a:gd name="T31" fmla="*/ 123 h 384"/>
                  <a:gd name="T32" fmla="*/ 59 w 239"/>
                  <a:gd name="T33" fmla="*/ 33 h 384"/>
                  <a:gd name="T34" fmla="*/ 135 w 239"/>
                  <a:gd name="T35" fmla="*/ 16 h 384"/>
                  <a:gd name="T36" fmla="*/ 167 w 239"/>
                  <a:gd name="T37" fmla="*/ 73 h 384"/>
                  <a:gd name="T38" fmla="*/ 59 w 239"/>
                  <a:gd name="T39" fmla="*/ 33 h 384"/>
                  <a:gd name="T40" fmla="*/ 135 w 239"/>
                  <a:gd name="T41" fmla="*/ 368 h 384"/>
                  <a:gd name="T42" fmla="*/ 59 w 239"/>
                  <a:gd name="T43" fmla="*/ 351 h 384"/>
                  <a:gd name="T44" fmla="*/ 167 w 239"/>
                  <a:gd name="T45" fmla="*/ 311 h 384"/>
                  <a:gd name="T46" fmla="*/ 200 w 239"/>
                  <a:gd name="T47" fmla="*/ 284 h 384"/>
                  <a:gd name="T48" fmla="*/ 188 w 239"/>
                  <a:gd name="T49" fmla="*/ 295 h 384"/>
                  <a:gd name="T50" fmla="*/ 28 w 239"/>
                  <a:gd name="T51" fmla="*/ 295 h 384"/>
                  <a:gd name="T52" fmla="*/ 16 w 239"/>
                  <a:gd name="T53" fmla="*/ 99 h 384"/>
                  <a:gd name="T54" fmla="*/ 28 w 239"/>
                  <a:gd name="T55" fmla="*/ 89 h 384"/>
                  <a:gd name="T56" fmla="*/ 190 w 239"/>
                  <a:gd name="T57" fmla="*/ 89 h 384"/>
                  <a:gd name="T58" fmla="*/ 200 w 239"/>
                  <a:gd name="T59" fmla="*/ 123 h 384"/>
                  <a:gd name="T60" fmla="*/ 200 w 239"/>
                  <a:gd name="T61" fmla="*/ 186 h 384"/>
                  <a:gd name="T62" fmla="*/ 200 w 239"/>
                  <a:gd name="T63" fmla="*/ 284 h 384"/>
                  <a:gd name="T64" fmla="*/ 222 w 239"/>
                  <a:gd name="T65" fmla="*/ 149 h 384"/>
                  <a:gd name="T66" fmla="*/ 216 w 239"/>
                  <a:gd name="T67" fmla="*/ 148 h 384"/>
                  <a:gd name="T68" fmla="*/ 217 w 239"/>
                  <a:gd name="T69" fmla="*/ 122 h 384"/>
                  <a:gd name="T70" fmla="*/ 223 w 239"/>
                  <a:gd name="T71" fmla="*/ 12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384">
                    <a:moveTo>
                      <a:pt x="222" y="106"/>
                    </a:moveTo>
                    <a:cubicBezTo>
                      <a:pt x="217" y="106"/>
                      <a:pt x="217" y="106"/>
                      <a:pt x="217" y="106"/>
                    </a:cubicBezTo>
                    <a:cubicBezTo>
                      <a:pt x="216" y="106"/>
                      <a:pt x="216" y="106"/>
                      <a:pt x="216" y="106"/>
                    </a:cubicBezTo>
                    <a:cubicBezTo>
                      <a:pt x="216" y="99"/>
                      <a:pt x="216" y="99"/>
                      <a:pt x="216" y="99"/>
                    </a:cubicBezTo>
                    <a:cubicBezTo>
                      <a:pt x="216" y="85"/>
                      <a:pt x="204" y="73"/>
                      <a:pt x="190" y="73"/>
                    </a:cubicBezTo>
                    <a:cubicBezTo>
                      <a:pt x="183" y="73"/>
                      <a:pt x="183" y="73"/>
                      <a:pt x="183" y="73"/>
                    </a:cubicBezTo>
                    <a:cubicBezTo>
                      <a:pt x="171" y="28"/>
                      <a:pt x="171" y="28"/>
                      <a:pt x="171" y="28"/>
                    </a:cubicBezTo>
                    <a:cubicBezTo>
                      <a:pt x="167" y="12"/>
                      <a:pt x="152" y="0"/>
                      <a:pt x="135" y="0"/>
                    </a:cubicBezTo>
                    <a:cubicBezTo>
                      <a:pt x="81" y="0"/>
                      <a:pt x="81" y="0"/>
                      <a:pt x="81" y="0"/>
                    </a:cubicBezTo>
                    <a:cubicBezTo>
                      <a:pt x="63" y="0"/>
                      <a:pt x="48" y="12"/>
                      <a:pt x="44" y="29"/>
                    </a:cubicBezTo>
                    <a:cubicBezTo>
                      <a:pt x="33" y="73"/>
                      <a:pt x="33" y="73"/>
                      <a:pt x="33" y="73"/>
                    </a:cubicBezTo>
                    <a:cubicBezTo>
                      <a:pt x="26" y="73"/>
                      <a:pt x="26" y="73"/>
                      <a:pt x="26" y="73"/>
                    </a:cubicBezTo>
                    <a:cubicBezTo>
                      <a:pt x="12" y="73"/>
                      <a:pt x="0" y="85"/>
                      <a:pt x="0" y="99"/>
                    </a:cubicBezTo>
                    <a:cubicBezTo>
                      <a:pt x="0" y="284"/>
                      <a:pt x="0" y="284"/>
                      <a:pt x="0" y="284"/>
                    </a:cubicBezTo>
                    <a:cubicBezTo>
                      <a:pt x="0" y="299"/>
                      <a:pt x="13" y="311"/>
                      <a:pt x="28" y="311"/>
                    </a:cubicBezTo>
                    <a:cubicBezTo>
                      <a:pt x="33" y="311"/>
                      <a:pt x="33" y="311"/>
                      <a:pt x="33" y="311"/>
                    </a:cubicBezTo>
                    <a:cubicBezTo>
                      <a:pt x="44" y="355"/>
                      <a:pt x="44" y="355"/>
                      <a:pt x="44" y="355"/>
                    </a:cubicBezTo>
                    <a:cubicBezTo>
                      <a:pt x="48" y="372"/>
                      <a:pt x="63" y="384"/>
                      <a:pt x="81" y="384"/>
                    </a:cubicBezTo>
                    <a:cubicBezTo>
                      <a:pt x="135" y="384"/>
                      <a:pt x="135" y="384"/>
                      <a:pt x="135" y="384"/>
                    </a:cubicBezTo>
                    <a:cubicBezTo>
                      <a:pt x="152" y="384"/>
                      <a:pt x="167" y="373"/>
                      <a:pt x="171" y="356"/>
                    </a:cubicBezTo>
                    <a:cubicBezTo>
                      <a:pt x="183" y="311"/>
                      <a:pt x="183" y="311"/>
                      <a:pt x="183" y="311"/>
                    </a:cubicBezTo>
                    <a:cubicBezTo>
                      <a:pt x="188" y="311"/>
                      <a:pt x="188" y="311"/>
                      <a:pt x="188" y="311"/>
                    </a:cubicBezTo>
                    <a:cubicBezTo>
                      <a:pt x="203" y="311"/>
                      <a:pt x="216" y="299"/>
                      <a:pt x="216" y="284"/>
                    </a:cubicBezTo>
                    <a:cubicBezTo>
                      <a:pt x="216" y="265"/>
                      <a:pt x="216" y="265"/>
                      <a:pt x="216" y="265"/>
                    </a:cubicBezTo>
                    <a:cubicBezTo>
                      <a:pt x="222" y="264"/>
                      <a:pt x="228" y="258"/>
                      <a:pt x="228" y="251"/>
                    </a:cubicBezTo>
                    <a:cubicBezTo>
                      <a:pt x="228" y="186"/>
                      <a:pt x="228" y="186"/>
                      <a:pt x="228" y="186"/>
                    </a:cubicBezTo>
                    <a:cubicBezTo>
                      <a:pt x="228" y="179"/>
                      <a:pt x="222" y="173"/>
                      <a:pt x="216" y="172"/>
                    </a:cubicBezTo>
                    <a:cubicBezTo>
                      <a:pt x="216" y="165"/>
                      <a:pt x="216" y="165"/>
                      <a:pt x="216" y="165"/>
                    </a:cubicBezTo>
                    <a:cubicBezTo>
                      <a:pt x="216" y="165"/>
                      <a:pt x="216" y="165"/>
                      <a:pt x="217" y="165"/>
                    </a:cubicBezTo>
                    <a:cubicBezTo>
                      <a:pt x="222" y="165"/>
                      <a:pt x="222" y="165"/>
                      <a:pt x="222" y="165"/>
                    </a:cubicBezTo>
                    <a:cubicBezTo>
                      <a:pt x="232" y="165"/>
                      <a:pt x="239" y="157"/>
                      <a:pt x="239" y="148"/>
                    </a:cubicBezTo>
                    <a:cubicBezTo>
                      <a:pt x="239" y="123"/>
                      <a:pt x="239" y="123"/>
                      <a:pt x="239" y="123"/>
                    </a:cubicBezTo>
                    <a:cubicBezTo>
                      <a:pt x="239" y="113"/>
                      <a:pt x="232" y="106"/>
                      <a:pt x="222" y="106"/>
                    </a:cubicBezTo>
                    <a:close/>
                    <a:moveTo>
                      <a:pt x="59" y="33"/>
                    </a:moveTo>
                    <a:cubicBezTo>
                      <a:pt x="62" y="23"/>
                      <a:pt x="71" y="16"/>
                      <a:pt x="81" y="16"/>
                    </a:cubicBezTo>
                    <a:cubicBezTo>
                      <a:pt x="135" y="16"/>
                      <a:pt x="135" y="16"/>
                      <a:pt x="135" y="16"/>
                    </a:cubicBezTo>
                    <a:cubicBezTo>
                      <a:pt x="145" y="16"/>
                      <a:pt x="153" y="23"/>
                      <a:pt x="156" y="32"/>
                    </a:cubicBezTo>
                    <a:cubicBezTo>
                      <a:pt x="167" y="73"/>
                      <a:pt x="167" y="73"/>
                      <a:pt x="167" y="73"/>
                    </a:cubicBezTo>
                    <a:cubicBezTo>
                      <a:pt x="49" y="73"/>
                      <a:pt x="49" y="73"/>
                      <a:pt x="49" y="73"/>
                    </a:cubicBezTo>
                    <a:lnTo>
                      <a:pt x="59" y="33"/>
                    </a:lnTo>
                    <a:close/>
                    <a:moveTo>
                      <a:pt x="156" y="352"/>
                    </a:moveTo>
                    <a:cubicBezTo>
                      <a:pt x="153" y="362"/>
                      <a:pt x="145" y="368"/>
                      <a:pt x="135" y="368"/>
                    </a:cubicBezTo>
                    <a:cubicBezTo>
                      <a:pt x="81" y="368"/>
                      <a:pt x="81" y="368"/>
                      <a:pt x="81" y="368"/>
                    </a:cubicBezTo>
                    <a:cubicBezTo>
                      <a:pt x="71" y="368"/>
                      <a:pt x="62" y="361"/>
                      <a:pt x="59" y="351"/>
                    </a:cubicBezTo>
                    <a:cubicBezTo>
                      <a:pt x="49" y="311"/>
                      <a:pt x="49" y="311"/>
                      <a:pt x="49" y="311"/>
                    </a:cubicBezTo>
                    <a:cubicBezTo>
                      <a:pt x="167" y="311"/>
                      <a:pt x="167" y="311"/>
                      <a:pt x="167" y="311"/>
                    </a:cubicBezTo>
                    <a:lnTo>
                      <a:pt x="156" y="352"/>
                    </a:lnTo>
                    <a:close/>
                    <a:moveTo>
                      <a:pt x="200" y="284"/>
                    </a:moveTo>
                    <a:cubicBezTo>
                      <a:pt x="200" y="290"/>
                      <a:pt x="194" y="295"/>
                      <a:pt x="188" y="295"/>
                    </a:cubicBezTo>
                    <a:cubicBezTo>
                      <a:pt x="188" y="295"/>
                      <a:pt x="188" y="295"/>
                      <a:pt x="188" y="295"/>
                    </a:cubicBezTo>
                    <a:cubicBezTo>
                      <a:pt x="28" y="295"/>
                      <a:pt x="28" y="295"/>
                      <a:pt x="28" y="295"/>
                    </a:cubicBezTo>
                    <a:cubicBezTo>
                      <a:pt x="28" y="295"/>
                      <a:pt x="28" y="295"/>
                      <a:pt x="28" y="295"/>
                    </a:cubicBezTo>
                    <a:cubicBezTo>
                      <a:pt x="22" y="295"/>
                      <a:pt x="16" y="290"/>
                      <a:pt x="16" y="284"/>
                    </a:cubicBezTo>
                    <a:cubicBezTo>
                      <a:pt x="16" y="99"/>
                      <a:pt x="16" y="99"/>
                      <a:pt x="16" y="99"/>
                    </a:cubicBezTo>
                    <a:cubicBezTo>
                      <a:pt x="16" y="93"/>
                      <a:pt x="21" y="89"/>
                      <a:pt x="26" y="89"/>
                    </a:cubicBezTo>
                    <a:cubicBezTo>
                      <a:pt x="28" y="89"/>
                      <a:pt x="28" y="89"/>
                      <a:pt x="28" y="89"/>
                    </a:cubicBezTo>
                    <a:cubicBezTo>
                      <a:pt x="188" y="89"/>
                      <a:pt x="188" y="89"/>
                      <a:pt x="188" y="89"/>
                    </a:cubicBezTo>
                    <a:cubicBezTo>
                      <a:pt x="190" y="89"/>
                      <a:pt x="190" y="89"/>
                      <a:pt x="190" y="89"/>
                    </a:cubicBezTo>
                    <a:cubicBezTo>
                      <a:pt x="195" y="89"/>
                      <a:pt x="200" y="93"/>
                      <a:pt x="200" y="99"/>
                    </a:cubicBezTo>
                    <a:cubicBezTo>
                      <a:pt x="200" y="123"/>
                      <a:pt x="200" y="123"/>
                      <a:pt x="200" y="123"/>
                    </a:cubicBezTo>
                    <a:cubicBezTo>
                      <a:pt x="200" y="148"/>
                      <a:pt x="200" y="148"/>
                      <a:pt x="200" y="148"/>
                    </a:cubicBezTo>
                    <a:cubicBezTo>
                      <a:pt x="200" y="186"/>
                      <a:pt x="200" y="186"/>
                      <a:pt x="200" y="186"/>
                    </a:cubicBezTo>
                    <a:cubicBezTo>
                      <a:pt x="200" y="251"/>
                      <a:pt x="200" y="251"/>
                      <a:pt x="200" y="251"/>
                    </a:cubicBezTo>
                    <a:lnTo>
                      <a:pt x="200" y="284"/>
                    </a:lnTo>
                    <a:close/>
                    <a:moveTo>
                      <a:pt x="223" y="148"/>
                    </a:moveTo>
                    <a:cubicBezTo>
                      <a:pt x="223" y="149"/>
                      <a:pt x="223" y="149"/>
                      <a:pt x="222" y="149"/>
                    </a:cubicBezTo>
                    <a:cubicBezTo>
                      <a:pt x="217" y="149"/>
                      <a:pt x="217" y="149"/>
                      <a:pt x="217" y="149"/>
                    </a:cubicBezTo>
                    <a:cubicBezTo>
                      <a:pt x="216" y="149"/>
                      <a:pt x="216" y="149"/>
                      <a:pt x="216" y="148"/>
                    </a:cubicBezTo>
                    <a:cubicBezTo>
                      <a:pt x="216" y="123"/>
                      <a:pt x="216" y="123"/>
                      <a:pt x="216" y="123"/>
                    </a:cubicBezTo>
                    <a:cubicBezTo>
                      <a:pt x="216" y="122"/>
                      <a:pt x="216" y="122"/>
                      <a:pt x="217" y="122"/>
                    </a:cubicBezTo>
                    <a:cubicBezTo>
                      <a:pt x="222" y="122"/>
                      <a:pt x="222" y="122"/>
                      <a:pt x="222" y="122"/>
                    </a:cubicBezTo>
                    <a:cubicBezTo>
                      <a:pt x="223" y="122"/>
                      <a:pt x="223" y="122"/>
                      <a:pt x="223" y="123"/>
                    </a:cubicBezTo>
                    <a:lnTo>
                      <a:pt x="223"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32" tIns="41115" rIns="82232" bIns="41115" numCol="1" anchor="t" anchorCtr="0" compatLnSpc="1">
                <a:prstTxWarp prst="textNoShape">
                  <a:avLst/>
                </a:prstTxWarp>
              </a:bodyPr>
              <a:lstStyle/>
              <a:p>
                <a:pPr defTabSz="1370504">
                  <a:defRPr/>
                </a:pPr>
                <a:endParaRPr lang="en-US" sz="4047">
                  <a:solidFill>
                    <a:srgbClr val="717074"/>
                  </a:solidFill>
                  <a:latin typeface="Metropolis"/>
                </a:endParaRPr>
              </a:p>
            </p:txBody>
          </p:sp>
        </p:grpSp>
        <p:grpSp>
          <p:nvGrpSpPr>
            <p:cNvPr id="70" name="Group 69">
              <a:extLst>
                <a:ext uri="{FF2B5EF4-FFF2-40B4-BE49-F238E27FC236}">
                  <a16:creationId xmlns:a16="http://schemas.microsoft.com/office/drawing/2014/main" id="{BF3D2E52-35AE-93D7-DA3A-632E681FA544}"/>
                </a:ext>
              </a:extLst>
            </p:cNvPr>
            <p:cNvGrpSpPr/>
            <p:nvPr/>
          </p:nvGrpSpPr>
          <p:grpSpPr>
            <a:xfrm>
              <a:off x="2009074" y="1843212"/>
              <a:ext cx="225788" cy="289840"/>
              <a:chOff x="7602223" y="1388001"/>
              <a:chExt cx="359812" cy="475379"/>
            </a:xfrm>
            <a:solidFill>
              <a:schemeClr val="tx1"/>
            </a:solidFill>
          </p:grpSpPr>
          <p:sp>
            <p:nvSpPr>
              <p:cNvPr id="71" name="Freeform 53">
                <a:extLst>
                  <a:ext uri="{FF2B5EF4-FFF2-40B4-BE49-F238E27FC236}">
                    <a16:creationId xmlns:a16="http://schemas.microsoft.com/office/drawing/2014/main" id="{147D0EDF-DF76-C44F-CCDC-83D04A5A6D5C}"/>
                  </a:ext>
                </a:extLst>
              </p:cNvPr>
              <p:cNvSpPr>
                <a:spLocks noEditPoints="1"/>
              </p:cNvSpPr>
              <p:nvPr/>
            </p:nvSpPr>
            <p:spPr bwMode="auto">
              <a:xfrm>
                <a:off x="7688006" y="1493235"/>
                <a:ext cx="196586" cy="164417"/>
              </a:xfrm>
              <a:custGeom>
                <a:avLst/>
                <a:gdLst>
                  <a:gd name="T0" fmla="*/ 128 w 147"/>
                  <a:gd name="T1" fmla="*/ 11 h 126"/>
                  <a:gd name="T2" fmla="*/ 75 w 147"/>
                  <a:gd name="T3" fmla="*/ 19 h 126"/>
                  <a:gd name="T4" fmla="*/ 21 w 147"/>
                  <a:gd name="T5" fmla="*/ 11 h 126"/>
                  <a:gd name="T6" fmla="*/ 9 w 147"/>
                  <a:gd name="T7" fmla="*/ 58 h 126"/>
                  <a:gd name="T8" fmla="*/ 4 w 147"/>
                  <a:gd name="T9" fmla="*/ 58 h 126"/>
                  <a:gd name="T10" fmla="*/ 0 w 147"/>
                  <a:gd name="T11" fmla="*/ 62 h 126"/>
                  <a:gd name="T12" fmla="*/ 4 w 147"/>
                  <a:gd name="T13" fmla="*/ 66 h 126"/>
                  <a:gd name="T14" fmla="*/ 14 w 147"/>
                  <a:gd name="T15" fmla="*/ 66 h 126"/>
                  <a:gd name="T16" fmla="*/ 70 w 147"/>
                  <a:gd name="T17" fmla="*/ 123 h 126"/>
                  <a:gd name="T18" fmla="*/ 75 w 147"/>
                  <a:gd name="T19" fmla="*/ 126 h 126"/>
                  <a:gd name="T20" fmla="*/ 80 w 147"/>
                  <a:gd name="T21" fmla="*/ 123 h 126"/>
                  <a:gd name="T22" fmla="*/ 138 w 147"/>
                  <a:gd name="T23" fmla="*/ 61 h 126"/>
                  <a:gd name="T24" fmla="*/ 128 w 147"/>
                  <a:gd name="T25" fmla="*/ 11 h 126"/>
                  <a:gd name="T26" fmla="*/ 124 w 147"/>
                  <a:gd name="T27" fmla="*/ 55 h 126"/>
                  <a:gd name="T28" fmla="*/ 124 w 147"/>
                  <a:gd name="T29" fmla="*/ 56 h 126"/>
                  <a:gd name="T30" fmla="*/ 75 w 147"/>
                  <a:gd name="T31" fmla="*/ 106 h 126"/>
                  <a:gd name="T32" fmla="*/ 34 w 147"/>
                  <a:gd name="T33" fmla="*/ 66 h 126"/>
                  <a:gd name="T34" fmla="*/ 51 w 147"/>
                  <a:gd name="T35" fmla="*/ 66 h 126"/>
                  <a:gd name="T36" fmla="*/ 55 w 147"/>
                  <a:gd name="T37" fmla="*/ 63 h 126"/>
                  <a:gd name="T38" fmla="*/ 59 w 147"/>
                  <a:gd name="T39" fmla="*/ 53 h 126"/>
                  <a:gd name="T40" fmla="*/ 69 w 147"/>
                  <a:gd name="T41" fmla="*/ 89 h 126"/>
                  <a:gd name="T42" fmla="*/ 73 w 147"/>
                  <a:gd name="T43" fmla="*/ 92 h 126"/>
                  <a:gd name="T44" fmla="*/ 73 w 147"/>
                  <a:gd name="T45" fmla="*/ 92 h 126"/>
                  <a:gd name="T46" fmla="*/ 77 w 147"/>
                  <a:gd name="T47" fmla="*/ 89 h 126"/>
                  <a:gd name="T48" fmla="*/ 86 w 147"/>
                  <a:gd name="T49" fmla="*/ 66 h 126"/>
                  <a:gd name="T50" fmla="*/ 102 w 147"/>
                  <a:gd name="T51" fmla="*/ 66 h 126"/>
                  <a:gd name="T52" fmla="*/ 106 w 147"/>
                  <a:gd name="T53" fmla="*/ 62 h 126"/>
                  <a:gd name="T54" fmla="*/ 102 w 147"/>
                  <a:gd name="T55" fmla="*/ 58 h 126"/>
                  <a:gd name="T56" fmla="*/ 83 w 147"/>
                  <a:gd name="T57" fmla="*/ 58 h 126"/>
                  <a:gd name="T58" fmla="*/ 79 w 147"/>
                  <a:gd name="T59" fmla="*/ 61 h 126"/>
                  <a:gd name="T60" fmla="*/ 74 w 147"/>
                  <a:gd name="T61" fmla="*/ 75 h 126"/>
                  <a:gd name="T62" fmla="*/ 63 w 147"/>
                  <a:gd name="T63" fmla="*/ 39 h 126"/>
                  <a:gd name="T64" fmla="*/ 60 w 147"/>
                  <a:gd name="T65" fmla="*/ 36 h 126"/>
                  <a:gd name="T66" fmla="*/ 56 w 147"/>
                  <a:gd name="T67" fmla="*/ 39 h 126"/>
                  <a:gd name="T68" fmla="*/ 49 w 147"/>
                  <a:gd name="T69" fmla="*/ 58 h 126"/>
                  <a:gd name="T70" fmla="*/ 28 w 147"/>
                  <a:gd name="T71" fmla="*/ 58 h 126"/>
                  <a:gd name="T72" fmla="*/ 25 w 147"/>
                  <a:gd name="T73" fmla="*/ 54 h 126"/>
                  <a:gd name="T74" fmla="*/ 30 w 147"/>
                  <a:gd name="T75" fmla="*/ 24 h 126"/>
                  <a:gd name="T76" fmla="*/ 69 w 147"/>
                  <a:gd name="T77" fmla="*/ 35 h 126"/>
                  <a:gd name="T78" fmla="*/ 74 w 147"/>
                  <a:gd name="T79" fmla="*/ 42 h 126"/>
                  <a:gd name="T80" fmla="*/ 80 w 147"/>
                  <a:gd name="T81" fmla="*/ 36 h 126"/>
                  <a:gd name="T82" fmla="*/ 119 w 147"/>
                  <a:gd name="T83" fmla="*/ 25 h 126"/>
                  <a:gd name="T84" fmla="*/ 124 w 147"/>
                  <a:gd name="T85" fmla="*/ 5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 h="126">
                    <a:moveTo>
                      <a:pt x="128" y="11"/>
                    </a:moveTo>
                    <a:cubicBezTo>
                      <a:pt x="116" y="4"/>
                      <a:pt x="96" y="1"/>
                      <a:pt x="75" y="19"/>
                    </a:cubicBezTo>
                    <a:cubicBezTo>
                      <a:pt x="54" y="0"/>
                      <a:pt x="33" y="2"/>
                      <a:pt x="21" y="11"/>
                    </a:cubicBezTo>
                    <a:cubicBezTo>
                      <a:pt x="7" y="21"/>
                      <a:pt x="2" y="40"/>
                      <a:pt x="9" y="58"/>
                    </a:cubicBezTo>
                    <a:cubicBezTo>
                      <a:pt x="4" y="58"/>
                      <a:pt x="4" y="58"/>
                      <a:pt x="4" y="58"/>
                    </a:cubicBezTo>
                    <a:cubicBezTo>
                      <a:pt x="1" y="58"/>
                      <a:pt x="0" y="60"/>
                      <a:pt x="0" y="62"/>
                    </a:cubicBezTo>
                    <a:cubicBezTo>
                      <a:pt x="0" y="64"/>
                      <a:pt x="1" y="66"/>
                      <a:pt x="4" y="66"/>
                    </a:cubicBezTo>
                    <a:cubicBezTo>
                      <a:pt x="14" y="66"/>
                      <a:pt x="14" y="66"/>
                      <a:pt x="14" y="66"/>
                    </a:cubicBezTo>
                    <a:cubicBezTo>
                      <a:pt x="36" y="97"/>
                      <a:pt x="68" y="122"/>
                      <a:pt x="70" y="123"/>
                    </a:cubicBezTo>
                    <a:cubicBezTo>
                      <a:pt x="75" y="126"/>
                      <a:pt x="75" y="126"/>
                      <a:pt x="75" y="126"/>
                    </a:cubicBezTo>
                    <a:cubicBezTo>
                      <a:pt x="80" y="123"/>
                      <a:pt x="80" y="123"/>
                      <a:pt x="80" y="123"/>
                    </a:cubicBezTo>
                    <a:cubicBezTo>
                      <a:pt x="85" y="118"/>
                      <a:pt x="131" y="82"/>
                      <a:pt x="138" y="61"/>
                    </a:cubicBezTo>
                    <a:cubicBezTo>
                      <a:pt x="147" y="42"/>
                      <a:pt x="143" y="22"/>
                      <a:pt x="128" y="11"/>
                    </a:cubicBezTo>
                    <a:close/>
                    <a:moveTo>
                      <a:pt x="124" y="55"/>
                    </a:moveTo>
                    <a:cubicBezTo>
                      <a:pt x="124" y="56"/>
                      <a:pt x="124" y="56"/>
                      <a:pt x="124" y="56"/>
                    </a:cubicBezTo>
                    <a:cubicBezTo>
                      <a:pt x="119" y="67"/>
                      <a:pt x="93" y="91"/>
                      <a:pt x="75" y="106"/>
                    </a:cubicBezTo>
                    <a:cubicBezTo>
                      <a:pt x="66" y="99"/>
                      <a:pt x="49" y="84"/>
                      <a:pt x="34" y="66"/>
                    </a:cubicBezTo>
                    <a:cubicBezTo>
                      <a:pt x="51" y="66"/>
                      <a:pt x="51" y="66"/>
                      <a:pt x="51" y="66"/>
                    </a:cubicBezTo>
                    <a:cubicBezTo>
                      <a:pt x="53" y="66"/>
                      <a:pt x="54" y="65"/>
                      <a:pt x="55" y="63"/>
                    </a:cubicBezTo>
                    <a:cubicBezTo>
                      <a:pt x="59" y="53"/>
                      <a:pt x="59" y="53"/>
                      <a:pt x="59" y="53"/>
                    </a:cubicBezTo>
                    <a:cubicBezTo>
                      <a:pt x="69" y="89"/>
                      <a:pt x="69" y="89"/>
                      <a:pt x="69" y="89"/>
                    </a:cubicBezTo>
                    <a:cubicBezTo>
                      <a:pt x="70" y="91"/>
                      <a:pt x="71" y="92"/>
                      <a:pt x="73" y="92"/>
                    </a:cubicBezTo>
                    <a:cubicBezTo>
                      <a:pt x="73" y="92"/>
                      <a:pt x="73" y="92"/>
                      <a:pt x="73" y="92"/>
                    </a:cubicBezTo>
                    <a:cubicBezTo>
                      <a:pt x="75" y="92"/>
                      <a:pt x="76" y="91"/>
                      <a:pt x="77" y="89"/>
                    </a:cubicBezTo>
                    <a:cubicBezTo>
                      <a:pt x="86" y="66"/>
                      <a:pt x="86" y="66"/>
                      <a:pt x="86" y="66"/>
                    </a:cubicBezTo>
                    <a:cubicBezTo>
                      <a:pt x="102" y="66"/>
                      <a:pt x="102" y="66"/>
                      <a:pt x="102" y="66"/>
                    </a:cubicBezTo>
                    <a:cubicBezTo>
                      <a:pt x="104" y="66"/>
                      <a:pt x="106" y="64"/>
                      <a:pt x="106" y="62"/>
                    </a:cubicBezTo>
                    <a:cubicBezTo>
                      <a:pt x="106" y="60"/>
                      <a:pt x="104" y="58"/>
                      <a:pt x="102" y="58"/>
                    </a:cubicBezTo>
                    <a:cubicBezTo>
                      <a:pt x="83" y="58"/>
                      <a:pt x="83" y="58"/>
                      <a:pt x="83" y="58"/>
                    </a:cubicBezTo>
                    <a:cubicBezTo>
                      <a:pt x="81" y="58"/>
                      <a:pt x="80" y="59"/>
                      <a:pt x="79" y="61"/>
                    </a:cubicBezTo>
                    <a:cubicBezTo>
                      <a:pt x="74" y="75"/>
                      <a:pt x="74" y="75"/>
                      <a:pt x="74" y="75"/>
                    </a:cubicBezTo>
                    <a:cubicBezTo>
                      <a:pt x="63" y="39"/>
                      <a:pt x="63" y="39"/>
                      <a:pt x="63" y="39"/>
                    </a:cubicBezTo>
                    <a:cubicBezTo>
                      <a:pt x="63" y="38"/>
                      <a:pt x="61" y="36"/>
                      <a:pt x="60" y="36"/>
                    </a:cubicBezTo>
                    <a:cubicBezTo>
                      <a:pt x="58" y="36"/>
                      <a:pt x="56" y="37"/>
                      <a:pt x="56" y="39"/>
                    </a:cubicBezTo>
                    <a:cubicBezTo>
                      <a:pt x="49" y="58"/>
                      <a:pt x="49" y="58"/>
                      <a:pt x="49" y="58"/>
                    </a:cubicBezTo>
                    <a:cubicBezTo>
                      <a:pt x="28" y="58"/>
                      <a:pt x="28" y="58"/>
                      <a:pt x="28" y="58"/>
                    </a:cubicBezTo>
                    <a:cubicBezTo>
                      <a:pt x="27" y="57"/>
                      <a:pt x="26" y="55"/>
                      <a:pt x="25" y="54"/>
                    </a:cubicBezTo>
                    <a:cubicBezTo>
                      <a:pt x="18" y="41"/>
                      <a:pt x="23" y="29"/>
                      <a:pt x="30" y="24"/>
                    </a:cubicBezTo>
                    <a:cubicBezTo>
                      <a:pt x="39" y="18"/>
                      <a:pt x="53" y="18"/>
                      <a:pt x="69" y="35"/>
                    </a:cubicBezTo>
                    <a:cubicBezTo>
                      <a:pt x="74" y="42"/>
                      <a:pt x="74" y="42"/>
                      <a:pt x="74" y="42"/>
                    </a:cubicBezTo>
                    <a:cubicBezTo>
                      <a:pt x="80" y="36"/>
                      <a:pt x="80" y="36"/>
                      <a:pt x="80" y="36"/>
                    </a:cubicBezTo>
                    <a:cubicBezTo>
                      <a:pt x="97" y="19"/>
                      <a:pt x="111" y="19"/>
                      <a:pt x="119" y="25"/>
                    </a:cubicBezTo>
                    <a:cubicBezTo>
                      <a:pt x="126" y="29"/>
                      <a:pt x="130" y="41"/>
                      <a:pt x="124"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32" tIns="41115" rIns="82232" bIns="41115" numCol="1" anchor="t" anchorCtr="0" compatLnSpc="1">
                <a:prstTxWarp prst="textNoShape">
                  <a:avLst/>
                </a:prstTxWarp>
              </a:bodyPr>
              <a:lstStyle/>
              <a:p>
                <a:pPr defTabSz="1370504">
                  <a:defRPr/>
                </a:pPr>
                <a:endParaRPr lang="en-US" sz="4047">
                  <a:solidFill>
                    <a:srgbClr val="717074"/>
                  </a:solidFill>
                  <a:latin typeface="Metropolis"/>
                </a:endParaRPr>
              </a:p>
            </p:txBody>
          </p:sp>
          <p:sp>
            <p:nvSpPr>
              <p:cNvPr id="72" name="Freeform 55">
                <a:extLst>
                  <a:ext uri="{FF2B5EF4-FFF2-40B4-BE49-F238E27FC236}">
                    <a16:creationId xmlns:a16="http://schemas.microsoft.com/office/drawing/2014/main" id="{01EF0EA9-31E3-FDDF-B887-37C3EECD0E6C}"/>
                  </a:ext>
                </a:extLst>
              </p:cNvPr>
              <p:cNvSpPr>
                <a:spLocks noEditPoints="1"/>
              </p:cNvSpPr>
              <p:nvPr/>
            </p:nvSpPr>
            <p:spPr bwMode="auto">
              <a:xfrm>
                <a:off x="7602223" y="1388001"/>
                <a:ext cx="359812" cy="475379"/>
              </a:xfrm>
              <a:custGeom>
                <a:avLst/>
                <a:gdLst>
                  <a:gd name="T0" fmla="*/ 213 w 244"/>
                  <a:gd name="T1" fmla="*/ 0 h 332"/>
                  <a:gd name="T2" fmla="*/ 31 w 244"/>
                  <a:gd name="T3" fmla="*/ 0 h 332"/>
                  <a:gd name="T4" fmla="*/ 0 w 244"/>
                  <a:gd name="T5" fmla="*/ 31 h 332"/>
                  <a:gd name="T6" fmla="*/ 0 w 244"/>
                  <a:gd name="T7" fmla="*/ 300 h 332"/>
                  <a:gd name="T8" fmla="*/ 31 w 244"/>
                  <a:gd name="T9" fmla="*/ 332 h 332"/>
                  <a:gd name="T10" fmla="*/ 213 w 244"/>
                  <a:gd name="T11" fmla="*/ 332 h 332"/>
                  <a:gd name="T12" fmla="*/ 244 w 244"/>
                  <a:gd name="T13" fmla="*/ 300 h 332"/>
                  <a:gd name="T14" fmla="*/ 244 w 244"/>
                  <a:gd name="T15" fmla="*/ 31 h 332"/>
                  <a:gd name="T16" fmla="*/ 213 w 244"/>
                  <a:gd name="T17" fmla="*/ 0 h 332"/>
                  <a:gd name="T18" fmla="*/ 228 w 244"/>
                  <a:gd name="T19" fmla="*/ 300 h 332"/>
                  <a:gd name="T20" fmla="*/ 213 w 244"/>
                  <a:gd name="T21" fmla="*/ 316 h 332"/>
                  <a:gd name="T22" fmla="*/ 31 w 244"/>
                  <a:gd name="T23" fmla="*/ 316 h 332"/>
                  <a:gd name="T24" fmla="*/ 16 w 244"/>
                  <a:gd name="T25" fmla="*/ 300 h 332"/>
                  <a:gd name="T26" fmla="*/ 16 w 244"/>
                  <a:gd name="T27" fmla="*/ 31 h 332"/>
                  <a:gd name="T28" fmla="*/ 31 w 244"/>
                  <a:gd name="T29" fmla="*/ 16 h 332"/>
                  <a:gd name="T30" fmla="*/ 213 w 244"/>
                  <a:gd name="T31" fmla="*/ 16 h 332"/>
                  <a:gd name="T32" fmla="*/ 228 w 244"/>
                  <a:gd name="T33" fmla="*/ 31 h 332"/>
                  <a:gd name="T34" fmla="*/ 228 w 244"/>
                  <a:gd name="T35" fmla="*/ 30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4" h="332">
                    <a:moveTo>
                      <a:pt x="213" y="0"/>
                    </a:moveTo>
                    <a:cubicBezTo>
                      <a:pt x="31" y="0"/>
                      <a:pt x="31" y="0"/>
                      <a:pt x="31" y="0"/>
                    </a:cubicBezTo>
                    <a:cubicBezTo>
                      <a:pt x="14" y="0"/>
                      <a:pt x="0" y="14"/>
                      <a:pt x="0" y="31"/>
                    </a:cubicBezTo>
                    <a:cubicBezTo>
                      <a:pt x="0" y="300"/>
                      <a:pt x="0" y="300"/>
                      <a:pt x="0" y="300"/>
                    </a:cubicBezTo>
                    <a:cubicBezTo>
                      <a:pt x="0" y="318"/>
                      <a:pt x="14" y="332"/>
                      <a:pt x="31" y="332"/>
                    </a:cubicBezTo>
                    <a:cubicBezTo>
                      <a:pt x="213" y="332"/>
                      <a:pt x="213" y="332"/>
                      <a:pt x="213" y="332"/>
                    </a:cubicBezTo>
                    <a:cubicBezTo>
                      <a:pt x="230" y="332"/>
                      <a:pt x="244" y="318"/>
                      <a:pt x="244" y="300"/>
                    </a:cubicBezTo>
                    <a:cubicBezTo>
                      <a:pt x="244" y="31"/>
                      <a:pt x="244" y="31"/>
                      <a:pt x="244" y="31"/>
                    </a:cubicBezTo>
                    <a:cubicBezTo>
                      <a:pt x="244" y="14"/>
                      <a:pt x="230" y="0"/>
                      <a:pt x="213" y="0"/>
                    </a:cubicBezTo>
                    <a:close/>
                    <a:moveTo>
                      <a:pt x="228" y="300"/>
                    </a:moveTo>
                    <a:cubicBezTo>
                      <a:pt x="228" y="309"/>
                      <a:pt x="221" y="316"/>
                      <a:pt x="213" y="316"/>
                    </a:cubicBezTo>
                    <a:cubicBezTo>
                      <a:pt x="31" y="316"/>
                      <a:pt x="31" y="316"/>
                      <a:pt x="31" y="316"/>
                    </a:cubicBezTo>
                    <a:cubicBezTo>
                      <a:pt x="22" y="316"/>
                      <a:pt x="16" y="309"/>
                      <a:pt x="16" y="300"/>
                    </a:cubicBezTo>
                    <a:cubicBezTo>
                      <a:pt x="16" y="31"/>
                      <a:pt x="16" y="31"/>
                      <a:pt x="16" y="31"/>
                    </a:cubicBezTo>
                    <a:cubicBezTo>
                      <a:pt x="16" y="23"/>
                      <a:pt x="22" y="16"/>
                      <a:pt x="31" y="16"/>
                    </a:cubicBezTo>
                    <a:cubicBezTo>
                      <a:pt x="213" y="16"/>
                      <a:pt x="213" y="16"/>
                      <a:pt x="213" y="16"/>
                    </a:cubicBezTo>
                    <a:cubicBezTo>
                      <a:pt x="221" y="16"/>
                      <a:pt x="228" y="23"/>
                      <a:pt x="228" y="31"/>
                    </a:cubicBezTo>
                    <a:lnTo>
                      <a:pt x="228"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32" tIns="41115" rIns="82232" bIns="41115" numCol="1" anchor="t" anchorCtr="0" compatLnSpc="1">
                <a:prstTxWarp prst="textNoShape">
                  <a:avLst/>
                </a:prstTxWarp>
              </a:bodyPr>
              <a:lstStyle/>
              <a:p>
                <a:pPr defTabSz="1370504">
                  <a:defRPr/>
                </a:pPr>
                <a:endParaRPr lang="en-US" sz="4047">
                  <a:solidFill>
                    <a:srgbClr val="717074"/>
                  </a:solidFill>
                  <a:latin typeface="Metropolis"/>
                </a:endParaRPr>
              </a:p>
            </p:txBody>
          </p:sp>
          <p:sp>
            <p:nvSpPr>
              <p:cNvPr id="73" name="Freeform 56">
                <a:extLst>
                  <a:ext uri="{FF2B5EF4-FFF2-40B4-BE49-F238E27FC236}">
                    <a16:creationId xmlns:a16="http://schemas.microsoft.com/office/drawing/2014/main" id="{240D83A7-E7C0-5EE4-9F30-582803650026}"/>
                  </a:ext>
                </a:extLst>
              </p:cNvPr>
              <p:cNvSpPr>
                <a:spLocks noEditPoints="1"/>
              </p:cNvSpPr>
              <p:nvPr/>
            </p:nvSpPr>
            <p:spPr bwMode="auto">
              <a:xfrm>
                <a:off x="7683240" y="1729940"/>
                <a:ext cx="73869" cy="70294"/>
              </a:xfrm>
              <a:custGeom>
                <a:avLst/>
                <a:gdLst>
                  <a:gd name="T0" fmla="*/ 33 w 67"/>
                  <a:gd name="T1" fmla="*/ 0 h 66"/>
                  <a:gd name="T2" fmla="*/ 0 w 67"/>
                  <a:gd name="T3" fmla="*/ 33 h 66"/>
                  <a:gd name="T4" fmla="*/ 33 w 67"/>
                  <a:gd name="T5" fmla="*/ 66 h 66"/>
                  <a:gd name="T6" fmla="*/ 67 w 67"/>
                  <a:gd name="T7" fmla="*/ 33 h 66"/>
                  <a:gd name="T8" fmla="*/ 33 w 67"/>
                  <a:gd name="T9" fmla="*/ 0 h 66"/>
                  <a:gd name="T10" fmla="*/ 33 w 67"/>
                  <a:gd name="T11" fmla="*/ 50 h 66"/>
                  <a:gd name="T12" fmla="*/ 16 w 67"/>
                  <a:gd name="T13" fmla="*/ 33 h 66"/>
                  <a:gd name="T14" fmla="*/ 33 w 67"/>
                  <a:gd name="T15" fmla="*/ 16 h 66"/>
                  <a:gd name="T16" fmla="*/ 51 w 67"/>
                  <a:gd name="T17" fmla="*/ 33 h 66"/>
                  <a:gd name="T18" fmla="*/ 33 w 67"/>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6">
                    <a:moveTo>
                      <a:pt x="33" y="0"/>
                    </a:moveTo>
                    <a:cubicBezTo>
                      <a:pt x="15" y="0"/>
                      <a:pt x="0" y="15"/>
                      <a:pt x="0" y="33"/>
                    </a:cubicBezTo>
                    <a:cubicBezTo>
                      <a:pt x="0" y="52"/>
                      <a:pt x="15" y="66"/>
                      <a:pt x="33" y="66"/>
                    </a:cubicBezTo>
                    <a:cubicBezTo>
                      <a:pt x="52" y="66"/>
                      <a:pt x="67" y="52"/>
                      <a:pt x="67" y="33"/>
                    </a:cubicBezTo>
                    <a:cubicBezTo>
                      <a:pt x="67" y="15"/>
                      <a:pt x="52" y="0"/>
                      <a:pt x="33" y="0"/>
                    </a:cubicBezTo>
                    <a:close/>
                    <a:moveTo>
                      <a:pt x="33" y="50"/>
                    </a:moveTo>
                    <a:cubicBezTo>
                      <a:pt x="24" y="50"/>
                      <a:pt x="16" y="43"/>
                      <a:pt x="16" y="33"/>
                    </a:cubicBezTo>
                    <a:cubicBezTo>
                      <a:pt x="16" y="24"/>
                      <a:pt x="24" y="16"/>
                      <a:pt x="33" y="16"/>
                    </a:cubicBezTo>
                    <a:cubicBezTo>
                      <a:pt x="43" y="16"/>
                      <a:pt x="51" y="24"/>
                      <a:pt x="51" y="33"/>
                    </a:cubicBezTo>
                    <a:cubicBezTo>
                      <a:pt x="51" y="43"/>
                      <a:pt x="43" y="50"/>
                      <a:pt x="33"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32" tIns="41115" rIns="82232" bIns="41115" numCol="1" anchor="t" anchorCtr="0" compatLnSpc="1">
                <a:prstTxWarp prst="textNoShape">
                  <a:avLst/>
                </a:prstTxWarp>
              </a:bodyPr>
              <a:lstStyle/>
              <a:p>
                <a:pPr defTabSz="1370504">
                  <a:defRPr/>
                </a:pPr>
                <a:endParaRPr lang="en-US" sz="4047">
                  <a:solidFill>
                    <a:srgbClr val="717074"/>
                  </a:solidFill>
                  <a:latin typeface="Metropolis"/>
                </a:endParaRPr>
              </a:p>
            </p:txBody>
          </p:sp>
          <p:sp>
            <p:nvSpPr>
              <p:cNvPr id="74" name="Freeform 57">
                <a:extLst>
                  <a:ext uri="{FF2B5EF4-FFF2-40B4-BE49-F238E27FC236}">
                    <a16:creationId xmlns:a16="http://schemas.microsoft.com/office/drawing/2014/main" id="{44459ABD-B2BA-D89A-09A3-765F154C5002}"/>
                  </a:ext>
                </a:extLst>
              </p:cNvPr>
              <p:cNvSpPr>
                <a:spLocks noEditPoints="1"/>
              </p:cNvSpPr>
              <p:nvPr/>
            </p:nvSpPr>
            <p:spPr bwMode="auto">
              <a:xfrm>
                <a:off x="7805958" y="1729940"/>
                <a:ext cx="73869" cy="70294"/>
              </a:xfrm>
              <a:custGeom>
                <a:avLst/>
                <a:gdLst>
                  <a:gd name="T0" fmla="*/ 33 w 67"/>
                  <a:gd name="T1" fmla="*/ 0 h 66"/>
                  <a:gd name="T2" fmla="*/ 0 w 67"/>
                  <a:gd name="T3" fmla="*/ 33 h 66"/>
                  <a:gd name="T4" fmla="*/ 33 w 67"/>
                  <a:gd name="T5" fmla="*/ 66 h 66"/>
                  <a:gd name="T6" fmla="*/ 67 w 67"/>
                  <a:gd name="T7" fmla="*/ 33 h 66"/>
                  <a:gd name="T8" fmla="*/ 33 w 67"/>
                  <a:gd name="T9" fmla="*/ 0 h 66"/>
                  <a:gd name="T10" fmla="*/ 33 w 67"/>
                  <a:gd name="T11" fmla="*/ 50 h 66"/>
                  <a:gd name="T12" fmla="*/ 16 w 67"/>
                  <a:gd name="T13" fmla="*/ 33 h 66"/>
                  <a:gd name="T14" fmla="*/ 33 w 67"/>
                  <a:gd name="T15" fmla="*/ 16 h 66"/>
                  <a:gd name="T16" fmla="*/ 51 w 67"/>
                  <a:gd name="T17" fmla="*/ 33 h 66"/>
                  <a:gd name="T18" fmla="*/ 33 w 67"/>
                  <a:gd name="T1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6">
                    <a:moveTo>
                      <a:pt x="33" y="0"/>
                    </a:moveTo>
                    <a:cubicBezTo>
                      <a:pt x="15" y="0"/>
                      <a:pt x="0" y="15"/>
                      <a:pt x="0" y="33"/>
                    </a:cubicBezTo>
                    <a:cubicBezTo>
                      <a:pt x="0" y="52"/>
                      <a:pt x="15" y="66"/>
                      <a:pt x="33" y="66"/>
                    </a:cubicBezTo>
                    <a:cubicBezTo>
                      <a:pt x="52" y="66"/>
                      <a:pt x="67" y="52"/>
                      <a:pt x="67" y="33"/>
                    </a:cubicBezTo>
                    <a:cubicBezTo>
                      <a:pt x="67" y="15"/>
                      <a:pt x="52" y="0"/>
                      <a:pt x="33" y="0"/>
                    </a:cubicBezTo>
                    <a:close/>
                    <a:moveTo>
                      <a:pt x="33" y="50"/>
                    </a:moveTo>
                    <a:cubicBezTo>
                      <a:pt x="24" y="50"/>
                      <a:pt x="16" y="43"/>
                      <a:pt x="16" y="33"/>
                    </a:cubicBezTo>
                    <a:cubicBezTo>
                      <a:pt x="16" y="24"/>
                      <a:pt x="24" y="16"/>
                      <a:pt x="33" y="16"/>
                    </a:cubicBezTo>
                    <a:cubicBezTo>
                      <a:pt x="43" y="16"/>
                      <a:pt x="51" y="24"/>
                      <a:pt x="51" y="33"/>
                    </a:cubicBezTo>
                    <a:cubicBezTo>
                      <a:pt x="51" y="43"/>
                      <a:pt x="43" y="50"/>
                      <a:pt x="33"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32" tIns="41115" rIns="82232" bIns="41115" numCol="1" anchor="t" anchorCtr="0" compatLnSpc="1">
                <a:prstTxWarp prst="textNoShape">
                  <a:avLst/>
                </a:prstTxWarp>
              </a:bodyPr>
              <a:lstStyle/>
              <a:p>
                <a:pPr defTabSz="1370504">
                  <a:defRPr/>
                </a:pPr>
                <a:endParaRPr lang="en-US" sz="4047">
                  <a:solidFill>
                    <a:srgbClr val="717074"/>
                  </a:solidFill>
                  <a:latin typeface="Metropolis"/>
                </a:endParaRPr>
              </a:p>
            </p:txBody>
          </p:sp>
          <p:sp>
            <p:nvSpPr>
              <p:cNvPr id="75" name="Rectangle 74">
                <a:extLst>
                  <a:ext uri="{FF2B5EF4-FFF2-40B4-BE49-F238E27FC236}">
                    <a16:creationId xmlns:a16="http://schemas.microsoft.com/office/drawing/2014/main" id="{8D05071F-FBBA-B024-504D-6D0C7FD63DA0}"/>
                  </a:ext>
                </a:extLst>
              </p:cNvPr>
              <p:cNvSpPr/>
              <p:nvPr/>
            </p:nvSpPr>
            <p:spPr>
              <a:xfrm>
                <a:off x="7669738" y="1684744"/>
                <a:ext cx="237004" cy="1456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32" tIns="41115" rIns="82232" bIns="41115" numCol="1" spcCol="0" rtlCol="0" fromWordArt="0" anchor="ctr" anchorCtr="0" forceAA="0" compatLnSpc="1">
                <a:prstTxWarp prst="textNoShape">
                  <a:avLst/>
                </a:prstTxWarp>
                <a:noAutofit/>
              </a:bodyPr>
              <a:lstStyle/>
              <a:p>
                <a:pPr algn="ctr" defTabSz="1370504">
                  <a:spcAft>
                    <a:spcPts val="900"/>
                  </a:spcAft>
                  <a:defRPr/>
                </a:pPr>
                <a:endParaRPr lang="en-US" sz="1798">
                  <a:solidFill>
                    <a:prstClr val="white"/>
                  </a:solidFill>
                  <a:latin typeface="Metropolis"/>
                </a:endParaRPr>
              </a:p>
            </p:txBody>
          </p:sp>
          <p:sp>
            <p:nvSpPr>
              <p:cNvPr id="76" name="Rectangle 75">
                <a:extLst>
                  <a:ext uri="{FF2B5EF4-FFF2-40B4-BE49-F238E27FC236}">
                    <a16:creationId xmlns:a16="http://schemas.microsoft.com/office/drawing/2014/main" id="{0D1087E9-2A98-1317-29B8-2890E730000E}"/>
                  </a:ext>
                </a:extLst>
              </p:cNvPr>
              <p:cNvSpPr/>
              <p:nvPr/>
            </p:nvSpPr>
            <p:spPr>
              <a:xfrm>
                <a:off x="7669738" y="1451540"/>
                <a:ext cx="237004" cy="1456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32" tIns="41115" rIns="82232" bIns="41115" numCol="1" spcCol="0" rtlCol="0" fromWordArt="0" anchor="ctr" anchorCtr="0" forceAA="0" compatLnSpc="1">
                <a:prstTxWarp prst="textNoShape">
                  <a:avLst/>
                </a:prstTxWarp>
                <a:noAutofit/>
              </a:bodyPr>
              <a:lstStyle/>
              <a:p>
                <a:pPr algn="ctr" defTabSz="1370504">
                  <a:spcAft>
                    <a:spcPts val="900"/>
                  </a:spcAft>
                  <a:defRPr/>
                </a:pPr>
                <a:endParaRPr lang="en-US" sz="1798">
                  <a:solidFill>
                    <a:prstClr val="white"/>
                  </a:solidFill>
                  <a:latin typeface="Metropolis"/>
                </a:endParaRPr>
              </a:p>
            </p:txBody>
          </p:sp>
        </p:grpSp>
        <p:grpSp>
          <p:nvGrpSpPr>
            <p:cNvPr id="82" name="Group 81">
              <a:extLst>
                <a:ext uri="{FF2B5EF4-FFF2-40B4-BE49-F238E27FC236}">
                  <a16:creationId xmlns:a16="http://schemas.microsoft.com/office/drawing/2014/main" id="{9F0433B4-E7F2-8C3B-59CE-96407E31B95C}"/>
                </a:ext>
              </a:extLst>
            </p:cNvPr>
            <p:cNvGrpSpPr/>
            <p:nvPr/>
          </p:nvGrpSpPr>
          <p:grpSpPr>
            <a:xfrm>
              <a:off x="1656232" y="2201005"/>
              <a:ext cx="354210" cy="223397"/>
              <a:chOff x="6569841" y="1166395"/>
              <a:chExt cx="354210" cy="223397"/>
            </a:xfrm>
          </p:grpSpPr>
          <p:sp>
            <p:nvSpPr>
              <p:cNvPr id="83" name="Picture Placeholder 78">
                <a:extLst>
                  <a:ext uri="{FF2B5EF4-FFF2-40B4-BE49-F238E27FC236}">
                    <a16:creationId xmlns:a16="http://schemas.microsoft.com/office/drawing/2014/main" id="{2755F788-6101-ABB1-8A54-8440F8931A8F}"/>
                  </a:ext>
                </a:extLst>
              </p:cNvPr>
              <p:cNvSpPr/>
              <p:nvPr/>
            </p:nvSpPr>
            <p:spPr>
              <a:xfrm>
                <a:off x="6895267" y="1306428"/>
                <a:ext cx="28784" cy="65459"/>
              </a:xfrm>
              <a:custGeom>
                <a:avLst/>
                <a:gdLst>
                  <a:gd name="connsiteX0" fmla="*/ 15685 w 48825"/>
                  <a:gd name="connsiteY0" fmla="*/ 0 h 111037"/>
                  <a:gd name="connsiteX1" fmla="*/ 12649 w 48825"/>
                  <a:gd name="connsiteY1" fmla="*/ 3042 h 111037"/>
                  <a:gd name="connsiteX2" fmla="*/ 12649 w 48825"/>
                  <a:gd name="connsiteY2" fmla="*/ 44428 h 111037"/>
                  <a:gd name="connsiteX3" fmla="*/ 15559 w 48825"/>
                  <a:gd name="connsiteY3" fmla="*/ 47470 h 111037"/>
                  <a:gd name="connsiteX4" fmla="*/ 15685 w 48825"/>
                  <a:gd name="connsiteY4" fmla="*/ 47470 h 111037"/>
                  <a:gd name="connsiteX5" fmla="*/ 24350 w 48825"/>
                  <a:gd name="connsiteY5" fmla="*/ 47470 h 111037"/>
                  <a:gd name="connsiteX6" fmla="*/ 24350 w 48825"/>
                  <a:gd name="connsiteY6" fmla="*/ 95194 h 111037"/>
                  <a:gd name="connsiteX7" fmla="*/ 3226 w 48825"/>
                  <a:gd name="connsiteY7" fmla="*/ 95194 h 111037"/>
                  <a:gd name="connsiteX8" fmla="*/ 0 w 48825"/>
                  <a:gd name="connsiteY8" fmla="*/ 111038 h 111037"/>
                  <a:gd name="connsiteX9" fmla="*/ 40161 w 48825"/>
                  <a:gd name="connsiteY9" fmla="*/ 111038 h 111037"/>
                  <a:gd name="connsiteX10" fmla="*/ 40161 w 48825"/>
                  <a:gd name="connsiteY10" fmla="*/ 47660 h 111037"/>
                  <a:gd name="connsiteX11" fmla="*/ 48826 w 48825"/>
                  <a:gd name="connsiteY11" fmla="*/ 47660 h 111037"/>
                  <a:gd name="connsiteX12" fmla="*/ 48826 w 48825"/>
                  <a:gd name="connsiteY12" fmla="*/ 0 h 11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825" h="111037">
                    <a:moveTo>
                      <a:pt x="15685" y="0"/>
                    </a:moveTo>
                    <a:cubicBezTo>
                      <a:pt x="14009" y="0"/>
                      <a:pt x="12649" y="1362"/>
                      <a:pt x="12649" y="3042"/>
                    </a:cubicBezTo>
                    <a:lnTo>
                      <a:pt x="12649" y="44428"/>
                    </a:lnTo>
                    <a:cubicBezTo>
                      <a:pt x="12611" y="46072"/>
                      <a:pt x="13914" y="47435"/>
                      <a:pt x="15559" y="47470"/>
                    </a:cubicBezTo>
                    <a:cubicBezTo>
                      <a:pt x="15603" y="47471"/>
                      <a:pt x="15641" y="47471"/>
                      <a:pt x="15685" y="47470"/>
                    </a:cubicBezTo>
                    <a:lnTo>
                      <a:pt x="24350" y="47470"/>
                    </a:lnTo>
                    <a:lnTo>
                      <a:pt x="24350" y="95194"/>
                    </a:lnTo>
                    <a:lnTo>
                      <a:pt x="3226" y="95194"/>
                    </a:lnTo>
                    <a:cubicBezTo>
                      <a:pt x="2682" y="100570"/>
                      <a:pt x="1601" y="105878"/>
                      <a:pt x="0" y="111038"/>
                    </a:cubicBezTo>
                    <a:lnTo>
                      <a:pt x="40161" y="111038"/>
                    </a:lnTo>
                    <a:lnTo>
                      <a:pt x="40161" y="47660"/>
                    </a:lnTo>
                    <a:lnTo>
                      <a:pt x="48826" y="47660"/>
                    </a:lnTo>
                    <a:lnTo>
                      <a:pt x="48826" y="0"/>
                    </a:lnTo>
                    <a:close/>
                  </a:path>
                </a:pathLst>
              </a:custGeom>
              <a:solidFill>
                <a:schemeClr val="tx1"/>
              </a:solidFill>
              <a:ln w="3175" cap="flat">
                <a:solidFill>
                  <a:schemeClr val="tx1"/>
                </a:solidFill>
                <a:prstDash val="solid"/>
                <a:miter/>
              </a:ln>
            </p:spPr>
            <p:txBody>
              <a:bodyPr rtlCol="0" anchor="ctr"/>
              <a:lstStyle/>
              <a:p>
                <a:endParaRPr lang="en-US" sz="1799"/>
              </a:p>
            </p:txBody>
          </p:sp>
          <p:sp>
            <p:nvSpPr>
              <p:cNvPr id="91" name="Picture Placeholder 78">
                <a:extLst>
                  <a:ext uri="{FF2B5EF4-FFF2-40B4-BE49-F238E27FC236}">
                    <a16:creationId xmlns:a16="http://schemas.microsoft.com/office/drawing/2014/main" id="{792AE14A-A5B5-AA91-00F3-F9C296DC0A22}"/>
                  </a:ext>
                </a:extLst>
              </p:cNvPr>
              <p:cNvSpPr/>
              <p:nvPr/>
            </p:nvSpPr>
            <p:spPr>
              <a:xfrm>
                <a:off x="6677148" y="1324886"/>
                <a:ext cx="208300" cy="64869"/>
              </a:xfrm>
              <a:custGeom>
                <a:avLst/>
                <a:gdLst>
                  <a:gd name="connsiteX0" fmla="*/ 298458 w 353332"/>
                  <a:gd name="connsiteY0" fmla="*/ 0 h 110035"/>
                  <a:gd name="connsiteX1" fmla="*/ 243497 w 353332"/>
                  <a:gd name="connsiteY1" fmla="*/ 55075 h 110035"/>
                  <a:gd name="connsiteX2" fmla="*/ 244256 w 353332"/>
                  <a:gd name="connsiteY2" fmla="*/ 63885 h 110035"/>
                  <a:gd name="connsiteX3" fmla="*/ 3226 w 353332"/>
                  <a:gd name="connsiteY3" fmla="*/ 63885 h 110035"/>
                  <a:gd name="connsiteX4" fmla="*/ 0 w 353332"/>
                  <a:gd name="connsiteY4" fmla="*/ 79729 h 110035"/>
                  <a:gd name="connsiteX5" fmla="*/ 249379 w 353332"/>
                  <a:gd name="connsiteY5" fmla="*/ 79729 h 110035"/>
                  <a:gd name="connsiteX6" fmla="*/ 323089 w 353332"/>
                  <a:gd name="connsiteY6" fmla="*/ 104158 h 110035"/>
                  <a:gd name="connsiteX7" fmla="*/ 347467 w 353332"/>
                  <a:gd name="connsiteY7" fmla="*/ 30295 h 110035"/>
                  <a:gd name="connsiteX8" fmla="*/ 298458 w 353332"/>
                  <a:gd name="connsiteY8" fmla="*/ 0 h 110035"/>
                  <a:gd name="connsiteX9" fmla="*/ 298458 w 353332"/>
                  <a:gd name="connsiteY9" fmla="*/ 94306 h 110035"/>
                  <a:gd name="connsiteX10" fmla="*/ 259245 w 353332"/>
                  <a:gd name="connsiteY10" fmla="*/ 55139 h 110035"/>
                  <a:gd name="connsiteX11" fmla="*/ 298331 w 353332"/>
                  <a:gd name="connsiteY11" fmla="*/ 15844 h 110035"/>
                  <a:gd name="connsiteX12" fmla="*/ 337544 w 353332"/>
                  <a:gd name="connsiteY12" fmla="*/ 55012 h 110035"/>
                  <a:gd name="connsiteX13" fmla="*/ 337544 w 353332"/>
                  <a:gd name="connsiteY13" fmla="*/ 55075 h 110035"/>
                  <a:gd name="connsiteX14" fmla="*/ 298458 w 353332"/>
                  <a:gd name="connsiteY14" fmla="*/ 94306 h 11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3332" h="110035">
                    <a:moveTo>
                      <a:pt x="298458" y="0"/>
                    </a:moveTo>
                    <a:cubicBezTo>
                      <a:pt x="268104" y="0"/>
                      <a:pt x="243497" y="24658"/>
                      <a:pt x="243497" y="55075"/>
                    </a:cubicBezTo>
                    <a:cubicBezTo>
                      <a:pt x="243527" y="58027"/>
                      <a:pt x="243781" y="60972"/>
                      <a:pt x="244256" y="63885"/>
                    </a:cubicBezTo>
                    <a:lnTo>
                      <a:pt x="3226" y="63885"/>
                    </a:lnTo>
                    <a:cubicBezTo>
                      <a:pt x="2682" y="69261"/>
                      <a:pt x="1601" y="74569"/>
                      <a:pt x="0" y="79729"/>
                    </a:cubicBezTo>
                    <a:lnTo>
                      <a:pt x="249379" y="79729"/>
                    </a:lnTo>
                    <a:cubicBezTo>
                      <a:pt x="263002" y="106872"/>
                      <a:pt x="296003" y="117809"/>
                      <a:pt x="323089" y="104158"/>
                    </a:cubicBezTo>
                    <a:cubicBezTo>
                      <a:pt x="350175" y="90507"/>
                      <a:pt x="361090" y="57437"/>
                      <a:pt x="347467" y="30295"/>
                    </a:cubicBezTo>
                    <a:cubicBezTo>
                      <a:pt x="338151" y="11732"/>
                      <a:pt x="319192" y="13"/>
                      <a:pt x="298458" y="0"/>
                    </a:cubicBezTo>
                    <a:close/>
                    <a:moveTo>
                      <a:pt x="298458" y="94306"/>
                    </a:moveTo>
                    <a:cubicBezTo>
                      <a:pt x="276837" y="94341"/>
                      <a:pt x="259280" y="76805"/>
                      <a:pt x="259245" y="55139"/>
                    </a:cubicBezTo>
                    <a:cubicBezTo>
                      <a:pt x="259211" y="33472"/>
                      <a:pt x="276710" y="15879"/>
                      <a:pt x="298331" y="15844"/>
                    </a:cubicBezTo>
                    <a:cubicBezTo>
                      <a:pt x="319953" y="15810"/>
                      <a:pt x="337509" y="33346"/>
                      <a:pt x="337544" y="55012"/>
                    </a:cubicBezTo>
                    <a:cubicBezTo>
                      <a:pt x="337544" y="55033"/>
                      <a:pt x="337544" y="55054"/>
                      <a:pt x="337544" y="55075"/>
                    </a:cubicBezTo>
                    <a:cubicBezTo>
                      <a:pt x="337544" y="76717"/>
                      <a:pt x="320055" y="94271"/>
                      <a:pt x="298458" y="94306"/>
                    </a:cubicBezTo>
                    <a:close/>
                  </a:path>
                </a:pathLst>
              </a:custGeom>
              <a:solidFill>
                <a:schemeClr val="tx1"/>
              </a:solidFill>
              <a:ln w="3175" cap="flat">
                <a:solidFill>
                  <a:schemeClr val="tx1"/>
                </a:solidFill>
                <a:prstDash val="solid"/>
                <a:miter/>
              </a:ln>
            </p:spPr>
            <p:txBody>
              <a:bodyPr rtlCol="0" anchor="ctr"/>
              <a:lstStyle/>
              <a:p>
                <a:endParaRPr lang="en-US" sz="1799"/>
              </a:p>
            </p:txBody>
          </p:sp>
          <p:sp>
            <p:nvSpPr>
              <p:cNvPr id="92" name="Picture Placeholder 78">
                <a:extLst>
                  <a:ext uri="{FF2B5EF4-FFF2-40B4-BE49-F238E27FC236}">
                    <a16:creationId xmlns:a16="http://schemas.microsoft.com/office/drawing/2014/main" id="{1CF515DA-175A-4B1C-10A6-CCA7643A1DC4}"/>
                  </a:ext>
                </a:extLst>
              </p:cNvPr>
              <p:cNvSpPr/>
              <p:nvPr/>
            </p:nvSpPr>
            <p:spPr>
              <a:xfrm>
                <a:off x="6569841" y="1185111"/>
                <a:ext cx="349103" cy="204681"/>
              </a:xfrm>
              <a:custGeom>
                <a:avLst/>
                <a:gdLst>
                  <a:gd name="connsiteX0" fmla="*/ 110491 w 592172"/>
                  <a:gd name="connsiteY0" fmla="*/ 237096 h 347195"/>
                  <a:gd name="connsiteX1" fmla="*/ 55530 w 592172"/>
                  <a:gd name="connsiteY1" fmla="*/ 292172 h 347195"/>
                  <a:gd name="connsiteX2" fmla="*/ 56289 w 592172"/>
                  <a:gd name="connsiteY2" fmla="*/ 300981 h 347195"/>
                  <a:gd name="connsiteX3" fmla="*/ 16064 w 592172"/>
                  <a:gd name="connsiteY3" fmla="*/ 300981 h 347195"/>
                  <a:gd name="connsiteX4" fmla="*/ 16064 w 592172"/>
                  <a:gd name="connsiteY4" fmla="*/ 15781 h 347195"/>
                  <a:gd name="connsiteX5" fmla="*/ 376567 w 592172"/>
                  <a:gd name="connsiteY5" fmla="*/ 15781 h 347195"/>
                  <a:gd name="connsiteX6" fmla="*/ 376567 w 592172"/>
                  <a:gd name="connsiteY6" fmla="*/ 63314 h 347195"/>
                  <a:gd name="connsiteX7" fmla="*/ 492497 w 592172"/>
                  <a:gd name="connsiteY7" fmla="*/ 63314 h 347195"/>
                  <a:gd name="connsiteX8" fmla="*/ 509383 w 592172"/>
                  <a:gd name="connsiteY8" fmla="*/ 87145 h 347195"/>
                  <a:gd name="connsiteX9" fmla="*/ 406735 w 592172"/>
                  <a:gd name="connsiteY9" fmla="*/ 87145 h 347195"/>
                  <a:gd name="connsiteX10" fmla="*/ 406735 w 592172"/>
                  <a:gd name="connsiteY10" fmla="*/ 102989 h 347195"/>
                  <a:gd name="connsiteX11" fmla="*/ 520198 w 592172"/>
                  <a:gd name="connsiteY11" fmla="*/ 102989 h 347195"/>
                  <a:gd name="connsiteX12" fmla="*/ 547963 w 592172"/>
                  <a:gd name="connsiteY12" fmla="*/ 142600 h 347195"/>
                  <a:gd name="connsiteX13" fmla="*/ 448224 w 592172"/>
                  <a:gd name="connsiteY13" fmla="*/ 142600 h 347195"/>
                  <a:gd name="connsiteX14" fmla="*/ 448224 w 592172"/>
                  <a:gd name="connsiteY14" fmla="*/ 158445 h 347195"/>
                  <a:gd name="connsiteX15" fmla="*/ 559031 w 592172"/>
                  <a:gd name="connsiteY15" fmla="*/ 158445 h 347195"/>
                  <a:gd name="connsiteX16" fmla="*/ 576361 w 592172"/>
                  <a:gd name="connsiteY16" fmla="*/ 183162 h 347195"/>
                  <a:gd name="connsiteX17" fmla="*/ 576361 w 592172"/>
                  <a:gd name="connsiteY17" fmla="*/ 205788 h 347195"/>
                  <a:gd name="connsiteX18" fmla="*/ 592172 w 592172"/>
                  <a:gd name="connsiteY18" fmla="*/ 205788 h 347195"/>
                  <a:gd name="connsiteX19" fmla="*/ 592172 w 592172"/>
                  <a:gd name="connsiteY19" fmla="*/ 178155 h 347195"/>
                  <a:gd name="connsiteX20" fmla="*/ 500719 w 592172"/>
                  <a:gd name="connsiteY20" fmla="*/ 47533 h 347195"/>
                  <a:gd name="connsiteX21" fmla="*/ 392125 w 592172"/>
                  <a:gd name="connsiteY21" fmla="*/ 47533 h 347195"/>
                  <a:gd name="connsiteX22" fmla="*/ 392125 w 592172"/>
                  <a:gd name="connsiteY22" fmla="*/ 0 h 347195"/>
                  <a:gd name="connsiteX23" fmla="*/ 0 w 592172"/>
                  <a:gd name="connsiteY23" fmla="*/ 0 h 347195"/>
                  <a:gd name="connsiteX24" fmla="*/ 0 w 592172"/>
                  <a:gd name="connsiteY24" fmla="*/ 316889 h 347195"/>
                  <a:gd name="connsiteX25" fmla="*/ 61285 w 592172"/>
                  <a:gd name="connsiteY25" fmla="*/ 316889 h 347195"/>
                  <a:gd name="connsiteX26" fmla="*/ 134995 w 592172"/>
                  <a:gd name="connsiteY26" fmla="*/ 341318 h 347195"/>
                  <a:gd name="connsiteX27" fmla="*/ 159374 w 592172"/>
                  <a:gd name="connsiteY27" fmla="*/ 267454 h 347195"/>
                  <a:gd name="connsiteX28" fmla="*/ 110364 w 592172"/>
                  <a:gd name="connsiteY28" fmla="*/ 237160 h 347195"/>
                  <a:gd name="connsiteX29" fmla="*/ 110491 w 592172"/>
                  <a:gd name="connsiteY29" fmla="*/ 331403 h 347195"/>
                  <a:gd name="connsiteX30" fmla="*/ 71278 w 592172"/>
                  <a:gd name="connsiteY30" fmla="*/ 292235 h 347195"/>
                  <a:gd name="connsiteX31" fmla="*/ 110364 w 592172"/>
                  <a:gd name="connsiteY31" fmla="*/ 252941 h 347195"/>
                  <a:gd name="connsiteX32" fmla="*/ 149577 w 592172"/>
                  <a:gd name="connsiteY32" fmla="*/ 292108 h 347195"/>
                  <a:gd name="connsiteX33" fmla="*/ 149577 w 592172"/>
                  <a:gd name="connsiteY33" fmla="*/ 292172 h 347195"/>
                  <a:gd name="connsiteX34" fmla="*/ 110491 w 592172"/>
                  <a:gd name="connsiteY34" fmla="*/ 331403 h 34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2172" h="347195">
                    <a:moveTo>
                      <a:pt x="110491" y="237096"/>
                    </a:moveTo>
                    <a:cubicBezTo>
                      <a:pt x="80136" y="237096"/>
                      <a:pt x="55530" y="261754"/>
                      <a:pt x="55530" y="292172"/>
                    </a:cubicBezTo>
                    <a:cubicBezTo>
                      <a:pt x="55560" y="295123"/>
                      <a:pt x="55814" y="298068"/>
                      <a:pt x="56289" y="300981"/>
                    </a:cubicBezTo>
                    <a:lnTo>
                      <a:pt x="16064" y="300981"/>
                    </a:lnTo>
                    <a:lnTo>
                      <a:pt x="16064" y="15781"/>
                    </a:lnTo>
                    <a:lnTo>
                      <a:pt x="376567" y="15781"/>
                    </a:lnTo>
                    <a:lnTo>
                      <a:pt x="376567" y="63314"/>
                    </a:lnTo>
                    <a:lnTo>
                      <a:pt x="492497" y="63314"/>
                    </a:lnTo>
                    <a:lnTo>
                      <a:pt x="509383" y="87145"/>
                    </a:lnTo>
                    <a:lnTo>
                      <a:pt x="406735" y="87145"/>
                    </a:lnTo>
                    <a:lnTo>
                      <a:pt x="406735" y="102989"/>
                    </a:lnTo>
                    <a:lnTo>
                      <a:pt x="520198" y="102989"/>
                    </a:lnTo>
                    <a:lnTo>
                      <a:pt x="547963" y="142600"/>
                    </a:lnTo>
                    <a:lnTo>
                      <a:pt x="448224" y="142600"/>
                    </a:lnTo>
                    <a:lnTo>
                      <a:pt x="448224" y="158445"/>
                    </a:lnTo>
                    <a:lnTo>
                      <a:pt x="559031" y="158445"/>
                    </a:lnTo>
                    <a:lnTo>
                      <a:pt x="576361" y="183162"/>
                    </a:lnTo>
                    <a:lnTo>
                      <a:pt x="576361" y="205788"/>
                    </a:lnTo>
                    <a:lnTo>
                      <a:pt x="592172" y="205788"/>
                    </a:lnTo>
                    <a:lnTo>
                      <a:pt x="592172" y="178155"/>
                    </a:lnTo>
                    <a:lnTo>
                      <a:pt x="500719" y="47533"/>
                    </a:lnTo>
                    <a:lnTo>
                      <a:pt x="392125" y="47533"/>
                    </a:lnTo>
                    <a:lnTo>
                      <a:pt x="392125" y="0"/>
                    </a:lnTo>
                    <a:lnTo>
                      <a:pt x="0" y="0"/>
                    </a:lnTo>
                    <a:lnTo>
                      <a:pt x="0" y="316889"/>
                    </a:lnTo>
                    <a:lnTo>
                      <a:pt x="61285" y="316889"/>
                    </a:lnTo>
                    <a:cubicBezTo>
                      <a:pt x="74908" y="344032"/>
                      <a:pt x="107909" y="354969"/>
                      <a:pt x="134995" y="341318"/>
                    </a:cubicBezTo>
                    <a:cubicBezTo>
                      <a:pt x="162082" y="327667"/>
                      <a:pt x="172996" y="294597"/>
                      <a:pt x="159374" y="267454"/>
                    </a:cubicBezTo>
                    <a:cubicBezTo>
                      <a:pt x="150057" y="248892"/>
                      <a:pt x="131099" y="237173"/>
                      <a:pt x="110364" y="237160"/>
                    </a:cubicBezTo>
                    <a:close/>
                    <a:moveTo>
                      <a:pt x="110491" y="331403"/>
                    </a:moveTo>
                    <a:cubicBezTo>
                      <a:pt x="88869" y="331438"/>
                      <a:pt x="71313" y="313902"/>
                      <a:pt x="71278" y="292235"/>
                    </a:cubicBezTo>
                    <a:cubicBezTo>
                      <a:pt x="71243" y="270569"/>
                      <a:pt x="88743" y="252976"/>
                      <a:pt x="110364" y="252941"/>
                    </a:cubicBezTo>
                    <a:cubicBezTo>
                      <a:pt x="131986" y="252906"/>
                      <a:pt x="149542" y="270442"/>
                      <a:pt x="149577" y="292108"/>
                    </a:cubicBezTo>
                    <a:cubicBezTo>
                      <a:pt x="149577" y="292129"/>
                      <a:pt x="149577" y="292151"/>
                      <a:pt x="149577" y="292172"/>
                    </a:cubicBezTo>
                    <a:cubicBezTo>
                      <a:pt x="149542" y="313799"/>
                      <a:pt x="132073" y="331333"/>
                      <a:pt x="110491" y="331403"/>
                    </a:cubicBezTo>
                    <a:close/>
                  </a:path>
                </a:pathLst>
              </a:custGeom>
              <a:solidFill>
                <a:schemeClr val="tx1"/>
              </a:solidFill>
              <a:ln w="3175" cap="flat">
                <a:solidFill>
                  <a:schemeClr val="tx1"/>
                </a:solidFill>
                <a:prstDash val="solid"/>
                <a:miter/>
              </a:ln>
            </p:spPr>
            <p:txBody>
              <a:bodyPr rtlCol="0" anchor="ctr"/>
              <a:lstStyle/>
              <a:p>
                <a:endParaRPr lang="en-US" sz="1799"/>
              </a:p>
            </p:txBody>
          </p:sp>
          <p:sp>
            <p:nvSpPr>
              <p:cNvPr id="93" name="Chord 92">
                <a:extLst>
                  <a:ext uri="{FF2B5EF4-FFF2-40B4-BE49-F238E27FC236}">
                    <a16:creationId xmlns:a16="http://schemas.microsoft.com/office/drawing/2014/main" id="{3B314920-A4C7-42BC-3E26-F0D174078075}"/>
                  </a:ext>
                </a:extLst>
              </p:cNvPr>
              <p:cNvSpPr/>
              <p:nvPr/>
            </p:nvSpPr>
            <p:spPr>
              <a:xfrm rot="6784605">
                <a:off x="6736394" y="1166394"/>
                <a:ext cx="37434" cy="37436"/>
              </a:xfrm>
              <a:prstGeom prst="chord">
                <a:avLst/>
              </a:prstGeom>
              <a:solidFill>
                <a:schemeClr val="tx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4" name="Picture Placeholder 74">
                <a:extLst>
                  <a:ext uri="{FF2B5EF4-FFF2-40B4-BE49-F238E27FC236}">
                    <a16:creationId xmlns:a16="http://schemas.microsoft.com/office/drawing/2014/main" id="{3E4118C9-B208-AC00-EC48-9BB03774E338}"/>
                  </a:ext>
                </a:extLst>
              </p:cNvPr>
              <p:cNvSpPr>
                <a:spLocks noChangeAspect="1"/>
              </p:cNvSpPr>
              <p:nvPr/>
            </p:nvSpPr>
            <p:spPr>
              <a:xfrm>
                <a:off x="6617911" y="1215525"/>
                <a:ext cx="78946" cy="78946"/>
              </a:xfrm>
              <a:custGeom>
                <a:avLst/>
                <a:gdLst>
                  <a:gd name="connsiteX0" fmla="*/ 172029 w 250454"/>
                  <a:gd name="connsiteY0" fmla="*/ 250454 h 250454"/>
                  <a:gd name="connsiteX1" fmla="*/ 78425 w 250454"/>
                  <a:gd name="connsiteY1" fmla="*/ 250454 h 250454"/>
                  <a:gd name="connsiteX2" fmla="*/ 78425 w 250454"/>
                  <a:gd name="connsiteY2" fmla="*/ 172029 h 250454"/>
                  <a:gd name="connsiteX3" fmla="*/ 0 w 250454"/>
                  <a:gd name="connsiteY3" fmla="*/ 172029 h 250454"/>
                  <a:gd name="connsiteX4" fmla="*/ 0 w 250454"/>
                  <a:gd name="connsiteY4" fmla="*/ 78425 h 250454"/>
                  <a:gd name="connsiteX5" fmla="*/ 78425 w 250454"/>
                  <a:gd name="connsiteY5" fmla="*/ 78425 h 250454"/>
                  <a:gd name="connsiteX6" fmla="*/ 78425 w 250454"/>
                  <a:gd name="connsiteY6" fmla="*/ 0 h 250454"/>
                  <a:gd name="connsiteX7" fmla="*/ 172029 w 250454"/>
                  <a:gd name="connsiteY7" fmla="*/ 0 h 250454"/>
                  <a:gd name="connsiteX8" fmla="*/ 172029 w 250454"/>
                  <a:gd name="connsiteY8" fmla="*/ 78425 h 250454"/>
                  <a:gd name="connsiteX9" fmla="*/ 250454 w 250454"/>
                  <a:gd name="connsiteY9" fmla="*/ 78425 h 250454"/>
                  <a:gd name="connsiteX10" fmla="*/ 250454 w 250454"/>
                  <a:gd name="connsiteY10" fmla="*/ 172029 h 250454"/>
                  <a:gd name="connsiteX11" fmla="*/ 172029 w 250454"/>
                  <a:gd name="connsiteY11" fmla="*/ 172029 h 250454"/>
                  <a:gd name="connsiteX12" fmla="*/ 172029 w 250454"/>
                  <a:gd name="connsiteY12" fmla="*/ 250454 h 250454"/>
                  <a:gd name="connsiteX13" fmla="*/ 94237 w 250454"/>
                  <a:gd name="connsiteY13" fmla="*/ 234643 h 250454"/>
                  <a:gd name="connsiteX14" fmla="*/ 156218 w 250454"/>
                  <a:gd name="connsiteY14" fmla="*/ 234643 h 250454"/>
                  <a:gd name="connsiteX15" fmla="*/ 156218 w 250454"/>
                  <a:gd name="connsiteY15" fmla="*/ 156218 h 250454"/>
                  <a:gd name="connsiteX16" fmla="*/ 234643 w 250454"/>
                  <a:gd name="connsiteY16" fmla="*/ 156218 h 250454"/>
                  <a:gd name="connsiteX17" fmla="*/ 234643 w 250454"/>
                  <a:gd name="connsiteY17" fmla="*/ 94237 h 250454"/>
                  <a:gd name="connsiteX18" fmla="*/ 156218 w 250454"/>
                  <a:gd name="connsiteY18" fmla="*/ 94237 h 250454"/>
                  <a:gd name="connsiteX19" fmla="*/ 156218 w 250454"/>
                  <a:gd name="connsiteY19" fmla="*/ 15812 h 250454"/>
                  <a:gd name="connsiteX20" fmla="*/ 94237 w 250454"/>
                  <a:gd name="connsiteY20" fmla="*/ 15812 h 250454"/>
                  <a:gd name="connsiteX21" fmla="*/ 94237 w 250454"/>
                  <a:gd name="connsiteY21" fmla="*/ 94237 h 250454"/>
                  <a:gd name="connsiteX22" fmla="*/ 15812 w 250454"/>
                  <a:gd name="connsiteY22" fmla="*/ 94237 h 250454"/>
                  <a:gd name="connsiteX23" fmla="*/ 15812 w 250454"/>
                  <a:gd name="connsiteY23" fmla="*/ 156218 h 250454"/>
                  <a:gd name="connsiteX24" fmla="*/ 94237 w 250454"/>
                  <a:gd name="connsiteY24" fmla="*/ 156218 h 250454"/>
                  <a:gd name="connsiteX25" fmla="*/ 94237 w 250454"/>
                  <a:gd name="connsiteY25" fmla="*/ 234643 h 2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454" h="250454">
                    <a:moveTo>
                      <a:pt x="172029" y="250454"/>
                    </a:moveTo>
                    <a:lnTo>
                      <a:pt x="78425" y="250454"/>
                    </a:lnTo>
                    <a:lnTo>
                      <a:pt x="78425" y="172029"/>
                    </a:lnTo>
                    <a:lnTo>
                      <a:pt x="0" y="172029"/>
                    </a:lnTo>
                    <a:lnTo>
                      <a:pt x="0" y="78425"/>
                    </a:lnTo>
                    <a:lnTo>
                      <a:pt x="78425" y="78425"/>
                    </a:lnTo>
                    <a:lnTo>
                      <a:pt x="78425" y="0"/>
                    </a:lnTo>
                    <a:lnTo>
                      <a:pt x="172029" y="0"/>
                    </a:lnTo>
                    <a:lnTo>
                      <a:pt x="172029" y="78425"/>
                    </a:lnTo>
                    <a:lnTo>
                      <a:pt x="250454" y="78425"/>
                    </a:lnTo>
                    <a:lnTo>
                      <a:pt x="250454" y="172029"/>
                    </a:lnTo>
                    <a:lnTo>
                      <a:pt x="172029" y="172029"/>
                    </a:lnTo>
                    <a:lnTo>
                      <a:pt x="172029" y="250454"/>
                    </a:lnTo>
                    <a:close/>
                    <a:moveTo>
                      <a:pt x="94237" y="234643"/>
                    </a:moveTo>
                    <a:lnTo>
                      <a:pt x="156218" y="234643"/>
                    </a:lnTo>
                    <a:lnTo>
                      <a:pt x="156218" y="156218"/>
                    </a:lnTo>
                    <a:lnTo>
                      <a:pt x="234643" y="156218"/>
                    </a:lnTo>
                    <a:lnTo>
                      <a:pt x="234643" y="94237"/>
                    </a:lnTo>
                    <a:lnTo>
                      <a:pt x="156218" y="94237"/>
                    </a:lnTo>
                    <a:lnTo>
                      <a:pt x="156218" y="15812"/>
                    </a:lnTo>
                    <a:lnTo>
                      <a:pt x="94237" y="15812"/>
                    </a:lnTo>
                    <a:lnTo>
                      <a:pt x="94237" y="94237"/>
                    </a:lnTo>
                    <a:lnTo>
                      <a:pt x="15812" y="94237"/>
                    </a:lnTo>
                    <a:lnTo>
                      <a:pt x="15812" y="156218"/>
                    </a:lnTo>
                    <a:lnTo>
                      <a:pt x="94237" y="156218"/>
                    </a:lnTo>
                    <a:lnTo>
                      <a:pt x="94237" y="234643"/>
                    </a:lnTo>
                    <a:close/>
                  </a:path>
                </a:pathLst>
              </a:custGeom>
              <a:solidFill>
                <a:schemeClr val="tx1"/>
              </a:solidFill>
              <a:ln w="3175" cap="flat">
                <a:solidFill>
                  <a:schemeClr val="tx1"/>
                </a:solidFill>
                <a:prstDash val="solid"/>
                <a:miter/>
              </a:ln>
            </p:spPr>
            <p:txBody>
              <a:bodyPr rtlCol="0" anchor="ctr"/>
              <a:lstStyle/>
              <a:p>
                <a:endParaRPr lang="en-US" sz="1799"/>
              </a:p>
            </p:txBody>
          </p:sp>
        </p:grpSp>
        <p:grpSp>
          <p:nvGrpSpPr>
            <p:cNvPr id="95" name="Group 94">
              <a:extLst>
                <a:ext uri="{FF2B5EF4-FFF2-40B4-BE49-F238E27FC236}">
                  <a16:creationId xmlns:a16="http://schemas.microsoft.com/office/drawing/2014/main" id="{25B102C5-B826-1801-8A73-BE53CB827FC3}"/>
                </a:ext>
              </a:extLst>
            </p:cNvPr>
            <p:cNvGrpSpPr/>
            <p:nvPr/>
          </p:nvGrpSpPr>
          <p:grpSpPr>
            <a:xfrm>
              <a:off x="1713624" y="2558237"/>
              <a:ext cx="199801" cy="276816"/>
              <a:chOff x="1671444" y="639795"/>
              <a:chExt cx="514350" cy="733425"/>
            </a:xfrm>
            <a:solidFill>
              <a:schemeClr val="tx1"/>
            </a:solidFill>
          </p:grpSpPr>
          <p:sp>
            <p:nvSpPr>
              <p:cNvPr id="96" name="Freeform 8">
                <a:extLst>
                  <a:ext uri="{FF2B5EF4-FFF2-40B4-BE49-F238E27FC236}">
                    <a16:creationId xmlns:a16="http://schemas.microsoft.com/office/drawing/2014/main" id="{37EF2E1E-5DF9-BA24-C9B7-0B64AAB3EC9C}"/>
                  </a:ext>
                </a:extLst>
              </p:cNvPr>
              <p:cNvSpPr>
                <a:spLocks noEditPoints="1"/>
              </p:cNvSpPr>
              <p:nvPr/>
            </p:nvSpPr>
            <p:spPr bwMode="auto">
              <a:xfrm>
                <a:off x="1671444" y="639795"/>
                <a:ext cx="514350" cy="733425"/>
              </a:xfrm>
              <a:custGeom>
                <a:avLst/>
                <a:gdLst>
                  <a:gd name="T0" fmla="*/ 244 w 265"/>
                  <a:gd name="T1" fmla="*/ 0 h 384"/>
                  <a:gd name="T2" fmla="*/ 23 w 265"/>
                  <a:gd name="T3" fmla="*/ 0 h 384"/>
                  <a:gd name="T4" fmla="*/ 0 w 265"/>
                  <a:gd name="T5" fmla="*/ 24 h 384"/>
                  <a:gd name="T6" fmla="*/ 0 w 265"/>
                  <a:gd name="T7" fmla="*/ 321 h 384"/>
                  <a:gd name="T8" fmla="*/ 0 w 265"/>
                  <a:gd name="T9" fmla="*/ 321 h 384"/>
                  <a:gd name="T10" fmla="*/ 0 w 265"/>
                  <a:gd name="T11" fmla="*/ 337 h 384"/>
                  <a:gd name="T12" fmla="*/ 0 w 265"/>
                  <a:gd name="T13" fmla="*/ 337 h 384"/>
                  <a:gd name="T14" fmla="*/ 0 w 265"/>
                  <a:gd name="T15" fmla="*/ 364 h 384"/>
                  <a:gd name="T16" fmla="*/ 20 w 265"/>
                  <a:gd name="T17" fmla="*/ 384 h 384"/>
                  <a:gd name="T18" fmla="*/ 241 w 265"/>
                  <a:gd name="T19" fmla="*/ 384 h 384"/>
                  <a:gd name="T20" fmla="*/ 265 w 265"/>
                  <a:gd name="T21" fmla="*/ 360 h 384"/>
                  <a:gd name="T22" fmla="*/ 265 w 265"/>
                  <a:gd name="T23" fmla="*/ 21 h 384"/>
                  <a:gd name="T24" fmla="*/ 244 w 265"/>
                  <a:gd name="T25" fmla="*/ 0 h 384"/>
                  <a:gd name="T26" fmla="*/ 16 w 265"/>
                  <a:gd name="T27" fmla="*/ 24 h 384"/>
                  <a:gd name="T28" fmla="*/ 23 w 265"/>
                  <a:gd name="T29" fmla="*/ 16 h 384"/>
                  <a:gd name="T30" fmla="*/ 244 w 265"/>
                  <a:gd name="T31" fmla="*/ 16 h 384"/>
                  <a:gd name="T32" fmla="*/ 249 w 265"/>
                  <a:gd name="T33" fmla="*/ 21 h 384"/>
                  <a:gd name="T34" fmla="*/ 249 w 265"/>
                  <a:gd name="T35" fmla="*/ 321 h 384"/>
                  <a:gd name="T36" fmla="*/ 16 w 265"/>
                  <a:gd name="T37" fmla="*/ 321 h 384"/>
                  <a:gd name="T38" fmla="*/ 16 w 265"/>
                  <a:gd name="T39" fmla="*/ 24 h 384"/>
                  <a:gd name="T40" fmla="*/ 241 w 265"/>
                  <a:gd name="T41" fmla="*/ 368 h 384"/>
                  <a:gd name="T42" fmla="*/ 20 w 265"/>
                  <a:gd name="T43" fmla="*/ 368 h 384"/>
                  <a:gd name="T44" fmla="*/ 16 w 265"/>
                  <a:gd name="T45" fmla="*/ 364 h 384"/>
                  <a:gd name="T46" fmla="*/ 16 w 265"/>
                  <a:gd name="T47" fmla="*/ 337 h 384"/>
                  <a:gd name="T48" fmla="*/ 249 w 265"/>
                  <a:gd name="T49" fmla="*/ 337 h 384"/>
                  <a:gd name="T50" fmla="*/ 249 w 265"/>
                  <a:gd name="T51" fmla="*/ 360 h 384"/>
                  <a:gd name="T52" fmla="*/ 241 w 265"/>
                  <a:gd name="T53" fmla="*/ 36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5" h="384">
                    <a:moveTo>
                      <a:pt x="244" y="0"/>
                    </a:moveTo>
                    <a:cubicBezTo>
                      <a:pt x="23" y="0"/>
                      <a:pt x="23" y="0"/>
                      <a:pt x="23" y="0"/>
                    </a:cubicBezTo>
                    <a:cubicBezTo>
                      <a:pt x="10" y="0"/>
                      <a:pt x="0" y="11"/>
                      <a:pt x="0" y="24"/>
                    </a:cubicBezTo>
                    <a:cubicBezTo>
                      <a:pt x="0" y="321"/>
                      <a:pt x="0" y="321"/>
                      <a:pt x="0" y="321"/>
                    </a:cubicBezTo>
                    <a:cubicBezTo>
                      <a:pt x="0" y="321"/>
                      <a:pt x="0" y="321"/>
                      <a:pt x="0" y="321"/>
                    </a:cubicBezTo>
                    <a:cubicBezTo>
                      <a:pt x="0" y="337"/>
                      <a:pt x="0" y="337"/>
                      <a:pt x="0" y="337"/>
                    </a:cubicBezTo>
                    <a:cubicBezTo>
                      <a:pt x="0" y="337"/>
                      <a:pt x="0" y="337"/>
                      <a:pt x="0" y="337"/>
                    </a:cubicBezTo>
                    <a:cubicBezTo>
                      <a:pt x="0" y="364"/>
                      <a:pt x="0" y="364"/>
                      <a:pt x="0" y="364"/>
                    </a:cubicBezTo>
                    <a:cubicBezTo>
                      <a:pt x="0" y="375"/>
                      <a:pt x="9" y="384"/>
                      <a:pt x="20" y="384"/>
                    </a:cubicBezTo>
                    <a:cubicBezTo>
                      <a:pt x="241" y="384"/>
                      <a:pt x="241" y="384"/>
                      <a:pt x="241" y="384"/>
                    </a:cubicBezTo>
                    <a:cubicBezTo>
                      <a:pt x="254" y="384"/>
                      <a:pt x="265" y="373"/>
                      <a:pt x="265" y="360"/>
                    </a:cubicBezTo>
                    <a:cubicBezTo>
                      <a:pt x="265" y="21"/>
                      <a:pt x="265" y="21"/>
                      <a:pt x="265" y="21"/>
                    </a:cubicBezTo>
                    <a:cubicBezTo>
                      <a:pt x="265" y="9"/>
                      <a:pt x="255" y="0"/>
                      <a:pt x="244" y="0"/>
                    </a:cubicBezTo>
                    <a:close/>
                    <a:moveTo>
                      <a:pt x="16" y="24"/>
                    </a:moveTo>
                    <a:cubicBezTo>
                      <a:pt x="16" y="19"/>
                      <a:pt x="19" y="16"/>
                      <a:pt x="23" y="16"/>
                    </a:cubicBezTo>
                    <a:cubicBezTo>
                      <a:pt x="244" y="16"/>
                      <a:pt x="244" y="16"/>
                      <a:pt x="244" y="16"/>
                    </a:cubicBezTo>
                    <a:cubicBezTo>
                      <a:pt x="246" y="16"/>
                      <a:pt x="249" y="18"/>
                      <a:pt x="249" y="21"/>
                    </a:cubicBezTo>
                    <a:cubicBezTo>
                      <a:pt x="249" y="321"/>
                      <a:pt x="249" y="321"/>
                      <a:pt x="249" y="321"/>
                    </a:cubicBezTo>
                    <a:cubicBezTo>
                      <a:pt x="16" y="321"/>
                      <a:pt x="16" y="321"/>
                      <a:pt x="16" y="321"/>
                    </a:cubicBezTo>
                    <a:lnTo>
                      <a:pt x="16" y="24"/>
                    </a:lnTo>
                    <a:close/>
                    <a:moveTo>
                      <a:pt x="241" y="368"/>
                    </a:moveTo>
                    <a:cubicBezTo>
                      <a:pt x="20" y="368"/>
                      <a:pt x="20" y="368"/>
                      <a:pt x="20" y="368"/>
                    </a:cubicBezTo>
                    <a:cubicBezTo>
                      <a:pt x="18" y="368"/>
                      <a:pt x="16" y="366"/>
                      <a:pt x="16" y="364"/>
                    </a:cubicBezTo>
                    <a:cubicBezTo>
                      <a:pt x="16" y="337"/>
                      <a:pt x="16" y="337"/>
                      <a:pt x="16" y="337"/>
                    </a:cubicBezTo>
                    <a:cubicBezTo>
                      <a:pt x="249" y="337"/>
                      <a:pt x="249" y="337"/>
                      <a:pt x="249" y="337"/>
                    </a:cubicBezTo>
                    <a:cubicBezTo>
                      <a:pt x="249" y="360"/>
                      <a:pt x="249" y="360"/>
                      <a:pt x="249" y="360"/>
                    </a:cubicBezTo>
                    <a:cubicBezTo>
                      <a:pt x="249" y="365"/>
                      <a:pt x="245" y="368"/>
                      <a:pt x="241" y="3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32" tIns="41115" rIns="82232" bIns="41115" numCol="1" anchor="t" anchorCtr="0" compatLnSpc="1">
                <a:prstTxWarp prst="textNoShape">
                  <a:avLst/>
                </a:prstTxWarp>
              </a:bodyPr>
              <a:lstStyle/>
              <a:p>
                <a:pPr defTabSz="1370504">
                  <a:defRPr/>
                </a:pPr>
                <a:endParaRPr lang="en-US" sz="4047">
                  <a:solidFill>
                    <a:srgbClr val="717074"/>
                  </a:solidFill>
                  <a:latin typeface="Metropolis"/>
                </a:endParaRPr>
              </a:p>
            </p:txBody>
          </p:sp>
          <p:sp>
            <p:nvSpPr>
              <p:cNvPr id="97" name="Oval 9">
                <a:extLst>
                  <a:ext uri="{FF2B5EF4-FFF2-40B4-BE49-F238E27FC236}">
                    <a16:creationId xmlns:a16="http://schemas.microsoft.com/office/drawing/2014/main" id="{88A33C6F-BFB2-7CD9-18BD-82537660EDFD}"/>
                  </a:ext>
                </a:extLst>
              </p:cNvPr>
              <p:cNvSpPr>
                <a:spLocks noChangeArrowheads="1"/>
              </p:cNvSpPr>
              <p:nvPr/>
            </p:nvSpPr>
            <p:spPr bwMode="auto">
              <a:xfrm>
                <a:off x="1903219" y="1292258"/>
                <a:ext cx="47625" cy="460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32" tIns="41115" rIns="82232" bIns="41115" numCol="1" anchor="t" anchorCtr="0" compatLnSpc="1">
                <a:prstTxWarp prst="textNoShape">
                  <a:avLst/>
                </a:prstTxWarp>
              </a:bodyPr>
              <a:lstStyle/>
              <a:p>
                <a:pPr defTabSz="1370504">
                  <a:defRPr/>
                </a:pPr>
                <a:endParaRPr lang="en-US" sz="4047">
                  <a:solidFill>
                    <a:srgbClr val="717074"/>
                  </a:solidFill>
                  <a:latin typeface="Metropolis"/>
                </a:endParaRPr>
              </a:p>
            </p:txBody>
          </p:sp>
        </p:grpSp>
      </p:grpSp>
    </p:spTree>
    <p:custDataLst>
      <p:tags r:id="rId1"/>
    </p:custDataLst>
    <p:extLst>
      <p:ext uri="{BB962C8B-B14F-4D97-AF65-F5344CB8AC3E}">
        <p14:creationId xmlns:p14="http://schemas.microsoft.com/office/powerpoint/2010/main" val="256635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4DFEF-CE72-BB7A-8C1E-71E344F309D2}"/>
              </a:ext>
            </a:extLst>
          </p:cNvPr>
          <p:cNvSpPr>
            <a:spLocks noGrp="1"/>
          </p:cNvSpPr>
          <p:nvPr>
            <p:ph type="title"/>
          </p:nvPr>
        </p:nvSpPr>
        <p:spPr/>
        <p:txBody>
          <a:bodyPr/>
          <a:lstStyle/>
          <a:p>
            <a:r>
              <a:rPr lang="en-US" dirty="0"/>
              <a:t>Remote/Mobile/Pop-Up Clinic Over Broadband, LTE and Satellite</a:t>
            </a:r>
          </a:p>
        </p:txBody>
      </p:sp>
      <p:sp>
        <p:nvSpPr>
          <p:cNvPr id="3" name="Subtitle 2">
            <a:extLst>
              <a:ext uri="{FF2B5EF4-FFF2-40B4-BE49-F238E27FC236}">
                <a16:creationId xmlns:a16="http://schemas.microsoft.com/office/drawing/2014/main" id="{43178951-FC31-F0E5-6D16-A55478D11C0D}"/>
              </a:ext>
            </a:extLst>
          </p:cNvPr>
          <p:cNvSpPr>
            <a:spLocks noGrp="1"/>
          </p:cNvSpPr>
          <p:nvPr>
            <p:ph type="subTitle" idx="10"/>
          </p:nvPr>
        </p:nvSpPr>
        <p:spPr/>
        <p:txBody>
          <a:bodyPr/>
          <a:lstStyle/>
          <a:p>
            <a:endParaRPr lang="en-US"/>
          </a:p>
        </p:txBody>
      </p:sp>
      <p:pic>
        <p:nvPicPr>
          <p:cNvPr id="4" name="Picture 2" descr="Image result for Medical tent icon">
            <a:extLst>
              <a:ext uri="{FF2B5EF4-FFF2-40B4-BE49-F238E27FC236}">
                <a16:creationId xmlns:a16="http://schemas.microsoft.com/office/drawing/2014/main" id="{D25A5087-6E7D-DC40-AC8C-291782D079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5459" y="2118924"/>
            <a:ext cx="1851250" cy="1298638"/>
          </a:xfrm>
          <a:prstGeom prst="rect">
            <a:avLst/>
          </a:prstGeom>
          <a:solidFill>
            <a:schemeClr val="accent2"/>
          </a:solidFill>
        </p:spPr>
      </p:pic>
      <p:pic>
        <p:nvPicPr>
          <p:cNvPr id="5" name="Picture 4" descr="Ambulance icon">
            <a:extLst>
              <a:ext uri="{FF2B5EF4-FFF2-40B4-BE49-F238E27FC236}">
                <a16:creationId xmlns:a16="http://schemas.microsoft.com/office/drawing/2014/main" id="{E7BE5D4C-4E24-096B-384F-B35C9E4E652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6474" y="2154073"/>
            <a:ext cx="1228340" cy="122834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7">
            <a:extLst>
              <a:ext uri="{FF2B5EF4-FFF2-40B4-BE49-F238E27FC236}">
                <a16:creationId xmlns:a16="http://schemas.microsoft.com/office/drawing/2014/main" id="{C2582FFF-487F-07BE-925A-1BEDE29568D3}"/>
              </a:ext>
            </a:extLst>
          </p:cNvPr>
          <p:cNvSpPr txBox="1">
            <a:spLocks/>
          </p:cNvSpPr>
          <p:nvPr/>
        </p:nvSpPr>
        <p:spPr>
          <a:xfrm>
            <a:off x="1478690" y="3747457"/>
            <a:ext cx="2744788" cy="1458912"/>
          </a:xfrm>
          <a:prstGeom prst="rect">
            <a:avLst/>
          </a:prstGeom>
        </p:spPr>
        <p:txBody>
          <a:bodyPr/>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algn="ctr"/>
            <a:r>
              <a:rPr lang="en-US" dirty="0">
                <a:solidFill>
                  <a:schemeClr val="accent2"/>
                </a:solidFill>
              </a:rPr>
              <a:t>Rapidly Bring Up New Sites</a:t>
            </a:r>
          </a:p>
        </p:txBody>
      </p:sp>
      <p:sp>
        <p:nvSpPr>
          <p:cNvPr id="7" name="Text Placeholder 8">
            <a:extLst>
              <a:ext uri="{FF2B5EF4-FFF2-40B4-BE49-F238E27FC236}">
                <a16:creationId xmlns:a16="http://schemas.microsoft.com/office/drawing/2014/main" id="{C5818034-CB10-ED48-28F3-0432DE7324CA}"/>
              </a:ext>
            </a:extLst>
          </p:cNvPr>
          <p:cNvSpPr txBox="1">
            <a:spLocks/>
          </p:cNvSpPr>
          <p:nvPr/>
        </p:nvSpPr>
        <p:spPr>
          <a:xfrm>
            <a:off x="4511661" y="3747457"/>
            <a:ext cx="3125096" cy="1458912"/>
          </a:xfrm>
          <a:prstGeom prst="rect">
            <a:avLst/>
          </a:prstGeom>
        </p:spPr>
        <p:txBody>
          <a:bodyPr/>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algn="ctr"/>
            <a:r>
              <a:rPr lang="en-US" dirty="0">
                <a:solidFill>
                  <a:schemeClr val="accent2"/>
                </a:solidFill>
              </a:rPr>
              <a:t>Deliver Care in Underserved Areas </a:t>
            </a:r>
          </a:p>
        </p:txBody>
      </p:sp>
      <p:pic>
        <p:nvPicPr>
          <p:cNvPr id="1028" name="Picture 4" descr="ERT Emergency Response Team Silver Finish Lapel Pin | Zazzle.com">
            <a:extLst>
              <a:ext uri="{FF2B5EF4-FFF2-40B4-BE49-F238E27FC236}">
                <a16:creationId xmlns:a16="http://schemas.microsoft.com/office/drawing/2014/main" id="{272C03C7-19C7-EE86-D369-D45EE89BE50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724579" y="2154073"/>
            <a:ext cx="1228340" cy="12283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8">
            <a:extLst>
              <a:ext uri="{FF2B5EF4-FFF2-40B4-BE49-F238E27FC236}">
                <a16:creationId xmlns:a16="http://schemas.microsoft.com/office/drawing/2014/main" id="{D328B256-AF0D-020D-0669-B79710B379BE}"/>
              </a:ext>
            </a:extLst>
          </p:cNvPr>
          <p:cNvSpPr txBox="1">
            <a:spLocks/>
          </p:cNvSpPr>
          <p:nvPr/>
        </p:nvSpPr>
        <p:spPr>
          <a:xfrm>
            <a:off x="7776201" y="3747457"/>
            <a:ext cx="3125096" cy="1458912"/>
          </a:xfrm>
          <a:prstGeom prst="rect">
            <a:avLst/>
          </a:prstGeom>
        </p:spPr>
        <p:txBody>
          <a:bodyPr/>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a:lstStyle>
          <a:p>
            <a:pPr algn="ctr"/>
            <a:r>
              <a:rPr lang="en-US" dirty="0">
                <a:solidFill>
                  <a:schemeClr val="accent2"/>
                </a:solidFill>
              </a:rPr>
              <a:t>Provide ERT reliable, secure access </a:t>
            </a:r>
          </a:p>
        </p:txBody>
      </p:sp>
    </p:spTree>
    <p:extLst>
      <p:ext uri="{BB962C8B-B14F-4D97-AF65-F5344CB8AC3E}">
        <p14:creationId xmlns:p14="http://schemas.microsoft.com/office/powerpoint/2010/main" val="28145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F1BDC2D-A401-A740-AFB5-A7DE372711EB}"/>
              </a:ext>
            </a:extLst>
          </p:cNvPr>
          <p:cNvSpPr>
            <a:spLocks noGrp="1"/>
          </p:cNvSpPr>
          <p:nvPr>
            <p:ph type="title"/>
          </p:nvPr>
        </p:nvSpPr>
        <p:spPr>
          <a:xfrm>
            <a:off x="579809" y="788895"/>
            <a:ext cx="11001004" cy="381000"/>
          </a:xfrm>
        </p:spPr>
        <p:txBody>
          <a:bodyPr/>
          <a:lstStyle/>
          <a:p>
            <a:r>
              <a:rPr lang="en-US"/>
              <a:t>SASE Drives Critical Healthcare Outcomes</a:t>
            </a:r>
          </a:p>
        </p:txBody>
      </p:sp>
      <p:sp>
        <p:nvSpPr>
          <p:cNvPr id="26" name="Title 3">
            <a:extLst>
              <a:ext uri="{FF2B5EF4-FFF2-40B4-BE49-F238E27FC236}">
                <a16:creationId xmlns:a16="http://schemas.microsoft.com/office/drawing/2014/main" id="{BE422B66-3E21-4A1D-9760-83AA2511A3BA}"/>
              </a:ext>
            </a:extLst>
          </p:cNvPr>
          <p:cNvSpPr txBox="1">
            <a:spLocks/>
          </p:cNvSpPr>
          <p:nvPr/>
        </p:nvSpPr>
        <p:spPr>
          <a:xfrm>
            <a:off x="732209" y="831851"/>
            <a:ext cx="11001004" cy="381000"/>
          </a:xfrm>
          <a:prstGeom prst="rect">
            <a:avLst/>
          </a:prstGeom>
        </p:spPr>
        <p:txBody>
          <a:bodyPr vert="horz" wrap="none" lIns="0" tIns="0" rIns="0" bIns="0" rtlCol="0" anchor="b">
            <a:noAutofit/>
          </a:bodyPr>
          <a:lstStyle>
            <a:lvl1pPr algn="l" defTabSz="914400" rtl="0" eaLnBrk="1" latinLnBrk="0" hangingPunct="1">
              <a:lnSpc>
                <a:spcPct val="90000"/>
              </a:lnSpc>
              <a:spcBef>
                <a:spcPct val="0"/>
              </a:spcBef>
              <a:buNone/>
              <a:defRPr sz="2800" b="0" kern="1200">
                <a:solidFill>
                  <a:schemeClr val="tx2"/>
                </a:solidFill>
                <a:latin typeface="+mj-lt"/>
                <a:ea typeface="+mj-ea"/>
                <a:cs typeface="+mj-cs"/>
              </a:defRPr>
            </a:lvl1pPr>
          </a:lstStyle>
          <a:p>
            <a:endParaRPr lang="en-US"/>
          </a:p>
        </p:txBody>
      </p:sp>
      <p:pic>
        <p:nvPicPr>
          <p:cNvPr id="48" name="Graphic 47">
            <a:extLst>
              <a:ext uri="{FF2B5EF4-FFF2-40B4-BE49-F238E27FC236}">
                <a16:creationId xmlns:a16="http://schemas.microsoft.com/office/drawing/2014/main" id="{8DC728D1-E0B2-D94B-A021-5B7C80DF38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766560"/>
            <a:ext cx="12188825" cy="95225"/>
          </a:xfrm>
          <a:prstGeom prst="rect">
            <a:avLst/>
          </a:prstGeom>
        </p:spPr>
      </p:pic>
      <p:grpSp>
        <p:nvGrpSpPr>
          <p:cNvPr id="4" name="Group 3">
            <a:extLst>
              <a:ext uri="{FF2B5EF4-FFF2-40B4-BE49-F238E27FC236}">
                <a16:creationId xmlns:a16="http://schemas.microsoft.com/office/drawing/2014/main" id="{58EE6260-9363-094F-897D-A1AA97B1CFF4}"/>
              </a:ext>
            </a:extLst>
          </p:cNvPr>
          <p:cNvGrpSpPr/>
          <p:nvPr/>
        </p:nvGrpSpPr>
        <p:grpSpPr>
          <a:xfrm>
            <a:off x="3634824" y="1678738"/>
            <a:ext cx="1974760" cy="4157942"/>
            <a:chOff x="3634958" y="1788466"/>
            <a:chExt cx="1974760" cy="4157942"/>
          </a:xfrm>
        </p:grpSpPr>
        <p:sp>
          <p:nvSpPr>
            <p:cNvPr id="37" name="Content Placeholder 17">
              <a:extLst>
                <a:ext uri="{FF2B5EF4-FFF2-40B4-BE49-F238E27FC236}">
                  <a16:creationId xmlns:a16="http://schemas.microsoft.com/office/drawing/2014/main" id="{B6B69B5C-8875-934E-A295-DC2C3932A9F0}"/>
                </a:ext>
              </a:extLst>
            </p:cNvPr>
            <p:cNvSpPr txBox="1">
              <a:spLocks/>
            </p:cNvSpPr>
            <p:nvPr/>
          </p:nvSpPr>
          <p:spPr bwMode="gray">
            <a:xfrm>
              <a:off x="3635211" y="2653129"/>
              <a:ext cx="1974391" cy="3286892"/>
            </a:xfrm>
            <a:prstGeom prst="rect">
              <a:avLst/>
            </a:prstGeom>
            <a:solidFill>
              <a:srgbClr val="000000">
                <a:alpha val="35000"/>
              </a:srgbClr>
            </a:solidFill>
          </p:spPr>
          <p:txBody>
            <a:bodyPr lIns="182880" tIns="274320" rIns="18288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6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6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2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1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600" kern="1200">
                  <a:solidFill>
                    <a:schemeClr val="tx2"/>
                  </a:solidFill>
                  <a:latin typeface="+mn-lt"/>
                  <a:ea typeface="+mn-ea"/>
                  <a:cs typeface="+mn-cs"/>
                </a:defRPr>
              </a:lvl9pPr>
            </a:lstStyle>
            <a:p>
              <a:pPr lvl="0">
                <a:spcBef>
                  <a:spcPts val="800"/>
                </a:spcBef>
                <a:buNone/>
                <a:defRPr/>
              </a:pPr>
              <a:r>
                <a:rPr lang="en-US" sz="1400">
                  <a:solidFill>
                    <a:schemeClr val="accent3"/>
                  </a:solidFill>
                </a:rPr>
                <a:t>Deliver connected care across networks and devices</a:t>
              </a:r>
            </a:p>
            <a:p>
              <a:pPr lvl="0">
                <a:spcBef>
                  <a:spcPts val="800"/>
                </a:spcBef>
                <a:buNone/>
                <a:defRPr/>
              </a:pPr>
              <a:r>
                <a:rPr lang="en-US" sz="1400">
                  <a:solidFill>
                    <a:schemeClr val="accent3"/>
                  </a:solidFill>
                </a:rPr>
                <a:t>Improve patient experiences through personalized services at the edge </a:t>
              </a:r>
            </a:p>
          </p:txBody>
        </p:sp>
        <p:pic>
          <p:nvPicPr>
            <p:cNvPr id="58" name="Picture 57">
              <a:extLst>
                <a:ext uri="{FF2B5EF4-FFF2-40B4-BE49-F238E27FC236}">
                  <a16:creationId xmlns:a16="http://schemas.microsoft.com/office/drawing/2014/main" id="{A9813BA5-E0D4-CC43-A469-C20A01FACF5B}"/>
                </a:ext>
              </a:extLst>
            </p:cNvPr>
            <p:cNvPicPr>
              <a:picLocks/>
            </p:cNvPicPr>
            <p:nvPr/>
          </p:nvPicPr>
          <p:blipFill>
            <a:blip r:embed="rId5">
              <a:extLst>
                <a:ext uri="{28A0092B-C50C-407E-A947-70E740481C1C}">
                  <a14:useLocalDpi xmlns:a14="http://schemas.microsoft.com/office/drawing/2010/main"/>
                </a:ext>
              </a:extLst>
            </a:blip>
            <a:stretch>
              <a:fillRect/>
            </a:stretch>
          </p:blipFill>
          <p:spPr>
            <a:xfrm>
              <a:off x="3634958" y="2665269"/>
              <a:ext cx="1974760" cy="3281139"/>
            </a:xfrm>
            <a:prstGeom prst="rect">
              <a:avLst/>
            </a:prstGeom>
          </p:spPr>
        </p:pic>
        <p:sp>
          <p:nvSpPr>
            <p:cNvPr id="40" name="Text Placeholder 3">
              <a:extLst>
                <a:ext uri="{FF2B5EF4-FFF2-40B4-BE49-F238E27FC236}">
                  <a16:creationId xmlns:a16="http://schemas.microsoft.com/office/drawing/2014/main" id="{F96C68D3-258A-8B40-9EFB-D267D23AC38D}"/>
                </a:ext>
              </a:extLst>
            </p:cNvPr>
            <p:cNvSpPr txBox="1">
              <a:spLocks/>
            </p:cNvSpPr>
            <p:nvPr/>
          </p:nvSpPr>
          <p:spPr>
            <a:xfrm>
              <a:off x="3635143" y="1788466"/>
              <a:ext cx="1974391" cy="894788"/>
            </a:xfrm>
            <a:prstGeom prst="rect">
              <a:avLst/>
            </a:prstGeom>
            <a:solidFill>
              <a:schemeClr val="accent3"/>
            </a:solidFill>
            <a:effectLst>
              <a:outerShdw blurRad="50800" dist="38100" dir="5400000" algn="t" rotWithShape="0">
                <a:prstClr val="black">
                  <a:alpha val="40000"/>
                </a:prstClr>
              </a:outerShdw>
            </a:effectLst>
          </p:spPr>
          <p:txBody>
            <a:bodyPr lIns="182880" tIns="91440" rIns="182880" bIns="91440" anchor="ct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0" indent="0" algn="l" defTabSz="914400" rtl="0" eaLnBrk="1" latinLnBrk="0" hangingPunct="1">
                <a:lnSpc>
                  <a:spcPct val="100000"/>
                </a:lnSpc>
                <a:spcBef>
                  <a:spcPts val="300"/>
                </a:spcBef>
                <a:buClr>
                  <a:schemeClr val="tx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lgn="ctr" defTabSz="913304">
                <a:spcBef>
                  <a:spcPts val="600"/>
                </a:spcBef>
                <a:buNone/>
                <a:defRPr/>
              </a:pPr>
              <a:r>
                <a:rPr lang="en-US" sz="1400" b="1">
                  <a:solidFill>
                    <a:prstClr val="white"/>
                  </a:solidFill>
                </a:rPr>
                <a:t>Improve Patient Experience</a:t>
              </a:r>
              <a:endParaRPr lang="en-US" sz="1400" b="1">
                <a:solidFill>
                  <a:srgbClr val="717074"/>
                </a:solidFill>
              </a:endParaRPr>
            </a:p>
          </p:txBody>
        </p:sp>
      </p:grpSp>
      <p:grpSp>
        <p:nvGrpSpPr>
          <p:cNvPr id="5" name="Group 4">
            <a:extLst>
              <a:ext uri="{FF2B5EF4-FFF2-40B4-BE49-F238E27FC236}">
                <a16:creationId xmlns:a16="http://schemas.microsoft.com/office/drawing/2014/main" id="{234821D2-9636-F14C-AD73-E67D0D039622}"/>
              </a:ext>
            </a:extLst>
          </p:cNvPr>
          <p:cNvGrpSpPr/>
          <p:nvPr/>
        </p:nvGrpSpPr>
        <p:grpSpPr>
          <a:xfrm>
            <a:off x="830656" y="1678738"/>
            <a:ext cx="1976117" cy="4157942"/>
            <a:chOff x="830656" y="1788466"/>
            <a:chExt cx="1976117" cy="4157942"/>
          </a:xfrm>
        </p:grpSpPr>
        <p:sp>
          <p:nvSpPr>
            <p:cNvPr id="43" name="Content Placeholder 17">
              <a:extLst>
                <a:ext uri="{FF2B5EF4-FFF2-40B4-BE49-F238E27FC236}">
                  <a16:creationId xmlns:a16="http://schemas.microsoft.com/office/drawing/2014/main" id="{2C91EC90-9F2B-FF44-B24A-E24B0FDECF35}"/>
                </a:ext>
              </a:extLst>
            </p:cNvPr>
            <p:cNvSpPr txBox="1">
              <a:spLocks/>
            </p:cNvSpPr>
            <p:nvPr/>
          </p:nvSpPr>
          <p:spPr bwMode="gray">
            <a:xfrm>
              <a:off x="830748" y="2657611"/>
              <a:ext cx="1976025" cy="3282410"/>
            </a:xfrm>
            <a:prstGeom prst="rect">
              <a:avLst/>
            </a:prstGeom>
            <a:solidFill>
              <a:srgbClr val="000000">
                <a:alpha val="35000"/>
              </a:srgbClr>
            </a:solidFill>
          </p:spPr>
          <p:txBody>
            <a:bodyPr lIns="182880" tIns="274320" rIns="18288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6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6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2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1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600" kern="1200">
                  <a:solidFill>
                    <a:schemeClr val="tx2"/>
                  </a:solidFill>
                  <a:latin typeface="+mn-lt"/>
                  <a:ea typeface="+mn-ea"/>
                  <a:cs typeface="+mn-cs"/>
                </a:defRPr>
              </a:lvl9pPr>
            </a:lstStyle>
            <a:p>
              <a:pPr lvl="0">
                <a:spcBef>
                  <a:spcPts val="800"/>
                </a:spcBef>
                <a:buNone/>
                <a:defRPr/>
              </a:pPr>
              <a:r>
                <a:rPr lang="en-US" sz="1400">
                  <a:solidFill>
                    <a:schemeClr val="accent1"/>
                  </a:solidFill>
                </a:rPr>
                <a:t>Empower and scale a modern and secure distributed healthcare workforce</a:t>
              </a:r>
            </a:p>
            <a:p>
              <a:pPr lvl="0">
                <a:spcBef>
                  <a:spcPts val="800"/>
                </a:spcBef>
                <a:buNone/>
                <a:defRPr/>
              </a:pPr>
              <a:r>
                <a:rPr lang="en-US" sz="1400">
                  <a:solidFill>
                    <a:schemeClr val="accent1"/>
                  </a:solidFill>
                </a:rPr>
                <a:t>Improve performance and reliability across remote and edge sites </a:t>
              </a:r>
            </a:p>
          </p:txBody>
        </p:sp>
        <p:pic>
          <p:nvPicPr>
            <p:cNvPr id="20" name="Picture 19">
              <a:extLst>
                <a:ext uri="{FF2B5EF4-FFF2-40B4-BE49-F238E27FC236}">
                  <a16:creationId xmlns:a16="http://schemas.microsoft.com/office/drawing/2014/main" id="{0CCD7462-0B45-6949-A271-59B554D1F0A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0656" y="2665578"/>
              <a:ext cx="1974573" cy="3280830"/>
            </a:xfrm>
            <a:prstGeom prst="rect">
              <a:avLst/>
            </a:prstGeom>
          </p:spPr>
        </p:pic>
        <p:sp>
          <p:nvSpPr>
            <p:cNvPr id="46" name="Text Placeholder 3">
              <a:extLst>
                <a:ext uri="{FF2B5EF4-FFF2-40B4-BE49-F238E27FC236}">
                  <a16:creationId xmlns:a16="http://schemas.microsoft.com/office/drawing/2014/main" id="{104334BA-8661-7C4A-8C53-A575C54E4C0D}"/>
                </a:ext>
              </a:extLst>
            </p:cNvPr>
            <p:cNvSpPr txBox="1">
              <a:spLocks/>
            </p:cNvSpPr>
            <p:nvPr/>
          </p:nvSpPr>
          <p:spPr>
            <a:xfrm>
              <a:off x="830747" y="1788466"/>
              <a:ext cx="1974391" cy="894788"/>
            </a:xfrm>
            <a:prstGeom prst="rect">
              <a:avLst/>
            </a:prstGeom>
            <a:solidFill>
              <a:schemeClr val="accent1"/>
            </a:solidFill>
            <a:effectLst>
              <a:outerShdw blurRad="50800" dist="38100" dir="5400000" algn="t" rotWithShape="0">
                <a:prstClr val="black">
                  <a:alpha val="40000"/>
                </a:prstClr>
              </a:outerShdw>
            </a:effectLst>
          </p:spPr>
          <p:txBody>
            <a:bodyPr lIns="91440" tIns="91440" rIns="91440" bIns="91440" anchor="ct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0" indent="0" algn="l" defTabSz="914400" rtl="0" eaLnBrk="1" latinLnBrk="0" hangingPunct="1">
                <a:lnSpc>
                  <a:spcPct val="100000"/>
                </a:lnSpc>
                <a:spcBef>
                  <a:spcPts val="300"/>
                </a:spcBef>
                <a:buClr>
                  <a:schemeClr val="tx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lgn="ctr" defTabSz="913304">
                <a:defRPr/>
              </a:pPr>
              <a:r>
                <a:rPr lang="en-US" sz="1400" b="1">
                  <a:solidFill>
                    <a:prstClr val="white"/>
                  </a:solidFill>
                </a:rPr>
                <a:t>Empower Hybrid Workers</a:t>
              </a:r>
            </a:p>
          </p:txBody>
        </p:sp>
      </p:grpSp>
      <p:grpSp>
        <p:nvGrpSpPr>
          <p:cNvPr id="3" name="Group 2">
            <a:extLst>
              <a:ext uri="{FF2B5EF4-FFF2-40B4-BE49-F238E27FC236}">
                <a16:creationId xmlns:a16="http://schemas.microsoft.com/office/drawing/2014/main" id="{8E06F6ED-6CA2-1246-99A7-61F1D33AFB33}"/>
              </a:ext>
            </a:extLst>
          </p:cNvPr>
          <p:cNvGrpSpPr/>
          <p:nvPr/>
        </p:nvGrpSpPr>
        <p:grpSpPr>
          <a:xfrm>
            <a:off x="6437635" y="1678738"/>
            <a:ext cx="1974661" cy="4157942"/>
            <a:chOff x="6437903" y="1788466"/>
            <a:chExt cx="1974661" cy="4157942"/>
          </a:xfrm>
        </p:grpSpPr>
        <p:sp>
          <p:nvSpPr>
            <p:cNvPr id="44" name="Content Placeholder 17">
              <a:extLst>
                <a:ext uri="{FF2B5EF4-FFF2-40B4-BE49-F238E27FC236}">
                  <a16:creationId xmlns:a16="http://schemas.microsoft.com/office/drawing/2014/main" id="{9BDBC861-616D-0C48-B875-9BC794928162}"/>
                </a:ext>
              </a:extLst>
            </p:cNvPr>
            <p:cNvSpPr txBox="1">
              <a:spLocks/>
            </p:cNvSpPr>
            <p:nvPr/>
          </p:nvSpPr>
          <p:spPr bwMode="gray">
            <a:xfrm>
              <a:off x="6437903" y="2657611"/>
              <a:ext cx="1974391" cy="3282410"/>
            </a:xfrm>
            <a:prstGeom prst="rect">
              <a:avLst/>
            </a:prstGeom>
            <a:solidFill>
              <a:srgbClr val="000000">
                <a:alpha val="35000"/>
              </a:srgbClr>
            </a:solidFill>
          </p:spPr>
          <p:txBody>
            <a:bodyPr lIns="182880" tIns="274320" rIns="9144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6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6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2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1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600" kern="1200">
                  <a:solidFill>
                    <a:schemeClr val="tx2"/>
                  </a:solidFill>
                  <a:latin typeface="+mn-lt"/>
                  <a:ea typeface="+mn-ea"/>
                  <a:cs typeface="+mn-cs"/>
                </a:defRPr>
              </a:lvl9pPr>
            </a:lstStyle>
            <a:p>
              <a:pPr lvl="0">
                <a:spcBef>
                  <a:spcPts val="800"/>
                </a:spcBef>
                <a:buNone/>
                <a:defRPr/>
              </a:pPr>
              <a:r>
                <a:rPr lang="en-US" sz="1400">
                  <a:solidFill>
                    <a:schemeClr val="accent5">
                      <a:lumMod val="60000"/>
                      <a:lumOff val="40000"/>
                    </a:schemeClr>
                  </a:solidFill>
                </a:rPr>
                <a:t>Reduce risk, protect against cyber threats, and safeguard PHI across any app, any cloud and any device </a:t>
              </a:r>
            </a:p>
            <a:p>
              <a:pPr lvl="0">
                <a:spcBef>
                  <a:spcPts val="800"/>
                </a:spcBef>
                <a:buNone/>
                <a:defRPr/>
              </a:pPr>
              <a:r>
                <a:rPr lang="en-US" sz="1400">
                  <a:solidFill>
                    <a:schemeClr val="accent5">
                      <a:lumMod val="60000"/>
                      <a:lumOff val="40000"/>
                    </a:schemeClr>
                  </a:solidFill>
                </a:rPr>
                <a:t>Streamline compliance workflows to meet industry regulatory requirements</a:t>
              </a:r>
            </a:p>
          </p:txBody>
        </p:sp>
        <p:pic>
          <p:nvPicPr>
            <p:cNvPr id="22" name="Picture 21">
              <a:extLst>
                <a:ext uri="{FF2B5EF4-FFF2-40B4-BE49-F238E27FC236}">
                  <a16:creationId xmlns:a16="http://schemas.microsoft.com/office/drawing/2014/main" id="{4FAE290A-7634-0E45-8D01-EDEDED4C7E3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37990" y="2665578"/>
              <a:ext cx="1974574" cy="3280830"/>
            </a:xfrm>
            <a:prstGeom prst="rect">
              <a:avLst/>
            </a:prstGeom>
          </p:spPr>
        </p:pic>
        <p:sp>
          <p:nvSpPr>
            <p:cNvPr id="47" name="Text Placeholder 3">
              <a:extLst>
                <a:ext uri="{FF2B5EF4-FFF2-40B4-BE49-F238E27FC236}">
                  <a16:creationId xmlns:a16="http://schemas.microsoft.com/office/drawing/2014/main" id="{0950D9A1-5632-194F-B31A-DFAE81794FB4}"/>
                </a:ext>
              </a:extLst>
            </p:cNvPr>
            <p:cNvSpPr txBox="1">
              <a:spLocks/>
            </p:cNvSpPr>
            <p:nvPr/>
          </p:nvSpPr>
          <p:spPr>
            <a:xfrm>
              <a:off x="6438082" y="1788466"/>
              <a:ext cx="1974391" cy="894788"/>
            </a:xfrm>
            <a:prstGeom prst="rect">
              <a:avLst/>
            </a:prstGeom>
            <a:solidFill>
              <a:schemeClr val="accent5"/>
            </a:solidFill>
            <a:effectLst>
              <a:outerShdw blurRad="50800" dist="38100" dir="5400000" algn="t" rotWithShape="0">
                <a:prstClr val="black">
                  <a:alpha val="40000"/>
                </a:prstClr>
              </a:outerShdw>
            </a:effectLst>
          </p:spPr>
          <p:txBody>
            <a:bodyPr lIns="91440" tIns="91440" rIns="91440" bIns="91440" anchor="ct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0" indent="0" algn="l" defTabSz="914400" rtl="0" eaLnBrk="1" latinLnBrk="0" hangingPunct="1">
                <a:lnSpc>
                  <a:spcPct val="100000"/>
                </a:lnSpc>
                <a:spcBef>
                  <a:spcPts val="300"/>
                </a:spcBef>
                <a:buClr>
                  <a:schemeClr val="tx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lgn="ctr" defTabSz="913304">
                <a:defRPr/>
              </a:pPr>
              <a:r>
                <a:rPr lang="en-US" sz="1400" b="1">
                  <a:solidFill>
                    <a:prstClr val="white"/>
                  </a:solidFill>
                </a:rPr>
                <a:t>Mitigate Risk  and Ensure Compliance</a:t>
              </a:r>
            </a:p>
          </p:txBody>
        </p:sp>
      </p:grpSp>
      <p:grpSp>
        <p:nvGrpSpPr>
          <p:cNvPr id="2" name="Group 1">
            <a:extLst>
              <a:ext uri="{FF2B5EF4-FFF2-40B4-BE49-F238E27FC236}">
                <a16:creationId xmlns:a16="http://schemas.microsoft.com/office/drawing/2014/main" id="{75C714A7-7DC2-3149-8FD7-12D6B946F378}"/>
              </a:ext>
            </a:extLst>
          </p:cNvPr>
          <p:cNvGrpSpPr/>
          <p:nvPr/>
        </p:nvGrpSpPr>
        <p:grpSpPr>
          <a:xfrm>
            <a:off x="9240346" y="1678738"/>
            <a:ext cx="1978914" cy="4157942"/>
            <a:chOff x="9240346" y="1788466"/>
            <a:chExt cx="1978914" cy="4157942"/>
          </a:xfrm>
        </p:grpSpPr>
        <p:sp>
          <p:nvSpPr>
            <p:cNvPr id="24" name="Content Placeholder 17">
              <a:extLst>
                <a:ext uri="{FF2B5EF4-FFF2-40B4-BE49-F238E27FC236}">
                  <a16:creationId xmlns:a16="http://schemas.microsoft.com/office/drawing/2014/main" id="{F6DCE072-5E18-A84A-B576-16E168469402}"/>
                </a:ext>
              </a:extLst>
            </p:cNvPr>
            <p:cNvSpPr txBox="1">
              <a:spLocks/>
            </p:cNvSpPr>
            <p:nvPr/>
          </p:nvSpPr>
          <p:spPr bwMode="gray">
            <a:xfrm>
              <a:off x="9240346" y="2659207"/>
              <a:ext cx="1974524" cy="3286892"/>
            </a:xfrm>
            <a:prstGeom prst="rect">
              <a:avLst/>
            </a:prstGeom>
            <a:solidFill>
              <a:srgbClr val="000000">
                <a:alpha val="35000"/>
              </a:srgbClr>
            </a:solidFill>
          </p:spPr>
          <p:txBody>
            <a:bodyPr lIns="182880" tIns="274320" rIns="91440"/>
            <a:lst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6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4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2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2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16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2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1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1600" kern="1200">
                  <a:solidFill>
                    <a:schemeClr val="tx2"/>
                  </a:solidFill>
                  <a:latin typeface="+mn-lt"/>
                  <a:ea typeface="+mn-ea"/>
                  <a:cs typeface="+mn-cs"/>
                </a:defRPr>
              </a:lvl9pPr>
            </a:lstStyle>
            <a:p>
              <a:pPr lvl="0">
                <a:spcBef>
                  <a:spcPts val="800"/>
                </a:spcBef>
                <a:buNone/>
                <a:defRPr/>
              </a:pPr>
              <a:r>
                <a:rPr lang="en-US" sz="1100">
                  <a:solidFill>
                    <a:schemeClr val="accent4"/>
                  </a:solidFill>
                </a:rPr>
                <a:t>Achieve HIT operational excellence and reduce costs through data center standardization and automation</a:t>
              </a:r>
            </a:p>
            <a:p>
              <a:pPr lvl="0">
                <a:spcBef>
                  <a:spcPts val="800"/>
                </a:spcBef>
                <a:buNone/>
                <a:defRPr/>
              </a:pPr>
              <a:r>
                <a:rPr lang="en-US" sz="1100">
                  <a:solidFill>
                    <a:schemeClr val="accent4"/>
                  </a:solidFill>
                </a:rPr>
                <a:t>Migrate or modernize applications to better align to cloud-based healthcare services</a:t>
              </a:r>
            </a:p>
            <a:p>
              <a:pPr lvl="0">
                <a:spcBef>
                  <a:spcPts val="800"/>
                </a:spcBef>
                <a:buNone/>
                <a:defRPr/>
              </a:pPr>
              <a:r>
                <a:rPr lang="en-US" sz="1100">
                  <a:solidFill>
                    <a:schemeClr val="accent4"/>
                  </a:solidFill>
                </a:rPr>
                <a:t>Enable greater business and service continuity at scale across healthcare operations </a:t>
              </a:r>
            </a:p>
          </p:txBody>
        </p:sp>
        <p:pic>
          <p:nvPicPr>
            <p:cNvPr id="60" name="Picture 59">
              <a:extLst>
                <a:ext uri="{FF2B5EF4-FFF2-40B4-BE49-F238E27FC236}">
                  <a16:creationId xmlns:a16="http://schemas.microsoft.com/office/drawing/2014/main" id="{0F74E35A-BA06-C044-AD02-5C06BC444EB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244686" y="2665578"/>
              <a:ext cx="1974574" cy="3280830"/>
            </a:xfrm>
            <a:prstGeom prst="rect">
              <a:avLst/>
            </a:prstGeom>
          </p:spPr>
        </p:pic>
        <p:sp>
          <p:nvSpPr>
            <p:cNvPr id="38" name="Text Placeholder 3">
              <a:extLst>
                <a:ext uri="{FF2B5EF4-FFF2-40B4-BE49-F238E27FC236}">
                  <a16:creationId xmlns:a16="http://schemas.microsoft.com/office/drawing/2014/main" id="{B10BB725-6404-0A4C-82D4-204C10F5109C}"/>
                </a:ext>
              </a:extLst>
            </p:cNvPr>
            <p:cNvSpPr txBox="1">
              <a:spLocks/>
            </p:cNvSpPr>
            <p:nvPr/>
          </p:nvSpPr>
          <p:spPr>
            <a:xfrm>
              <a:off x="9244778" y="1788466"/>
              <a:ext cx="1974391" cy="894788"/>
            </a:xfrm>
            <a:prstGeom prst="rect">
              <a:avLst/>
            </a:prstGeom>
            <a:solidFill>
              <a:schemeClr val="accent4"/>
            </a:solidFill>
            <a:effectLst>
              <a:outerShdw blurRad="50800" dist="38100" dir="5400000" algn="t" rotWithShape="0">
                <a:prstClr val="black">
                  <a:alpha val="40000"/>
                </a:prstClr>
              </a:outerShdw>
            </a:effectLst>
          </p:spPr>
          <p:txBody>
            <a:bodyPr lIns="91440" tIns="91440" rIns="91440" bIns="91440" anchor="ct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1800" kern="1200">
                  <a:solidFill>
                    <a:schemeClr val="tx2"/>
                  </a:solidFill>
                  <a:latin typeface="+mn-lt"/>
                  <a:ea typeface="+mn-ea"/>
                  <a:cs typeface="+mn-cs"/>
                </a:defRPr>
              </a:lvl1pPr>
              <a:lvl2pPr marL="0" indent="0" algn="l" defTabSz="914400" rtl="0" eaLnBrk="1" latinLnBrk="0" hangingPunct="1">
                <a:lnSpc>
                  <a:spcPct val="100000"/>
                </a:lnSpc>
                <a:spcBef>
                  <a:spcPts val="300"/>
                </a:spcBef>
                <a:buClr>
                  <a:schemeClr val="tx2"/>
                </a:buClr>
                <a:buSzPct val="90000"/>
                <a:buFont typeface="Open Sans" panose="020B0606030504020204" pitchFamily="34" charset="0"/>
                <a:buChar char="​"/>
                <a:defRPr sz="18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algn="ctr" defTabSz="913304">
                <a:spcBef>
                  <a:spcPts val="600"/>
                </a:spcBef>
                <a:buNone/>
                <a:defRPr/>
              </a:pPr>
              <a:r>
                <a:rPr lang="en-US" sz="1400" b="1">
                  <a:solidFill>
                    <a:schemeClr val="bg1"/>
                  </a:solidFill>
                </a:rPr>
                <a:t>Simplify IT Operations</a:t>
              </a:r>
            </a:p>
          </p:txBody>
        </p:sp>
      </p:grpSp>
    </p:spTree>
    <p:extLst>
      <p:ext uri="{BB962C8B-B14F-4D97-AF65-F5344CB8AC3E}">
        <p14:creationId xmlns:p14="http://schemas.microsoft.com/office/powerpoint/2010/main" val="87686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83F4D29E-B354-C94F-BED3-234C16BDC108}"/>
              </a:ext>
            </a:extLst>
          </p:cNvPr>
          <p:cNvCxnSpPr/>
          <p:nvPr/>
        </p:nvCxnSpPr>
        <p:spPr>
          <a:xfrm rot="5400000">
            <a:off x="3472158" y="3116096"/>
            <a:ext cx="493261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677B7FB-A7B8-5341-9953-E6B8C09FBED1}"/>
              </a:ext>
            </a:extLst>
          </p:cNvPr>
          <p:cNvCxnSpPr>
            <a:cxnSpLocks/>
          </p:cNvCxnSpPr>
          <p:nvPr/>
        </p:nvCxnSpPr>
        <p:spPr>
          <a:xfrm>
            <a:off x="1006062" y="3116096"/>
            <a:ext cx="994318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C71938B-A1AD-2549-98C6-928D618EFAC2}"/>
              </a:ext>
            </a:extLst>
          </p:cNvPr>
          <p:cNvGrpSpPr/>
          <p:nvPr/>
        </p:nvGrpSpPr>
        <p:grpSpPr>
          <a:xfrm>
            <a:off x="4584507" y="1466817"/>
            <a:ext cx="2737714" cy="3144555"/>
            <a:chOff x="488198" y="1720313"/>
            <a:chExt cx="3215896" cy="3626602"/>
          </a:xfrm>
          <a:effectLst>
            <a:outerShdw blurRad="596900" sx="109000" sy="109000" algn="ctr" rotWithShape="0">
              <a:prstClr val="black">
                <a:alpha val="24000"/>
              </a:prstClr>
            </a:outerShdw>
          </a:effectLst>
        </p:grpSpPr>
        <p:sp>
          <p:nvSpPr>
            <p:cNvPr id="7" name="Hexagon 6">
              <a:extLst>
                <a:ext uri="{FF2B5EF4-FFF2-40B4-BE49-F238E27FC236}">
                  <a16:creationId xmlns:a16="http://schemas.microsoft.com/office/drawing/2014/main" id="{5E5ABDA9-E9F9-B043-BAA2-7418A7C31976}"/>
                </a:ext>
              </a:extLst>
            </p:cNvPr>
            <p:cNvSpPr/>
            <p:nvPr/>
          </p:nvSpPr>
          <p:spPr>
            <a:xfrm rot="5400000">
              <a:off x="282845" y="1925666"/>
              <a:ext cx="3626602" cy="3215896"/>
            </a:xfrm>
            <a:prstGeom prst="hexagon">
              <a:avLst/>
            </a:prstGeom>
            <a:solidFill>
              <a:schemeClr val="accent5"/>
            </a:solidFill>
            <a:ln>
              <a:noFill/>
            </a:ln>
            <a:effectLst>
              <a:outerShdw blurRad="457200" sx="107000" sy="107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sp>
          <p:nvSpPr>
            <p:cNvPr id="8" name="Hexagon 7">
              <a:extLst>
                <a:ext uri="{FF2B5EF4-FFF2-40B4-BE49-F238E27FC236}">
                  <a16:creationId xmlns:a16="http://schemas.microsoft.com/office/drawing/2014/main" id="{A056CC71-6AFE-8B42-9135-7D9DDF713A66}"/>
                </a:ext>
              </a:extLst>
            </p:cNvPr>
            <p:cNvSpPr/>
            <p:nvPr/>
          </p:nvSpPr>
          <p:spPr>
            <a:xfrm rot="5400000">
              <a:off x="772844" y="2255355"/>
              <a:ext cx="2646604" cy="2556520"/>
            </a:xfrm>
            <a:prstGeom prst="hexagon">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6"/>
            </a:p>
          </p:txBody>
        </p:sp>
      </p:grpSp>
      <p:pic>
        <p:nvPicPr>
          <p:cNvPr id="9" name="Picture 8">
            <a:extLst>
              <a:ext uri="{FF2B5EF4-FFF2-40B4-BE49-F238E27FC236}">
                <a16:creationId xmlns:a16="http://schemas.microsoft.com/office/drawing/2014/main" id="{EC7A4738-9F83-AB46-9486-A6B959470F7C}"/>
              </a:ext>
            </a:extLst>
          </p:cNvPr>
          <p:cNvPicPr>
            <a:picLocks noChangeAspect="1"/>
          </p:cNvPicPr>
          <p:nvPr/>
        </p:nvPicPr>
        <p:blipFill>
          <a:blip r:embed="rId3"/>
          <a:stretch>
            <a:fillRect/>
          </a:stretch>
        </p:blipFill>
        <p:spPr>
          <a:xfrm>
            <a:off x="4862405" y="2613392"/>
            <a:ext cx="2177155" cy="851400"/>
          </a:xfrm>
          <a:prstGeom prst="rect">
            <a:avLst/>
          </a:prstGeom>
        </p:spPr>
      </p:pic>
      <p:sp>
        <p:nvSpPr>
          <p:cNvPr id="10" name="Rectangle 9">
            <a:extLst>
              <a:ext uri="{FF2B5EF4-FFF2-40B4-BE49-F238E27FC236}">
                <a16:creationId xmlns:a16="http://schemas.microsoft.com/office/drawing/2014/main" id="{C94FF21D-84FB-E349-92EF-A34104BA75D3}"/>
              </a:ext>
            </a:extLst>
          </p:cNvPr>
          <p:cNvSpPr/>
          <p:nvPr/>
        </p:nvSpPr>
        <p:spPr>
          <a:xfrm>
            <a:off x="605539" y="1090031"/>
            <a:ext cx="4174031" cy="461177"/>
          </a:xfrm>
          <a:prstGeom prst="rect">
            <a:avLst/>
          </a:prstGeom>
        </p:spPr>
        <p:txBody>
          <a:bodyPr wrap="square">
            <a:spAutoFit/>
          </a:bodyPr>
          <a:lstStyle/>
          <a:p>
            <a:pPr algn="ctr"/>
            <a:r>
              <a:rPr lang="en-US" sz="2396" b="1" cap="all">
                <a:solidFill>
                  <a:schemeClr val="accent2"/>
                </a:solidFill>
                <a:cs typeface="Arial" panose="020B0604020202020204" pitchFamily="34" charset="0"/>
              </a:rPr>
              <a:t>Customer challenges</a:t>
            </a:r>
          </a:p>
        </p:txBody>
      </p:sp>
      <p:sp>
        <p:nvSpPr>
          <p:cNvPr id="11" name="Rectangle 10">
            <a:extLst>
              <a:ext uri="{FF2B5EF4-FFF2-40B4-BE49-F238E27FC236}">
                <a16:creationId xmlns:a16="http://schemas.microsoft.com/office/drawing/2014/main" id="{F474B8B7-793E-B34C-95F4-97B8E133E81E}"/>
              </a:ext>
            </a:extLst>
          </p:cNvPr>
          <p:cNvSpPr/>
          <p:nvPr/>
        </p:nvSpPr>
        <p:spPr>
          <a:xfrm>
            <a:off x="630589" y="1700500"/>
            <a:ext cx="3801485" cy="1015110"/>
          </a:xfrm>
          <a:prstGeom prst="rect">
            <a:avLst/>
          </a:prstGeom>
        </p:spPr>
        <p:txBody>
          <a:bodyPr wrap="square" lIns="91368" tIns="45684" rIns="91368" bIns="45684" anchor="t">
            <a:spAutoFit/>
          </a:bodyPr>
          <a:lstStyle/>
          <a:p>
            <a:pPr marL="171297" indent="-171297">
              <a:buFont typeface="Arial"/>
              <a:buChar char="•"/>
            </a:pPr>
            <a:r>
              <a:rPr lang="en-US" sz="1200">
                <a:solidFill>
                  <a:schemeClr val="tx2"/>
                </a:solidFill>
                <a:cs typeface="Arial"/>
              </a:rPr>
              <a:t>   Hurricane in 2017 e</a:t>
            </a:r>
            <a:r>
              <a:rPr lang="en-US" sz="1200">
                <a:solidFill>
                  <a:schemeClr val="tx2"/>
                </a:solidFill>
                <a:ea typeface="+mn-lt"/>
                <a:cs typeface="+mn-lt"/>
              </a:rPr>
              <a:t>xhausted VPN capacity</a:t>
            </a:r>
            <a:endParaRPr lang="en-US" sz="1200">
              <a:solidFill>
                <a:schemeClr val="tx2"/>
              </a:solidFill>
              <a:cs typeface="Arial" panose="020B0604020202020204" pitchFamily="34" charset="0"/>
            </a:endParaRPr>
          </a:p>
          <a:p>
            <a:pPr marL="285492" indent="-285492">
              <a:buFont typeface="Arial,Sans-Serif"/>
              <a:buChar char="•"/>
            </a:pPr>
            <a:r>
              <a:rPr lang="en-US" sz="1200">
                <a:solidFill>
                  <a:schemeClr val="tx2"/>
                </a:solidFill>
                <a:ea typeface="+mn-lt"/>
                <a:cs typeface="+mn-lt"/>
              </a:rPr>
              <a:t>Frequent VPN issues: restarts and reboots</a:t>
            </a:r>
          </a:p>
          <a:p>
            <a:pPr marL="285492" indent="-285492">
              <a:buFont typeface="Arial" panose="020B0604020202020204" pitchFamily="34" charset="0"/>
              <a:buChar char="•"/>
            </a:pPr>
            <a:r>
              <a:rPr lang="en-US" sz="1200">
                <a:solidFill>
                  <a:schemeClr val="tx2"/>
                </a:solidFill>
                <a:cs typeface="Arial"/>
              </a:rPr>
              <a:t>Difficulty in providing high performance for radiologists, so chose SDWAN for Radiology</a:t>
            </a:r>
          </a:p>
          <a:p>
            <a:pPr marL="285492" indent="-285492">
              <a:buFont typeface="Arial" panose="020B0604020202020204" pitchFamily="34" charset="0"/>
              <a:buChar char="•"/>
            </a:pPr>
            <a:r>
              <a:rPr lang="en-US" sz="1200">
                <a:solidFill>
                  <a:schemeClr val="tx2"/>
                </a:solidFill>
                <a:cs typeface="Arial"/>
              </a:rPr>
              <a:t>COVID – Non-essential workers force home</a:t>
            </a:r>
          </a:p>
        </p:txBody>
      </p:sp>
      <p:sp>
        <p:nvSpPr>
          <p:cNvPr id="13" name="Rectangle 12">
            <a:extLst>
              <a:ext uri="{FF2B5EF4-FFF2-40B4-BE49-F238E27FC236}">
                <a16:creationId xmlns:a16="http://schemas.microsoft.com/office/drawing/2014/main" id="{14CDEBD8-DD29-E347-AB7D-24AA5D617EA1}"/>
              </a:ext>
            </a:extLst>
          </p:cNvPr>
          <p:cNvSpPr/>
          <p:nvPr/>
        </p:nvSpPr>
        <p:spPr>
          <a:xfrm>
            <a:off x="7361699" y="1090031"/>
            <a:ext cx="3553004" cy="461177"/>
          </a:xfrm>
          <a:prstGeom prst="rect">
            <a:avLst/>
          </a:prstGeom>
        </p:spPr>
        <p:txBody>
          <a:bodyPr wrap="none">
            <a:spAutoFit/>
          </a:bodyPr>
          <a:lstStyle/>
          <a:p>
            <a:pPr algn="ctr"/>
            <a:r>
              <a:rPr lang="en-US" sz="2396" b="1" cap="all">
                <a:solidFill>
                  <a:schemeClr val="accent3"/>
                </a:solidFill>
                <a:cs typeface="Arial" panose="020B0604020202020204" pitchFamily="34" charset="0"/>
              </a:rPr>
              <a:t>VMware solutions</a:t>
            </a:r>
          </a:p>
        </p:txBody>
      </p:sp>
      <p:sp>
        <p:nvSpPr>
          <p:cNvPr id="18" name="Rectangle 17">
            <a:extLst>
              <a:ext uri="{FF2B5EF4-FFF2-40B4-BE49-F238E27FC236}">
                <a16:creationId xmlns:a16="http://schemas.microsoft.com/office/drawing/2014/main" id="{4A928CE2-2457-5747-AB4F-9A91B0FC0770}"/>
              </a:ext>
            </a:extLst>
          </p:cNvPr>
          <p:cNvSpPr/>
          <p:nvPr/>
        </p:nvSpPr>
        <p:spPr>
          <a:xfrm>
            <a:off x="7407099" y="1549421"/>
            <a:ext cx="4394559" cy="1752955"/>
          </a:xfrm>
          <a:prstGeom prst="rect">
            <a:avLst/>
          </a:prstGeom>
        </p:spPr>
        <p:txBody>
          <a:bodyPr wrap="square" lIns="91368" tIns="45684" rIns="91368" bIns="45684" anchor="t">
            <a:spAutoFit/>
          </a:bodyPr>
          <a:lstStyle/>
          <a:p>
            <a:pPr marL="285492" indent="-285492">
              <a:buFont typeface="Arial" panose="020B0604020202020204" pitchFamily="34" charset="0"/>
              <a:buChar char="•"/>
            </a:pPr>
            <a:r>
              <a:rPr lang="en-US" sz="1200">
                <a:solidFill>
                  <a:schemeClr val="tx2"/>
                </a:solidFill>
                <a:cs typeface="Arial"/>
              </a:rPr>
              <a:t>2018 – 250 Radiologist moved to VMware SD-WAN</a:t>
            </a:r>
          </a:p>
          <a:p>
            <a:pPr marL="285492" indent="-285492">
              <a:buFont typeface="Arial" panose="020B0604020202020204" pitchFamily="34" charset="0"/>
              <a:buChar char="•"/>
            </a:pPr>
            <a:r>
              <a:rPr lang="en-US" sz="1200">
                <a:solidFill>
                  <a:schemeClr val="tx2"/>
                </a:solidFill>
                <a:cs typeface="Arial"/>
              </a:rPr>
              <a:t>2020:  1,000 (500+250+250) WAN sites deployed in 5 weeks</a:t>
            </a:r>
            <a:endParaRPr lang="en-US" sz="1797">
              <a:solidFill>
                <a:schemeClr val="tx2"/>
              </a:solidFill>
              <a:cs typeface="Arial"/>
            </a:endParaRPr>
          </a:p>
          <a:p>
            <a:pPr marL="285492" indent="-285492">
              <a:buFont typeface="Arial" panose="020B0604020202020204" pitchFamily="34" charset="0"/>
              <a:buChar char="•"/>
            </a:pPr>
            <a:r>
              <a:rPr lang="en-US" sz="1200">
                <a:solidFill>
                  <a:schemeClr val="tx2"/>
                </a:solidFill>
                <a:cs typeface="Arial"/>
              </a:rPr>
              <a:t>2020:  3500 additional licenses bought</a:t>
            </a:r>
          </a:p>
          <a:p>
            <a:pPr marL="285492" indent="-285492">
              <a:buFont typeface="Arial" panose="020B0604020202020204" pitchFamily="34" charset="0"/>
              <a:buChar char="•"/>
            </a:pPr>
            <a:r>
              <a:rPr lang="en-US" sz="1200">
                <a:solidFill>
                  <a:schemeClr val="tx2"/>
                </a:solidFill>
                <a:cs typeface="Arial"/>
              </a:rPr>
              <a:t>Automate deployments, management, and troubleshooting </a:t>
            </a:r>
            <a:endParaRPr lang="en-US" sz="1200">
              <a:solidFill>
                <a:schemeClr val="tx2"/>
              </a:solidFill>
              <a:cs typeface="Arial" panose="020B0604020202020204" pitchFamily="34" charset="0"/>
            </a:endParaRPr>
          </a:p>
          <a:p>
            <a:pPr marL="285492" indent="-285492">
              <a:buFont typeface="Arial" panose="020B0604020202020204" pitchFamily="34" charset="0"/>
              <a:buChar char="•"/>
            </a:pPr>
            <a:r>
              <a:rPr lang="en-US" sz="1200">
                <a:solidFill>
                  <a:schemeClr val="tx2"/>
                </a:solidFill>
                <a:cs typeface="Arial"/>
              </a:rPr>
              <a:t>Supplement MPLS with low-cost circuits</a:t>
            </a:r>
          </a:p>
          <a:p>
            <a:pPr marL="285492" indent="-285492">
              <a:buFont typeface="Arial" panose="020B0604020202020204" pitchFamily="34" charset="0"/>
              <a:buChar char="•"/>
            </a:pPr>
            <a:r>
              <a:rPr lang="en-US" sz="1200">
                <a:solidFill>
                  <a:schemeClr val="tx2"/>
                </a:solidFill>
                <a:cs typeface="Arial"/>
              </a:rPr>
              <a:t>Provide improved network visibility and security</a:t>
            </a:r>
          </a:p>
          <a:p>
            <a:pPr marL="285492" indent="-285492">
              <a:buFont typeface="Arial" panose="020B0604020202020204" pitchFamily="34" charset="0"/>
              <a:buChar char="•"/>
            </a:pPr>
            <a:endParaRPr lang="en-US" sz="1200">
              <a:solidFill>
                <a:schemeClr val="tx2"/>
              </a:solidFill>
              <a:cs typeface="Arial" panose="020B0604020202020204" pitchFamily="34" charset="0"/>
            </a:endParaRPr>
          </a:p>
        </p:txBody>
      </p:sp>
      <p:sp>
        <p:nvSpPr>
          <p:cNvPr id="19" name="Rectangle 18">
            <a:extLst>
              <a:ext uri="{FF2B5EF4-FFF2-40B4-BE49-F238E27FC236}">
                <a16:creationId xmlns:a16="http://schemas.microsoft.com/office/drawing/2014/main" id="{845FE171-D0EE-8145-A240-C49695DE62F6}"/>
              </a:ext>
            </a:extLst>
          </p:cNvPr>
          <p:cNvSpPr/>
          <p:nvPr/>
        </p:nvSpPr>
        <p:spPr>
          <a:xfrm>
            <a:off x="630589" y="4310343"/>
            <a:ext cx="3617075" cy="461177"/>
          </a:xfrm>
          <a:prstGeom prst="rect">
            <a:avLst/>
          </a:prstGeom>
        </p:spPr>
        <p:txBody>
          <a:bodyPr wrap="none">
            <a:spAutoFit/>
          </a:bodyPr>
          <a:lstStyle/>
          <a:p>
            <a:r>
              <a:rPr lang="en-US" sz="2396" b="1" cap="all">
                <a:solidFill>
                  <a:schemeClr val="accent4"/>
                </a:solidFill>
                <a:cs typeface="Arial" panose="020B0604020202020204" pitchFamily="34" charset="0"/>
              </a:rPr>
              <a:t>Business outcomes</a:t>
            </a:r>
          </a:p>
        </p:txBody>
      </p:sp>
      <p:sp>
        <p:nvSpPr>
          <p:cNvPr id="21" name="Rectangle 20">
            <a:extLst>
              <a:ext uri="{FF2B5EF4-FFF2-40B4-BE49-F238E27FC236}">
                <a16:creationId xmlns:a16="http://schemas.microsoft.com/office/drawing/2014/main" id="{BB0DF118-B124-174A-8605-5F9A01A492E5}"/>
              </a:ext>
            </a:extLst>
          </p:cNvPr>
          <p:cNvSpPr/>
          <p:nvPr/>
        </p:nvSpPr>
        <p:spPr>
          <a:xfrm>
            <a:off x="666561" y="4769935"/>
            <a:ext cx="4935058" cy="1199703"/>
          </a:xfrm>
          <a:prstGeom prst="rect">
            <a:avLst/>
          </a:prstGeom>
        </p:spPr>
        <p:txBody>
          <a:bodyPr wrap="square">
            <a:spAutoFit/>
          </a:bodyPr>
          <a:lstStyle/>
          <a:p>
            <a:pPr marL="285492" indent="-285492">
              <a:buFont typeface="Arial" panose="020B0604020202020204" pitchFamily="34" charset="0"/>
              <a:buChar char="•"/>
            </a:pPr>
            <a:r>
              <a:rPr lang="en-US" sz="1200">
                <a:solidFill>
                  <a:schemeClr val="tx2"/>
                </a:solidFill>
                <a:cs typeface="Arial" panose="020B0604020202020204" pitchFamily="34" charset="0"/>
              </a:rPr>
              <a:t>Rapid work from home deployment - time to market</a:t>
            </a:r>
          </a:p>
          <a:p>
            <a:pPr marL="285492" indent="-285492">
              <a:buFont typeface="Arial" panose="020B0604020202020204" pitchFamily="34" charset="0"/>
              <a:buChar char="•"/>
            </a:pPr>
            <a:r>
              <a:rPr lang="en-US" sz="1200">
                <a:solidFill>
                  <a:schemeClr val="tx2"/>
                </a:solidFill>
                <a:cs typeface="Arial" panose="020B0604020202020204" pitchFamily="34" charset="0"/>
              </a:rPr>
              <a:t>Seamless collaboration for 100s of radiologists across the country</a:t>
            </a:r>
          </a:p>
          <a:p>
            <a:pPr marL="285492" indent="-285492">
              <a:buFont typeface="Arial" panose="020B0604020202020204" pitchFamily="34" charset="0"/>
              <a:buChar char="•"/>
            </a:pPr>
            <a:r>
              <a:rPr lang="en-US" sz="1200">
                <a:solidFill>
                  <a:schemeClr val="tx2"/>
                </a:solidFill>
                <a:cs typeface="Arial" panose="020B0604020202020204" pitchFamily="34" charset="0"/>
              </a:rPr>
              <a:t>Improved performance for radiologists, physicians, and other staff working remotely</a:t>
            </a:r>
          </a:p>
          <a:p>
            <a:pPr marL="285492" indent="-285492">
              <a:buFont typeface="Arial" panose="020B0604020202020204" pitchFamily="34" charset="0"/>
              <a:buChar char="•"/>
            </a:pPr>
            <a:r>
              <a:rPr lang="en-US" sz="1200">
                <a:solidFill>
                  <a:schemeClr val="tx2"/>
                </a:solidFill>
                <a:cs typeface="Arial" panose="020B0604020202020204" pitchFamily="34" charset="0"/>
              </a:rPr>
              <a:t>User and data protection and privacy</a:t>
            </a:r>
          </a:p>
        </p:txBody>
      </p:sp>
      <p:sp>
        <p:nvSpPr>
          <p:cNvPr id="22" name="Rectangle 21">
            <a:extLst>
              <a:ext uri="{FF2B5EF4-FFF2-40B4-BE49-F238E27FC236}">
                <a16:creationId xmlns:a16="http://schemas.microsoft.com/office/drawing/2014/main" id="{BC21093A-29B8-3948-AF6C-FB9726D70E13}"/>
              </a:ext>
            </a:extLst>
          </p:cNvPr>
          <p:cNvSpPr/>
          <p:nvPr/>
        </p:nvSpPr>
        <p:spPr>
          <a:xfrm>
            <a:off x="7373339" y="4310923"/>
            <a:ext cx="3679661" cy="461177"/>
          </a:xfrm>
          <a:prstGeom prst="rect">
            <a:avLst/>
          </a:prstGeom>
        </p:spPr>
        <p:txBody>
          <a:bodyPr wrap="square">
            <a:spAutoFit/>
          </a:bodyPr>
          <a:lstStyle/>
          <a:p>
            <a:r>
              <a:rPr lang="en-US" sz="2396" b="1" cap="all">
                <a:solidFill>
                  <a:schemeClr val="accent5"/>
                </a:solidFill>
                <a:cs typeface="Arial" panose="020B0604020202020204" pitchFamily="34" charset="0"/>
              </a:rPr>
              <a:t>Next steps</a:t>
            </a:r>
          </a:p>
        </p:txBody>
      </p:sp>
      <p:sp>
        <p:nvSpPr>
          <p:cNvPr id="24" name="Rectangle 23">
            <a:extLst>
              <a:ext uri="{FF2B5EF4-FFF2-40B4-BE49-F238E27FC236}">
                <a16:creationId xmlns:a16="http://schemas.microsoft.com/office/drawing/2014/main" id="{9BE4CB0D-B88A-334E-9DEC-5E7C2EA61CD5}"/>
              </a:ext>
            </a:extLst>
          </p:cNvPr>
          <p:cNvSpPr/>
          <p:nvPr/>
        </p:nvSpPr>
        <p:spPr>
          <a:xfrm>
            <a:off x="7401596" y="4750381"/>
            <a:ext cx="4156644" cy="1015110"/>
          </a:xfrm>
          <a:prstGeom prst="rect">
            <a:avLst/>
          </a:prstGeom>
        </p:spPr>
        <p:txBody>
          <a:bodyPr wrap="square" lIns="91368" tIns="45684" rIns="91368" bIns="45684" anchor="t">
            <a:spAutoFit/>
          </a:bodyPr>
          <a:lstStyle/>
          <a:p>
            <a:pPr marL="285492" indent="-285492">
              <a:buFont typeface="Arial" panose="020B0604020202020204" pitchFamily="34" charset="0"/>
              <a:buChar char="•"/>
            </a:pPr>
            <a:r>
              <a:rPr lang="en-US" sz="1200">
                <a:solidFill>
                  <a:schemeClr val="tx2"/>
                </a:solidFill>
                <a:cs typeface="Arial"/>
              </a:rPr>
              <a:t>1,500 power users:  Physicians with Dell WYSE workstations and large monitors</a:t>
            </a:r>
            <a:endParaRPr lang="en-US" sz="1797">
              <a:solidFill>
                <a:schemeClr val="tx2"/>
              </a:solidFill>
              <a:cs typeface="Arial"/>
            </a:endParaRPr>
          </a:p>
          <a:p>
            <a:pPr marL="285492" indent="-285492">
              <a:buFont typeface="Arial" panose="020B0604020202020204" pitchFamily="34" charset="0"/>
              <a:buChar char="•"/>
            </a:pPr>
            <a:r>
              <a:rPr lang="en-US" sz="1200">
                <a:solidFill>
                  <a:schemeClr val="tx2"/>
                </a:solidFill>
                <a:cs typeface="Arial"/>
              </a:rPr>
              <a:t>Address the needs of the regional Care Centers</a:t>
            </a:r>
          </a:p>
          <a:p>
            <a:pPr marL="285492" indent="-285492">
              <a:buFont typeface="Arial" panose="020B0604020202020204" pitchFamily="34" charset="0"/>
              <a:buChar char="•"/>
            </a:pPr>
            <a:r>
              <a:rPr lang="en-US" sz="1200">
                <a:solidFill>
                  <a:schemeClr val="tx2"/>
                </a:solidFill>
                <a:cs typeface="Arial"/>
              </a:rPr>
              <a:t>40+ Mobile Mammography buses</a:t>
            </a:r>
          </a:p>
          <a:p>
            <a:pPr marL="285492" indent="-285492">
              <a:buFont typeface="Arial" panose="020B0604020202020204" pitchFamily="34" charset="0"/>
              <a:buChar char="•"/>
            </a:pPr>
            <a:r>
              <a:rPr lang="en-US" sz="1200">
                <a:solidFill>
                  <a:schemeClr val="tx2"/>
                </a:solidFill>
                <a:cs typeface="Arial"/>
              </a:rPr>
              <a:t>Adopt VMware SASE solution </a:t>
            </a:r>
            <a:endParaRPr lang="en-US" sz="1200">
              <a:solidFill>
                <a:schemeClr val="tx2"/>
              </a:solidFill>
              <a:cs typeface="Arial" panose="020B0604020202020204" pitchFamily="34" charset="0"/>
            </a:endParaRPr>
          </a:p>
        </p:txBody>
      </p:sp>
      <p:sp>
        <p:nvSpPr>
          <p:cNvPr id="25" name="Freeform 117">
            <a:extLst>
              <a:ext uri="{FF2B5EF4-FFF2-40B4-BE49-F238E27FC236}">
                <a16:creationId xmlns:a16="http://schemas.microsoft.com/office/drawing/2014/main" id="{2A8470B6-E487-8340-B8E4-B28EB87B62D9}"/>
              </a:ext>
            </a:extLst>
          </p:cNvPr>
          <p:cNvSpPr>
            <a:spLocks noEditPoints="1"/>
          </p:cNvSpPr>
          <p:nvPr/>
        </p:nvSpPr>
        <p:spPr bwMode="auto">
          <a:xfrm>
            <a:off x="742440" y="365733"/>
            <a:ext cx="716590" cy="713780"/>
          </a:xfrm>
          <a:custGeom>
            <a:avLst/>
            <a:gdLst>
              <a:gd name="T0" fmla="*/ 878 w 1129"/>
              <a:gd name="T1" fmla="*/ 691 h 1101"/>
              <a:gd name="T2" fmla="*/ 903 w 1129"/>
              <a:gd name="T3" fmla="*/ 565 h 1101"/>
              <a:gd name="T4" fmla="*/ 564 w 1129"/>
              <a:gd name="T5" fmla="*/ 226 h 1101"/>
              <a:gd name="T6" fmla="*/ 438 w 1129"/>
              <a:gd name="T7" fmla="*/ 251 h 1101"/>
              <a:gd name="T8" fmla="*/ 529 w 1129"/>
              <a:gd name="T9" fmla="*/ 343 h 1101"/>
              <a:gd name="T10" fmla="*/ 564 w 1129"/>
              <a:gd name="T11" fmla="*/ 339 h 1101"/>
              <a:gd name="T12" fmla="*/ 790 w 1129"/>
              <a:gd name="T13" fmla="*/ 565 h 1101"/>
              <a:gd name="T14" fmla="*/ 787 w 1129"/>
              <a:gd name="T15" fmla="*/ 600 h 1101"/>
              <a:gd name="T16" fmla="*/ 878 w 1129"/>
              <a:gd name="T17" fmla="*/ 691 h 1101"/>
              <a:gd name="T18" fmla="*/ 564 w 1129"/>
              <a:gd name="T19" fmla="*/ 113 h 1101"/>
              <a:gd name="T20" fmla="*/ 1016 w 1129"/>
              <a:gd name="T21" fmla="*/ 565 h 1101"/>
              <a:gd name="T22" fmla="*/ 963 w 1129"/>
              <a:gd name="T23" fmla="*/ 775 h 1101"/>
              <a:gd name="T24" fmla="*/ 1046 w 1129"/>
              <a:gd name="T25" fmla="*/ 858 h 1101"/>
              <a:gd name="T26" fmla="*/ 1129 w 1129"/>
              <a:gd name="T27" fmla="*/ 565 h 1101"/>
              <a:gd name="T28" fmla="*/ 564 w 1129"/>
              <a:gd name="T29" fmla="*/ 0 h 1101"/>
              <a:gd name="T30" fmla="*/ 271 w 1129"/>
              <a:gd name="T31" fmla="*/ 83 h 1101"/>
              <a:gd name="T32" fmla="*/ 353 w 1129"/>
              <a:gd name="T33" fmla="*/ 166 h 1101"/>
              <a:gd name="T34" fmla="*/ 564 w 1129"/>
              <a:gd name="T35" fmla="*/ 113 h 1101"/>
              <a:gd name="T36" fmla="*/ 72 w 1129"/>
              <a:gd name="T37" fmla="*/ 28 h 1101"/>
              <a:gd name="T38" fmla="*/ 0 w 1129"/>
              <a:gd name="T39" fmla="*/ 100 h 1101"/>
              <a:gd name="T40" fmla="*/ 119 w 1129"/>
              <a:gd name="T41" fmla="*/ 219 h 1101"/>
              <a:gd name="T42" fmla="*/ 0 w 1129"/>
              <a:gd name="T43" fmla="*/ 565 h 1101"/>
              <a:gd name="T44" fmla="*/ 282 w 1129"/>
              <a:gd name="T45" fmla="*/ 1053 h 1101"/>
              <a:gd name="T46" fmla="*/ 338 w 1129"/>
              <a:gd name="T47" fmla="*/ 955 h 1101"/>
              <a:gd name="T48" fmla="*/ 113 w 1129"/>
              <a:gd name="T49" fmla="*/ 565 h 1101"/>
              <a:gd name="T50" fmla="*/ 199 w 1129"/>
              <a:gd name="T51" fmla="*/ 300 h 1101"/>
              <a:gd name="T52" fmla="*/ 280 w 1129"/>
              <a:gd name="T53" fmla="*/ 381 h 1101"/>
              <a:gd name="T54" fmla="*/ 226 w 1129"/>
              <a:gd name="T55" fmla="*/ 565 h 1101"/>
              <a:gd name="T56" fmla="*/ 395 w 1129"/>
              <a:gd name="T57" fmla="*/ 858 h 1101"/>
              <a:gd name="T58" fmla="*/ 452 w 1129"/>
              <a:gd name="T59" fmla="*/ 759 h 1101"/>
              <a:gd name="T60" fmla="*/ 339 w 1129"/>
              <a:gd name="T61" fmla="*/ 565 h 1101"/>
              <a:gd name="T62" fmla="*/ 363 w 1129"/>
              <a:gd name="T63" fmla="*/ 464 h 1101"/>
              <a:gd name="T64" fmla="*/ 453 w 1129"/>
              <a:gd name="T65" fmla="*/ 553 h 1101"/>
              <a:gd name="T66" fmla="*/ 451 w 1129"/>
              <a:gd name="T67" fmla="*/ 565 h 1101"/>
              <a:gd name="T68" fmla="*/ 564 w 1129"/>
              <a:gd name="T69" fmla="*/ 678 h 1101"/>
              <a:gd name="T70" fmla="*/ 576 w 1129"/>
              <a:gd name="T71" fmla="*/ 676 h 1101"/>
              <a:gd name="T72" fmla="*/ 576 w 1129"/>
              <a:gd name="T73" fmla="*/ 677 h 1101"/>
              <a:gd name="T74" fmla="*/ 1000 w 1129"/>
              <a:gd name="T75" fmla="*/ 1101 h 1101"/>
              <a:gd name="T76" fmla="*/ 1072 w 1129"/>
              <a:gd name="T77" fmla="*/ 1029 h 1101"/>
              <a:gd name="T78" fmla="*/ 128 w 1129"/>
              <a:gd name="T79" fmla="*/ 85 h 1101"/>
              <a:gd name="T80" fmla="*/ 72 w 1129"/>
              <a:gd name="T81" fmla="*/ 28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9" h="1101">
                <a:moveTo>
                  <a:pt x="878" y="691"/>
                </a:moveTo>
                <a:cubicBezTo>
                  <a:pt x="894" y="652"/>
                  <a:pt x="903" y="610"/>
                  <a:pt x="903" y="565"/>
                </a:cubicBezTo>
                <a:cubicBezTo>
                  <a:pt x="903" y="378"/>
                  <a:pt x="751" y="226"/>
                  <a:pt x="564" y="226"/>
                </a:cubicBezTo>
                <a:cubicBezTo>
                  <a:pt x="519" y="226"/>
                  <a:pt x="477" y="235"/>
                  <a:pt x="438" y="251"/>
                </a:cubicBezTo>
                <a:lnTo>
                  <a:pt x="529" y="343"/>
                </a:lnTo>
                <a:cubicBezTo>
                  <a:pt x="541" y="341"/>
                  <a:pt x="552" y="339"/>
                  <a:pt x="564" y="339"/>
                </a:cubicBezTo>
                <a:cubicBezTo>
                  <a:pt x="689" y="339"/>
                  <a:pt x="790" y="440"/>
                  <a:pt x="790" y="565"/>
                </a:cubicBezTo>
                <a:cubicBezTo>
                  <a:pt x="790" y="577"/>
                  <a:pt x="789" y="589"/>
                  <a:pt x="787" y="600"/>
                </a:cubicBezTo>
                <a:lnTo>
                  <a:pt x="878" y="691"/>
                </a:lnTo>
                <a:close/>
                <a:moveTo>
                  <a:pt x="564" y="113"/>
                </a:moveTo>
                <a:cubicBezTo>
                  <a:pt x="814" y="113"/>
                  <a:pt x="1016" y="315"/>
                  <a:pt x="1016" y="565"/>
                </a:cubicBezTo>
                <a:cubicBezTo>
                  <a:pt x="1016" y="641"/>
                  <a:pt x="996" y="713"/>
                  <a:pt x="963" y="775"/>
                </a:cubicBezTo>
                <a:lnTo>
                  <a:pt x="1046" y="858"/>
                </a:lnTo>
                <a:cubicBezTo>
                  <a:pt x="1098" y="773"/>
                  <a:pt x="1129" y="672"/>
                  <a:pt x="1129" y="565"/>
                </a:cubicBezTo>
                <a:cubicBezTo>
                  <a:pt x="1129" y="253"/>
                  <a:pt x="876" y="0"/>
                  <a:pt x="564" y="0"/>
                </a:cubicBezTo>
                <a:cubicBezTo>
                  <a:pt x="457" y="0"/>
                  <a:pt x="356" y="31"/>
                  <a:pt x="271" y="83"/>
                </a:cubicBezTo>
                <a:lnTo>
                  <a:pt x="353" y="166"/>
                </a:lnTo>
                <a:cubicBezTo>
                  <a:pt x="416" y="132"/>
                  <a:pt x="488" y="113"/>
                  <a:pt x="564" y="113"/>
                </a:cubicBezTo>
                <a:close/>
                <a:moveTo>
                  <a:pt x="72" y="28"/>
                </a:moveTo>
                <a:lnTo>
                  <a:pt x="0" y="100"/>
                </a:lnTo>
                <a:lnTo>
                  <a:pt x="119" y="219"/>
                </a:lnTo>
                <a:cubicBezTo>
                  <a:pt x="44" y="315"/>
                  <a:pt x="0" y="434"/>
                  <a:pt x="0" y="565"/>
                </a:cubicBezTo>
                <a:cubicBezTo>
                  <a:pt x="0" y="773"/>
                  <a:pt x="113" y="955"/>
                  <a:pt x="282" y="1053"/>
                </a:cubicBezTo>
                <a:lnTo>
                  <a:pt x="338" y="955"/>
                </a:lnTo>
                <a:cubicBezTo>
                  <a:pt x="204" y="877"/>
                  <a:pt x="113" y="731"/>
                  <a:pt x="113" y="565"/>
                </a:cubicBezTo>
                <a:cubicBezTo>
                  <a:pt x="113" y="466"/>
                  <a:pt x="145" y="374"/>
                  <a:pt x="199" y="300"/>
                </a:cubicBezTo>
                <a:lnTo>
                  <a:pt x="280" y="381"/>
                </a:lnTo>
                <a:cubicBezTo>
                  <a:pt x="246" y="434"/>
                  <a:pt x="226" y="497"/>
                  <a:pt x="226" y="565"/>
                </a:cubicBezTo>
                <a:cubicBezTo>
                  <a:pt x="226" y="690"/>
                  <a:pt x="294" y="799"/>
                  <a:pt x="395" y="858"/>
                </a:cubicBezTo>
                <a:lnTo>
                  <a:pt x="452" y="759"/>
                </a:lnTo>
                <a:cubicBezTo>
                  <a:pt x="384" y="720"/>
                  <a:pt x="339" y="648"/>
                  <a:pt x="339" y="565"/>
                </a:cubicBezTo>
                <a:cubicBezTo>
                  <a:pt x="339" y="528"/>
                  <a:pt x="348" y="494"/>
                  <a:pt x="363" y="464"/>
                </a:cubicBezTo>
                <a:lnTo>
                  <a:pt x="453" y="553"/>
                </a:lnTo>
                <a:lnTo>
                  <a:pt x="451" y="565"/>
                </a:lnTo>
                <a:cubicBezTo>
                  <a:pt x="451" y="627"/>
                  <a:pt x="502" y="678"/>
                  <a:pt x="564" y="678"/>
                </a:cubicBezTo>
                <a:lnTo>
                  <a:pt x="576" y="676"/>
                </a:lnTo>
                <a:lnTo>
                  <a:pt x="576" y="677"/>
                </a:lnTo>
                <a:lnTo>
                  <a:pt x="1000" y="1101"/>
                </a:lnTo>
                <a:lnTo>
                  <a:pt x="1072" y="1029"/>
                </a:lnTo>
                <a:lnTo>
                  <a:pt x="128" y="85"/>
                </a:lnTo>
                <a:lnTo>
                  <a:pt x="72" y="28"/>
                </a:lnTo>
                <a:close/>
              </a:path>
            </a:pathLst>
          </a:custGeom>
          <a:solidFill>
            <a:schemeClr val="accent2"/>
          </a:solidFill>
          <a:ln w="0">
            <a:noFill/>
            <a:prstDash val="solid"/>
            <a:round/>
            <a:headEnd/>
            <a:tailEnd/>
          </a:ln>
        </p:spPr>
        <p:txBody>
          <a:bodyPr vert="horz" wrap="square" lIns="91368" tIns="45684" rIns="91368" bIns="45684" numCol="1" anchor="t" anchorCtr="0" compatLnSpc="1">
            <a:prstTxWarp prst="textNoShape">
              <a:avLst/>
            </a:prstTxWarp>
          </a:bodyPr>
          <a:lstStyle/>
          <a:p>
            <a:endParaRPr lang="es-UY" sz="1797">
              <a:solidFill>
                <a:schemeClr val="accent2"/>
              </a:solidFill>
            </a:endParaRPr>
          </a:p>
        </p:txBody>
      </p:sp>
      <p:grpSp>
        <p:nvGrpSpPr>
          <p:cNvPr id="36" name="Group 35">
            <a:extLst>
              <a:ext uri="{FF2B5EF4-FFF2-40B4-BE49-F238E27FC236}">
                <a16:creationId xmlns:a16="http://schemas.microsoft.com/office/drawing/2014/main" id="{842525D9-CBF1-3946-A9C4-B9F909DCD083}"/>
              </a:ext>
            </a:extLst>
          </p:cNvPr>
          <p:cNvGrpSpPr/>
          <p:nvPr/>
        </p:nvGrpSpPr>
        <p:grpSpPr>
          <a:xfrm>
            <a:off x="7414214" y="226383"/>
            <a:ext cx="865268" cy="854443"/>
            <a:chOff x="8641311" y="353833"/>
            <a:chExt cx="998537" cy="1000125"/>
          </a:xfrm>
        </p:grpSpPr>
        <p:sp>
          <p:nvSpPr>
            <p:cNvPr id="34" name="Freeform 8">
              <a:extLst>
                <a:ext uri="{FF2B5EF4-FFF2-40B4-BE49-F238E27FC236}">
                  <a16:creationId xmlns:a16="http://schemas.microsoft.com/office/drawing/2014/main" id="{7051D983-508F-F948-845F-AD834781AD64}"/>
                </a:ext>
              </a:extLst>
            </p:cNvPr>
            <p:cNvSpPr>
              <a:spLocks noEditPoints="1"/>
            </p:cNvSpPr>
            <p:nvPr/>
          </p:nvSpPr>
          <p:spPr bwMode="auto">
            <a:xfrm>
              <a:off x="8641311" y="353833"/>
              <a:ext cx="998537" cy="1000125"/>
            </a:xfrm>
            <a:custGeom>
              <a:avLst/>
              <a:gdLst/>
              <a:ahLst/>
              <a:cxnLst>
                <a:cxn ang="0">
                  <a:pos x="251" y="146"/>
                </a:cxn>
                <a:cxn ang="0">
                  <a:pos x="195" y="179"/>
                </a:cxn>
                <a:cxn ang="0">
                  <a:pos x="155" y="231"/>
                </a:cxn>
                <a:cxn ang="0">
                  <a:pos x="135" y="294"/>
                </a:cxn>
                <a:cxn ang="0">
                  <a:pos x="166" y="295"/>
                </a:cxn>
                <a:cxn ang="0">
                  <a:pos x="185" y="302"/>
                </a:cxn>
                <a:cxn ang="0">
                  <a:pos x="187" y="323"/>
                </a:cxn>
                <a:cxn ang="0">
                  <a:pos x="174" y="336"/>
                </a:cxn>
                <a:cxn ang="0">
                  <a:pos x="138" y="355"/>
                </a:cxn>
                <a:cxn ang="0">
                  <a:pos x="158" y="407"/>
                </a:cxn>
                <a:cxn ang="0">
                  <a:pos x="195" y="452"/>
                </a:cxn>
                <a:cxn ang="0">
                  <a:pos x="243" y="483"/>
                </a:cxn>
                <a:cxn ang="0">
                  <a:pos x="293" y="494"/>
                </a:cxn>
                <a:cxn ang="0">
                  <a:pos x="297" y="451"/>
                </a:cxn>
                <a:cxn ang="0">
                  <a:pos x="314" y="443"/>
                </a:cxn>
                <a:cxn ang="0">
                  <a:pos x="332" y="450"/>
                </a:cxn>
                <a:cxn ang="0">
                  <a:pos x="335" y="494"/>
                </a:cxn>
                <a:cxn ang="0">
                  <a:pos x="392" y="480"/>
                </a:cxn>
                <a:cxn ang="0">
                  <a:pos x="443" y="444"/>
                </a:cxn>
                <a:cxn ang="0">
                  <a:pos x="478" y="394"/>
                </a:cxn>
                <a:cxn ang="0">
                  <a:pos x="493" y="338"/>
                </a:cxn>
                <a:cxn ang="0">
                  <a:pos x="455" y="336"/>
                </a:cxn>
                <a:cxn ang="0">
                  <a:pos x="442" y="324"/>
                </a:cxn>
                <a:cxn ang="0">
                  <a:pos x="443" y="305"/>
                </a:cxn>
                <a:cxn ang="0">
                  <a:pos x="456" y="296"/>
                </a:cxn>
                <a:cxn ang="0">
                  <a:pos x="493" y="295"/>
                </a:cxn>
                <a:cxn ang="0">
                  <a:pos x="477" y="236"/>
                </a:cxn>
                <a:cxn ang="0">
                  <a:pos x="441" y="186"/>
                </a:cxn>
                <a:cxn ang="0">
                  <a:pos x="390" y="151"/>
                </a:cxn>
                <a:cxn ang="0">
                  <a:pos x="335" y="138"/>
                </a:cxn>
                <a:cxn ang="0">
                  <a:pos x="334" y="175"/>
                </a:cxn>
                <a:cxn ang="0">
                  <a:pos x="322" y="188"/>
                </a:cxn>
                <a:cxn ang="0">
                  <a:pos x="302" y="186"/>
                </a:cxn>
                <a:cxn ang="0">
                  <a:pos x="293" y="167"/>
                </a:cxn>
                <a:cxn ang="0">
                  <a:pos x="335" y="0"/>
                </a:cxn>
                <a:cxn ang="0">
                  <a:pos x="388" y="93"/>
                </a:cxn>
                <a:cxn ang="0">
                  <a:pos x="453" y="127"/>
                </a:cxn>
                <a:cxn ang="0">
                  <a:pos x="503" y="176"/>
                </a:cxn>
                <a:cxn ang="0">
                  <a:pos x="536" y="242"/>
                </a:cxn>
                <a:cxn ang="0">
                  <a:pos x="629" y="295"/>
                </a:cxn>
                <a:cxn ang="0">
                  <a:pos x="544" y="364"/>
                </a:cxn>
                <a:cxn ang="0">
                  <a:pos x="516" y="435"/>
                </a:cxn>
                <a:cxn ang="0">
                  <a:pos x="473" y="490"/>
                </a:cxn>
                <a:cxn ang="0">
                  <a:pos x="412" y="528"/>
                </a:cxn>
                <a:cxn ang="0">
                  <a:pos x="335" y="551"/>
                </a:cxn>
                <a:cxn ang="0">
                  <a:pos x="293" y="551"/>
                </a:cxn>
                <a:cxn ang="0">
                  <a:pos x="217" y="529"/>
                </a:cxn>
                <a:cxn ang="0">
                  <a:pos x="157" y="490"/>
                </a:cxn>
                <a:cxn ang="0">
                  <a:pos x="113" y="436"/>
                </a:cxn>
                <a:cxn ang="0">
                  <a:pos x="85" y="365"/>
                </a:cxn>
                <a:cxn ang="0">
                  <a:pos x="0" y="295"/>
                </a:cxn>
                <a:cxn ang="0">
                  <a:pos x="92" y="242"/>
                </a:cxn>
                <a:cxn ang="0">
                  <a:pos x="126" y="177"/>
                </a:cxn>
                <a:cxn ang="0">
                  <a:pos x="175" y="127"/>
                </a:cxn>
                <a:cxn ang="0">
                  <a:pos x="240" y="93"/>
                </a:cxn>
                <a:cxn ang="0">
                  <a:pos x="293" y="0"/>
                </a:cxn>
              </a:cxnLst>
              <a:rect l="0" t="0" r="r" b="b"/>
              <a:pathLst>
                <a:path w="629" h="630">
                  <a:moveTo>
                    <a:pt x="293" y="137"/>
                  </a:moveTo>
                  <a:lnTo>
                    <a:pt x="272" y="140"/>
                  </a:lnTo>
                  <a:lnTo>
                    <a:pt x="251" y="146"/>
                  </a:lnTo>
                  <a:lnTo>
                    <a:pt x="231" y="155"/>
                  </a:lnTo>
                  <a:lnTo>
                    <a:pt x="213" y="166"/>
                  </a:lnTo>
                  <a:lnTo>
                    <a:pt x="195" y="179"/>
                  </a:lnTo>
                  <a:lnTo>
                    <a:pt x="180" y="195"/>
                  </a:lnTo>
                  <a:lnTo>
                    <a:pt x="166" y="212"/>
                  </a:lnTo>
                  <a:lnTo>
                    <a:pt x="155" y="231"/>
                  </a:lnTo>
                  <a:lnTo>
                    <a:pt x="146" y="251"/>
                  </a:lnTo>
                  <a:lnTo>
                    <a:pt x="139" y="272"/>
                  </a:lnTo>
                  <a:lnTo>
                    <a:pt x="135" y="294"/>
                  </a:lnTo>
                  <a:lnTo>
                    <a:pt x="144" y="294"/>
                  </a:lnTo>
                  <a:lnTo>
                    <a:pt x="151" y="295"/>
                  </a:lnTo>
                  <a:lnTo>
                    <a:pt x="166" y="295"/>
                  </a:lnTo>
                  <a:lnTo>
                    <a:pt x="174" y="296"/>
                  </a:lnTo>
                  <a:lnTo>
                    <a:pt x="180" y="299"/>
                  </a:lnTo>
                  <a:lnTo>
                    <a:pt x="185" y="302"/>
                  </a:lnTo>
                  <a:lnTo>
                    <a:pt x="187" y="308"/>
                  </a:lnTo>
                  <a:lnTo>
                    <a:pt x="188" y="315"/>
                  </a:lnTo>
                  <a:lnTo>
                    <a:pt x="187" y="323"/>
                  </a:lnTo>
                  <a:lnTo>
                    <a:pt x="185" y="329"/>
                  </a:lnTo>
                  <a:lnTo>
                    <a:pt x="180" y="333"/>
                  </a:lnTo>
                  <a:lnTo>
                    <a:pt x="174" y="336"/>
                  </a:lnTo>
                  <a:lnTo>
                    <a:pt x="166" y="337"/>
                  </a:lnTo>
                  <a:lnTo>
                    <a:pt x="136" y="337"/>
                  </a:lnTo>
                  <a:lnTo>
                    <a:pt x="138" y="355"/>
                  </a:lnTo>
                  <a:lnTo>
                    <a:pt x="142" y="373"/>
                  </a:lnTo>
                  <a:lnTo>
                    <a:pt x="149" y="390"/>
                  </a:lnTo>
                  <a:lnTo>
                    <a:pt x="158" y="407"/>
                  </a:lnTo>
                  <a:lnTo>
                    <a:pt x="169" y="423"/>
                  </a:lnTo>
                  <a:lnTo>
                    <a:pt x="182" y="438"/>
                  </a:lnTo>
                  <a:lnTo>
                    <a:pt x="195" y="452"/>
                  </a:lnTo>
                  <a:lnTo>
                    <a:pt x="211" y="464"/>
                  </a:lnTo>
                  <a:lnTo>
                    <a:pt x="226" y="475"/>
                  </a:lnTo>
                  <a:lnTo>
                    <a:pt x="243" y="483"/>
                  </a:lnTo>
                  <a:lnTo>
                    <a:pt x="259" y="490"/>
                  </a:lnTo>
                  <a:lnTo>
                    <a:pt x="277" y="493"/>
                  </a:lnTo>
                  <a:lnTo>
                    <a:pt x="293" y="494"/>
                  </a:lnTo>
                  <a:lnTo>
                    <a:pt x="293" y="466"/>
                  </a:lnTo>
                  <a:lnTo>
                    <a:pt x="295" y="457"/>
                  </a:lnTo>
                  <a:lnTo>
                    <a:pt x="297" y="451"/>
                  </a:lnTo>
                  <a:lnTo>
                    <a:pt x="301" y="446"/>
                  </a:lnTo>
                  <a:lnTo>
                    <a:pt x="306" y="443"/>
                  </a:lnTo>
                  <a:lnTo>
                    <a:pt x="314" y="443"/>
                  </a:lnTo>
                  <a:lnTo>
                    <a:pt x="322" y="443"/>
                  </a:lnTo>
                  <a:lnTo>
                    <a:pt x="327" y="446"/>
                  </a:lnTo>
                  <a:lnTo>
                    <a:pt x="332" y="450"/>
                  </a:lnTo>
                  <a:lnTo>
                    <a:pt x="334" y="457"/>
                  </a:lnTo>
                  <a:lnTo>
                    <a:pt x="335" y="465"/>
                  </a:lnTo>
                  <a:lnTo>
                    <a:pt x="335" y="494"/>
                  </a:lnTo>
                  <a:lnTo>
                    <a:pt x="355" y="492"/>
                  </a:lnTo>
                  <a:lnTo>
                    <a:pt x="374" y="487"/>
                  </a:lnTo>
                  <a:lnTo>
                    <a:pt x="392" y="480"/>
                  </a:lnTo>
                  <a:lnTo>
                    <a:pt x="410" y="470"/>
                  </a:lnTo>
                  <a:lnTo>
                    <a:pt x="427" y="458"/>
                  </a:lnTo>
                  <a:lnTo>
                    <a:pt x="443" y="444"/>
                  </a:lnTo>
                  <a:lnTo>
                    <a:pt x="456" y="428"/>
                  </a:lnTo>
                  <a:lnTo>
                    <a:pt x="468" y="412"/>
                  </a:lnTo>
                  <a:lnTo>
                    <a:pt x="478" y="394"/>
                  </a:lnTo>
                  <a:lnTo>
                    <a:pt x="486" y="376"/>
                  </a:lnTo>
                  <a:lnTo>
                    <a:pt x="491" y="357"/>
                  </a:lnTo>
                  <a:lnTo>
                    <a:pt x="493" y="338"/>
                  </a:lnTo>
                  <a:lnTo>
                    <a:pt x="478" y="337"/>
                  </a:lnTo>
                  <a:lnTo>
                    <a:pt x="463" y="337"/>
                  </a:lnTo>
                  <a:lnTo>
                    <a:pt x="455" y="336"/>
                  </a:lnTo>
                  <a:lnTo>
                    <a:pt x="449" y="333"/>
                  </a:lnTo>
                  <a:lnTo>
                    <a:pt x="445" y="329"/>
                  </a:lnTo>
                  <a:lnTo>
                    <a:pt x="442" y="324"/>
                  </a:lnTo>
                  <a:lnTo>
                    <a:pt x="441" y="317"/>
                  </a:lnTo>
                  <a:lnTo>
                    <a:pt x="442" y="310"/>
                  </a:lnTo>
                  <a:lnTo>
                    <a:pt x="443" y="305"/>
                  </a:lnTo>
                  <a:lnTo>
                    <a:pt x="446" y="301"/>
                  </a:lnTo>
                  <a:lnTo>
                    <a:pt x="450" y="298"/>
                  </a:lnTo>
                  <a:lnTo>
                    <a:pt x="456" y="296"/>
                  </a:lnTo>
                  <a:lnTo>
                    <a:pt x="463" y="295"/>
                  </a:lnTo>
                  <a:lnTo>
                    <a:pt x="478" y="295"/>
                  </a:lnTo>
                  <a:lnTo>
                    <a:pt x="493" y="295"/>
                  </a:lnTo>
                  <a:lnTo>
                    <a:pt x="490" y="275"/>
                  </a:lnTo>
                  <a:lnTo>
                    <a:pt x="485" y="255"/>
                  </a:lnTo>
                  <a:lnTo>
                    <a:pt x="477" y="236"/>
                  </a:lnTo>
                  <a:lnTo>
                    <a:pt x="467" y="218"/>
                  </a:lnTo>
                  <a:lnTo>
                    <a:pt x="455" y="201"/>
                  </a:lnTo>
                  <a:lnTo>
                    <a:pt x="441" y="186"/>
                  </a:lnTo>
                  <a:lnTo>
                    <a:pt x="425" y="172"/>
                  </a:lnTo>
                  <a:lnTo>
                    <a:pt x="408" y="160"/>
                  </a:lnTo>
                  <a:lnTo>
                    <a:pt x="390" y="151"/>
                  </a:lnTo>
                  <a:lnTo>
                    <a:pt x="372" y="144"/>
                  </a:lnTo>
                  <a:lnTo>
                    <a:pt x="354" y="139"/>
                  </a:lnTo>
                  <a:lnTo>
                    <a:pt x="335" y="138"/>
                  </a:lnTo>
                  <a:lnTo>
                    <a:pt x="335" y="152"/>
                  </a:lnTo>
                  <a:lnTo>
                    <a:pt x="335" y="167"/>
                  </a:lnTo>
                  <a:lnTo>
                    <a:pt x="334" y="175"/>
                  </a:lnTo>
                  <a:lnTo>
                    <a:pt x="331" y="181"/>
                  </a:lnTo>
                  <a:lnTo>
                    <a:pt x="327" y="186"/>
                  </a:lnTo>
                  <a:lnTo>
                    <a:pt x="322" y="188"/>
                  </a:lnTo>
                  <a:lnTo>
                    <a:pt x="315" y="189"/>
                  </a:lnTo>
                  <a:lnTo>
                    <a:pt x="308" y="188"/>
                  </a:lnTo>
                  <a:lnTo>
                    <a:pt x="302" y="186"/>
                  </a:lnTo>
                  <a:lnTo>
                    <a:pt x="297" y="181"/>
                  </a:lnTo>
                  <a:lnTo>
                    <a:pt x="295" y="175"/>
                  </a:lnTo>
                  <a:lnTo>
                    <a:pt x="293" y="167"/>
                  </a:lnTo>
                  <a:lnTo>
                    <a:pt x="293" y="137"/>
                  </a:lnTo>
                  <a:close/>
                  <a:moveTo>
                    <a:pt x="293" y="0"/>
                  </a:moveTo>
                  <a:lnTo>
                    <a:pt x="335" y="0"/>
                  </a:lnTo>
                  <a:lnTo>
                    <a:pt x="335" y="80"/>
                  </a:lnTo>
                  <a:lnTo>
                    <a:pt x="362" y="86"/>
                  </a:lnTo>
                  <a:lnTo>
                    <a:pt x="388" y="93"/>
                  </a:lnTo>
                  <a:lnTo>
                    <a:pt x="412" y="102"/>
                  </a:lnTo>
                  <a:lnTo>
                    <a:pt x="433" y="114"/>
                  </a:lnTo>
                  <a:lnTo>
                    <a:pt x="453" y="127"/>
                  </a:lnTo>
                  <a:lnTo>
                    <a:pt x="472" y="141"/>
                  </a:lnTo>
                  <a:lnTo>
                    <a:pt x="489" y="158"/>
                  </a:lnTo>
                  <a:lnTo>
                    <a:pt x="503" y="176"/>
                  </a:lnTo>
                  <a:lnTo>
                    <a:pt x="516" y="196"/>
                  </a:lnTo>
                  <a:lnTo>
                    <a:pt x="527" y="218"/>
                  </a:lnTo>
                  <a:lnTo>
                    <a:pt x="536" y="242"/>
                  </a:lnTo>
                  <a:lnTo>
                    <a:pt x="544" y="267"/>
                  </a:lnTo>
                  <a:lnTo>
                    <a:pt x="550" y="295"/>
                  </a:lnTo>
                  <a:lnTo>
                    <a:pt x="629" y="295"/>
                  </a:lnTo>
                  <a:lnTo>
                    <a:pt x="629" y="336"/>
                  </a:lnTo>
                  <a:lnTo>
                    <a:pt x="550" y="336"/>
                  </a:lnTo>
                  <a:lnTo>
                    <a:pt x="544" y="364"/>
                  </a:lnTo>
                  <a:lnTo>
                    <a:pt x="537" y="389"/>
                  </a:lnTo>
                  <a:lnTo>
                    <a:pt x="528" y="413"/>
                  </a:lnTo>
                  <a:lnTo>
                    <a:pt x="516" y="435"/>
                  </a:lnTo>
                  <a:lnTo>
                    <a:pt x="504" y="455"/>
                  </a:lnTo>
                  <a:lnTo>
                    <a:pt x="489" y="473"/>
                  </a:lnTo>
                  <a:lnTo>
                    <a:pt x="473" y="490"/>
                  </a:lnTo>
                  <a:lnTo>
                    <a:pt x="454" y="505"/>
                  </a:lnTo>
                  <a:lnTo>
                    <a:pt x="434" y="518"/>
                  </a:lnTo>
                  <a:lnTo>
                    <a:pt x="412" y="528"/>
                  </a:lnTo>
                  <a:lnTo>
                    <a:pt x="388" y="538"/>
                  </a:lnTo>
                  <a:lnTo>
                    <a:pt x="363" y="546"/>
                  </a:lnTo>
                  <a:lnTo>
                    <a:pt x="335" y="551"/>
                  </a:lnTo>
                  <a:lnTo>
                    <a:pt x="335" y="630"/>
                  </a:lnTo>
                  <a:lnTo>
                    <a:pt x="293" y="630"/>
                  </a:lnTo>
                  <a:lnTo>
                    <a:pt x="293" y="551"/>
                  </a:lnTo>
                  <a:lnTo>
                    <a:pt x="266" y="546"/>
                  </a:lnTo>
                  <a:lnTo>
                    <a:pt x="240" y="538"/>
                  </a:lnTo>
                  <a:lnTo>
                    <a:pt x="217" y="529"/>
                  </a:lnTo>
                  <a:lnTo>
                    <a:pt x="195" y="518"/>
                  </a:lnTo>
                  <a:lnTo>
                    <a:pt x="175" y="505"/>
                  </a:lnTo>
                  <a:lnTo>
                    <a:pt x="157" y="490"/>
                  </a:lnTo>
                  <a:lnTo>
                    <a:pt x="141" y="474"/>
                  </a:lnTo>
                  <a:lnTo>
                    <a:pt x="126" y="456"/>
                  </a:lnTo>
                  <a:lnTo>
                    <a:pt x="113" y="436"/>
                  </a:lnTo>
                  <a:lnTo>
                    <a:pt x="102" y="414"/>
                  </a:lnTo>
                  <a:lnTo>
                    <a:pt x="93" y="390"/>
                  </a:lnTo>
                  <a:lnTo>
                    <a:pt x="85" y="365"/>
                  </a:lnTo>
                  <a:lnTo>
                    <a:pt x="79" y="338"/>
                  </a:lnTo>
                  <a:lnTo>
                    <a:pt x="0" y="338"/>
                  </a:lnTo>
                  <a:lnTo>
                    <a:pt x="0" y="295"/>
                  </a:lnTo>
                  <a:lnTo>
                    <a:pt x="79" y="295"/>
                  </a:lnTo>
                  <a:lnTo>
                    <a:pt x="85" y="268"/>
                  </a:lnTo>
                  <a:lnTo>
                    <a:pt x="92" y="242"/>
                  </a:lnTo>
                  <a:lnTo>
                    <a:pt x="102" y="218"/>
                  </a:lnTo>
                  <a:lnTo>
                    <a:pt x="113" y="196"/>
                  </a:lnTo>
                  <a:lnTo>
                    <a:pt x="126" y="177"/>
                  </a:lnTo>
                  <a:lnTo>
                    <a:pt x="140" y="158"/>
                  </a:lnTo>
                  <a:lnTo>
                    <a:pt x="157" y="142"/>
                  </a:lnTo>
                  <a:lnTo>
                    <a:pt x="175" y="127"/>
                  </a:lnTo>
                  <a:lnTo>
                    <a:pt x="194" y="114"/>
                  </a:lnTo>
                  <a:lnTo>
                    <a:pt x="216" y="103"/>
                  </a:lnTo>
                  <a:lnTo>
                    <a:pt x="240" y="93"/>
                  </a:lnTo>
                  <a:lnTo>
                    <a:pt x="265" y="86"/>
                  </a:lnTo>
                  <a:lnTo>
                    <a:pt x="293" y="80"/>
                  </a:lnTo>
                  <a:lnTo>
                    <a:pt x="293" y="0"/>
                  </a:lnTo>
                  <a:close/>
                </a:path>
              </a:pathLst>
            </a:custGeom>
            <a:solidFill>
              <a:schemeClr val="accent3"/>
            </a:solidFill>
            <a:ln w="0">
              <a:noFill/>
              <a:prstDash val="solid"/>
              <a:round/>
              <a:headEnd/>
              <a:tailEnd/>
            </a:ln>
          </p:spPr>
          <p:txBody>
            <a:bodyPr vert="horz" wrap="square" lIns="91368" tIns="45684" rIns="91368" bIns="45684" numCol="1" anchor="t" anchorCtr="0" compatLnSpc="1">
              <a:prstTxWarp prst="textNoShape">
                <a:avLst/>
              </a:prstTxWarp>
            </a:bodyPr>
            <a:lstStyle/>
            <a:p>
              <a:endParaRPr lang="en-US" sz="1797"/>
            </a:p>
          </p:txBody>
        </p:sp>
        <p:sp>
          <p:nvSpPr>
            <p:cNvPr id="35" name="Freeform 21">
              <a:extLst>
                <a:ext uri="{FF2B5EF4-FFF2-40B4-BE49-F238E27FC236}">
                  <a16:creationId xmlns:a16="http://schemas.microsoft.com/office/drawing/2014/main" id="{9700078D-E52A-864A-9B44-0C59CA11ABFA}"/>
                </a:ext>
              </a:extLst>
            </p:cNvPr>
            <p:cNvSpPr>
              <a:spLocks noEditPoints="1"/>
            </p:cNvSpPr>
            <p:nvPr/>
          </p:nvSpPr>
          <p:spPr bwMode="auto">
            <a:xfrm>
              <a:off x="8990561" y="704670"/>
              <a:ext cx="300037" cy="301625"/>
            </a:xfrm>
            <a:custGeom>
              <a:avLst/>
              <a:gdLst/>
              <a:ahLst/>
              <a:cxnLst>
                <a:cxn ang="0">
                  <a:pos x="81" y="28"/>
                </a:cxn>
                <a:cxn ang="0">
                  <a:pos x="57" y="38"/>
                </a:cxn>
                <a:cxn ang="0">
                  <a:pos x="38" y="57"/>
                </a:cxn>
                <a:cxn ang="0">
                  <a:pos x="28" y="81"/>
                </a:cxn>
                <a:cxn ang="0">
                  <a:pos x="28" y="108"/>
                </a:cxn>
                <a:cxn ang="0">
                  <a:pos x="38" y="133"/>
                </a:cxn>
                <a:cxn ang="0">
                  <a:pos x="57" y="151"/>
                </a:cxn>
                <a:cxn ang="0">
                  <a:pos x="81" y="161"/>
                </a:cxn>
                <a:cxn ang="0">
                  <a:pos x="108" y="161"/>
                </a:cxn>
                <a:cxn ang="0">
                  <a:pos x="133" y="151"/>
                </a:cxn>
                <a:cxn ang="0">
                  <a:pos x="151" y="133"/>
                </a:cxn>
                <a:cxn ang="0">
                  <a:pos x="161" y="108"/>
                </a:cxn>
                <a:cxn ang="0">
                  <a:pos x="161" y="81"/>
                </a:cxn>
                <a:cxn ang="0">
                  <a:pos x="151" y="57"/>
                </a:cxn>
                <a:cxn ang="0">
                  <a:pos x="132" y="38"/>
                </a:cxn>
                <a:cxn ang="0">
                  <a:pos x="108" y="28"/>
                </a:cxn>
                <a:cxn ang="0">
                  <a:pos x="94" y="0"/>
                </a:cxn>
                <a:cxn ang="0">
                  <a:pos x="124" y="4"/>
                </a:cxn>
                <a:cxn ang="0">
                  <a:pos x="151" y="18"/>
                </a:cxn>
                <a:cxn ang="0">
                  <a:pos x="171" y="39"/>
                </a:cxn>
                <a:cxn ang="0">
                  <a:pos x="185" y="65"/>
                </a:cxn>
                <a:cxn ang="0">
                  <a:pos x="189" y="95"/>
                </a:cxn>
                <a:cxn ang="0">
                  <a:pos x="184" y="126"/>
                </a:cxn>
                <a:cxn ang="0">
                  <a:pos x="170" y="152"/>
                </a:cxn>
                <a:cxn ang="0">
                  <a:pos x="149" y="172"/>
                </a:cxn>
                <a:cxn ang="0">
                  <a:pos x="123" y="185"/>
                </a:cxn>
                <a:cxn ang="0">
                  <a:pos x="93" y="190"/>
                </a:cxn>
                <a:cxn ang="0">
                  <a:pos x="63" y="185"/>
                </a:cxn>
                <a:cxn ang="0">
                  <a:pos x="38" y="171"/>
                </a:cxn>
                <a:cxn ang="0">
                  <a:pos x="18" y="150"/>
                </a:cxn>
                <a:cxn ang="0">
                  <a:pos x="4" y="124"/>
                </a:cxn>
                <a:cxn ang="0">
                  <a:pos x="0" y="94"/>
                </a:cxn>
                <a:cxn ang="0">
                  <a:pos x="4" y="64"/>
                </a:cxn>
                <a:cxn ang="0">
                  <a:pos x="18" y="38"/>
                </a:cxn>
                <a:cxn ang="0">
                  <a:pos x="38" y="18"/>
                </a:cxn>
                <a:cxn ang="0">
                  <a:pos x="64" y="4"/>
                </a:cxn>
                <a:cxn ang="0">
                  <a:pos x="94" y="0"/>
                </a:cxn>
              </a:cxnLst>
              <a:rect l="0" t="0" r="r" b="b"/>
              <a:pathLst>
                <a:path w="189" h="190">
                  <a:moveTo>
                    <a:pt x="94" y="26"/>
                  </a:moveTo>
                  <a:lnTo>
                    <a:pt x="81" y="28"/>
                  </a:lnTo>
                  <a:lnTo>
                    <a:pt x="68" y="32"/>
                  </a:lnTo>
                  <a:lnTo>
                    <a:pt x="57" y="38"/>
                  </a:lnTo>
                  <a:lnTo>
                    <a:pt x="46" y="47"/>
                  </a:lnTo>
                  <a:lnTo>
                    <a:pt x="38" y="57"/>
                  </a:lnTo>
                  <a:lnTo>
                    <a:pt x="32" y="69"/>
                  </a:lnTo>
                  <a:lnTo>
                    <a:pt x="28" y="81"/>
                  </a:lnTo>
                  <a:lnTo>
                    <a:pt x="27" y="95"/>
                  </a:lnTo>
                  <a:lnTo>
                    <a:pt x="28" y="108"/>
                  </a:lnTo>
                  <a:lnTo>
                    <a:pt x="32" y="122"/>
                  </a:lnTo>
                  <a:lnTo>
                    <a:pt x="38" y="133"/>
                  </a:lnTo>
                  <a:lnTo>
                    <a:pt x="46" y="143"/>
                  </a:lnTo>
                  <a:lnTo>
                    <a:pt x="57" y="151"/>
                  </a:lnTo>
                  <a:lnTo>
                    <a:pt x="68" y="157"/>
                  </a:lnTo>
                  <a:lnTo>
                    <a:pt x="81" y="161"/>
                  </a:lnTo>
                  <a:lnTo>
                    <a:pt x="94" y="163"/>
                  </a:lnTo>
                  <a:lnTo>
                    <a:pt x="108" y="161"/>
                  </a:lnTo>
                  <a:lnTo>
                    <a:pt x="121" y="157"/>
                  </a:lnTo>
                  <a:lnTo>
                    <a:pt x="133" y="151"/>
                  </a:lnTo>
                  <a:lnTo>
                    <a:pt x="143" y="143"/>
                  </a:lnTo>
                  <a:lnTo>
                    <a:pt x="151" y="133"/>
                  </a:lnTo>
                  <a:lnTo>
                    <a:pt x="158" y="121"/>
                  </a:lnTo>
                  <a:lnTo>
                    <a:pt x="161" y="108"/>
                  </a:lnTo>
                  <a:lnTo>
                    <a:pt x="163" y="95"/>
                  </a:lnTo>
                  <a:lnTo>
                    <a:pt x="161" y="81"/>
                  </a:lnTo>
                  <a:lnTo>
                    <a:pt x="157" y="68"/>
                  </a:lnTo>
                  <a:lnTo>
                    <a:pt x="151" y="57"/>
                  </a:lnTo>
                  <a:lnTo>
                    <a:pt x="142" y="46"/>
                  </a:lnTo>
                  <a:lnTo>
                    <a:pt x="132" y="38"/>
                  </a:lnTo>
                  <a:lnTo>
                    <a:pt x="121" y="32"/>
                  </a:lnTo>
                  <a:lnTo>
                    <a:pt x="108" y="28"/>
                  </a:lnTo>
                  <a:lnTo>
                    <a:pt x="94" y="26"/>
                  </a:lnTo>
                  <a:close/>
                  <a:moveTo>
                    <a:pt x="94" y="0"/>
                  </a:moveTo>
                  <a:lnTo>
                    <a:pt x="110" y="1"/>
                  </a:lnTo>
                  <a:lnTo>
                    <a:pt x="124" y="4"/>
                  </a:lnTo>
                  <a:lnTo>
                    <a:pt x="138" y="10"/>
                  </a:lnTo>
                  <a:lnTo>
                    <a:pt x="151" y="18"/>
                  </a:lnTo>
                  <a:lnTo>
                    <a:pt x="162" y="28"/>
                  </a:lnTo>
                  <a:lnTo>
                    <a:pt x="171" y="39"/>
                  </a:lnTo>
                  <a:lnTo>
                    <a:pt x="179" y="51"/>
                  </a:lnTo>
                  <a:lnTo>
                    <a:pt x="185" y="65"/>
                  </a:lnTo>
                  <a:lnTo>
                    <a:pt x="188" y="79"/>
                  </a:lnTo>
                  <a:lnTo>
                    <a:pt x="189" y="95"/>
                  </a:lnTo>
                  <a:lnTo>
                    <a:pt x="188" y="111"/>
                  </a:lnTo>
                  <a:lnTo>
                    <a:pt x="184" y="126"/>
                  </a:lnTo>
                  <a:lnTo>
                    <a:pt x="178" y="139"/>
                  </a:lnTo>
                  <a:lnTo>
                    <a:pt x="170" y="152"/>
                  </a:lnTo>
                  <a:lnTo>
                    <a:pt x="161" y="163"/>
                  </a:lnTo>
                  <a:lnTo>
                    <a:pt x="149" y="172"/>
                  </a:lnTo>
                  <a:lnTo>
                    <a:pt x="137" y="180"/>
                  </a:lnTo>
                  <a:lnTo>
                    <a:pt x="123" y="185"/>
                  </a:lnTo>
                  <a:lnTo>
                    <a:pt x="109" y="189"/>
                  </a:lnTo>
                  <a:lnTo>
                    <a:pt x="93" y="190"/>
                  </a:lnTo>
                  <a:lnTo>
                    <a:pt x="78" y="189"/>
                  </a:lnTo>
                  <a:lnTo>
                    <a:pt x="63" y="185"/>
                  </a:lnTo>
                  <a:lnTo>
                    <a:pt x="50" y="179"/>
                  </a:lnTo>
                  <a:lnTo>
                    <a:pt x="38" y="171"/>
                  </a:lnTo>
                  <a:lnTo>
                    <a:pt x="27" y="162"/>
                  </a:lnTo>
                  <a:lnTo>
                    <a:pt x="18" y="150"/>
                  </a:lnTo>
                  <a:lnTo>
                    <a:pt x="10" y="138"/>
                  </a:lnTo>
                  <a:lnTo>
                    <a:pt x="4" y="124"/>
                  </a:lnTo>
                  <a:lnTo>
                    <a:pt x="1" y="110"/>
                  </a:lnTo>
                  <a:lnTo>
                    <a:pt x="0" y="94"/>
                  </a:lnTo>
                  <a:lnTo>
                    <a:pt x="1" y="79"/>
                  </a:lnTo>
                  <a:lnTo>
                    <a:pt x="4" y="64"/>
                  </a:lnTo>
                  <a:lnTo>
                    <a:pt x="10" y="51"/>
                  </a:lnTo>
                  <a:lnTo>
                    <a:pt x="18" y="38"/>
                  </a:lnTo>
                  <a:lnTo>
                    <a:pt x="27" y="27"/>
                  </a:lnTo>
                  <a:lnTo>
                    <a:pt x="38" y="18"/>
                  </a:lnTo>
                  <a:lnTo>
                    <a:pt x="51" y="10"/>
                  </a:lnTo>
                  <a:lnTo>
                    <a:pt x="64" y="4"/>
                  </a:lnTo>
                  <a:lnTo>
                    <a:pt x="79" y="1"/>
                  </a:lnTo>
                  <a:lnTo>
                    <a:pt x="94" y="0"/>
                  </a:lnTo>
                  <a:close/>
                </a:path>
              </a:pathLst>
            </a:custGeom>
            <a:solidFill>
              <a:schemeClr val="accent3"/>
            </a:solidFill>
            <a:ln w="0">
              <a:noFill/>
              <a:prstDash val="solid"/>
              <a:round/>
              <a:headEnd/>
              <a:tailEnd/>
            </a:ln>
          </p:spPr>
          <p:txBody>
            <a:bodyPr vert="horz" wrap="square" lIns="91368" tIns="45684" rIns="91368" bIns="45684" numCol="1" anchor="t" anchorCtr="0" compatLnSpc="1">
              <a:prstTxWarp prst="textNoShape">
                <a:avLst/>
              </a:prstTxWarp>
            </a:bodyPr>
            <a:lstStyle/>
            <a:p>
              <a:endParaRPr lang="en-US" sz="1797"/>
            </a:p>
          </p:txBody>
        </p:sp>
      </p:grpSp>
      <p:grpSp>
        <p:nvGrpSpPr>
          <p:cNvPr id="37" name="Group 36">
            <a:extLst>
              <a:ext uri="{FF2B5EF4-FFF2-40B4-BE49-F238E27FC236}">
                <a16:creationId xmlns:a16="http://schemas.microsoft.com/office/drawing/2014/main" id="{FA6C8B41-2D7B-D44D-B489-685727F2E2AE}"/>
              </a:ext>
            </a:extLst>
          </p:cNvPr>
          <p:cNvGrpSpPr/>
          <p:nvPr/>
        </p:nvGrpSpPr>
        <p:grpSpPr>
          <a:xfrm>
            <a:off x="711121" y="3333516"/>
            <a:ext cx="703558" cy="894592"/>
            <a:chOff x="3503613" y="1047751"/>
            <a:chExt cx="3867150" cy="5202237"/>
          </a:xfrm>
          <a:solidFill>
            <a:schemeClr val="accent4"/>
          </a:solidFill>
        </p:grpSpPr>
        <p:sp>
          <p:nvSpPr>
            <p:cNvPr id="38" name="Freeform 14">
              <a:extLst>
                <a:ext uri="{FF2B5EF4-FFF2-40B4-BE49-F238E27FC236}">
                  <a16:creationId xmlns:a16="http://schemas.microsoft.com/office/drawing/2014/main" id="{703630A2-E7F6-E047-BF46-0F95DE0F760A}"/>
                </a:ext>
              </a:extLst>
            </p:cNvPr>
            <p:cNvSpPr>
              <a:spLocks noEditPoints="1"/>
            </p:cNvSpPr>
            <p:nvPr/>
          </p:nvSpPr>
          <p:spPr bwMode="auto">
            <a:xfrm>
              <a:off x="3503613" y="1047751"/>
              <a:ext cx="3867150" cy="3946525"/>
            </a:xfrm>
            <a:custGeom>
              <a:avLst/>
              <a:gdLst>
                <a:gd name="T0" fmla="*/ 2045 w 4872"/>
                <a:gd name="T1" fmla="*/ 1068 h 4971"/>
                <a:gd name="T2" fmla="*/ 1588 w 4872"/>
                <a:gd name="T3" fmla="*/ 1286 h 4971"/>
                <a:gd name="T4" fmla="*/ 1233 w 4872"/>
                <a:gd name="T5" fmla="*/ 1638 h 4971"/>
                <a:gd name="T6" fmla="*/ 1018 w 4872"/>
                <a:gd name="T7" fmla="*/ 2097 h 4971"/>
                <a:gd name="T8" fmla="*/ 970 w 4872"/>
                <a:gd name="T9" fmla="*/ 2621 h 4971"/>
                <a:gd name="T10" fmla="*/ 1105 w 4872"/>
                <a:gd name="T11" fmla="*/ 3118 h 4971"/>
                <a:gd name="T12" fmla="*/ 1397 w 4872"/>
                <a:gd name="T13" fmla="*/ 3526 h 4971"/>
                <a:gd name="T14" fmla="*/ 1806 w 4872"/>
                <a:gd name="T15" fmla="*/ 3817 h 4971"/>
                <a:gd name="T16" fmla="*/ 2302 w 4872"/>
                <a:gd name="T17" fmla="*/ 3953 h 4971"/>
                <a:gd name="T18" fmla="*/ 2827 w 4872"/>
                <a:gd name="T19" fmla="*/ 3907 h 4971"/>
                <a:gd name="T20" fmla="*/ 3286 w 4872"/>
                <a:gd name="T21" fmla="*/ 3690 h 4971"/>
                <a:gd name="T22" fmla="*/ 3639 w 4872"/>
                <a:gd name="T23" fmla="*/ 3335 h 4971"/>
                <a:gd name="T24" fmla="*/ 3857 w 4872"/>
                <a:gd name="T25" fmla="*/ 2878 h 4971"/>
                <a:gd name="T26" fmla="*/ 3902 w 4872"/>
                <a:gd name="T27" fmla="*/ 2354 h 4971"/>
                <a:gd name="T28" fmla="*/ 3767 w 4872"/>
                <a:gd name="T29" fmla="*/ 1858 h 4971"/>
                <a:gd name="T30" fmla="*/ 3477 w 4872"/>
                <a:gd name="T31" fmla="*/ 1447 h 4971"/>
                <a:gd name="T32" fmla="*/ 3066 w 4872"/>
                <a:gd name="T33" fmla="*/ 1158 h 4971"/>
                <a:gd name="T34" fmla="*/ 2570 w 4872"/>
                <a:gd name="T35" fmla="*/ 1023 h 4971"/>
                <a:gd name="T36" fmla="*/ 2478 w 4872"/>
                <a:gd name="T37" fmla="*/ 26 h 4971"/>
                <a:gd name="T38" fmla="*/ 2909 w 4872"/>
                <a:gd name="T39" fmla="*/ 454 h 4971"/>
                <a:gd name="T40" fmla="*/ 3487 w 4872"/>
                <a:gd name="T41" fmla="*/ 231 h 4971"/>
                <a:gd name="T42" fmla="*/ 3695 w 4872"/>
                <a:gd name="T43" fmla="*/ 809 h 4971"/>
                <a:gd name="T44" fmla="*/ 3771 w 4872"/>
                <a:gd name="T45" fmla="*/ 869 h 4971"/>
                <a:gd name="T46" fmla="*/ 4379 w 4872"/>
                <a:gd name="T47" fmla="*/ 933 h 4971"/>
                <a:gd name="T48" fmla="*/ 4299 w 4872"/>
                <a:gd name="T49" fmla="*/ 1547 h 4971"/>
                <a:gd name="T50" fmla="*/ 4820 w 4872"/>
                <a:gd name="T51" fmla="*/ 1862 h 4971"/>
                <a:gd name="T52" fmla="*/ 4860 w 4872"/>
                <a:gd name="T53" fmla="*/ 1955 h 4971"/>
                <a:gd name="T54" fmla="*/ 4521 w 4872"/>
                <a:gd name="T55" fmla="*/ 2472 h 4971"/>
                <a:gd name="T56" fmla="*/ 4870 w 4872"/>
                <a:gd name="T57" fmla="*/ 2984 h 4971"/>
                <a:gd name="T58" fmla="*/ 4830 w 4872"/>
                <a:gd name="T59" fmla="*/ 3076 h 4971"/>
                <a:gd name="T60" fmla="*/ 4315 w 4872"/>
                <a:gd name="T61" fmla="*/ 3399 h 4971"/>
                <a:gd name="T62" fmla="*/ 4405 w 4872"/>
                <a:gd name="T63" fmla="*/ 4011 h 4971"/>
                <a:gd name="T64" fmla="*/ 3795 w 4872"/>
                <a:gd name="T65" fmla="*/ 4084 h 4971"/>
                <a:gd name="T66" fmla="*/ 3721 w 4872"/>
                <a:gd name="T67" fmla="*/ 4144 h 4971"/>
                <a:gd name="T68" fmla="*/ 3523 w 4872"/>
                <a:gd name="T69" fmla="*/ 4724 h 4971"/>
                <a:gd name="T70" fmla="*/ 2941 w 4872"/>
                <a:gd name="T71" fmla="*/ 4509 h 4971"/>
                <a:gd name="T72" fmla="*/ 2518 w 4872"/>
                <a:gd name="T73" fmla="*/ 4945 h 4971"/>
                <a:gd name="T74" fmla="*/ 2416 w 4872"/>
                <a:gd name="T75" fmla="*/ 4963 h 4971"/>
                <a:gd name="T76" fmla="*/ 1987 w 4872"/>
                <a:gd name="T77" fmla="*/ 4519 h 4971"/>
                <a:gd name="T78" fmla="*/ 1411 w 4872"/>
                <a:gd name="T79" fmla="*/ 4744 h 4971"/>
                <a:gd name="T80" fmla="*/ 1327 w 4872"/>
                <a:gd name="T81" fmla="*/ 4684 h 4971"/>
                <a:gd name="T82" fmla="*/ 1125 w 4872"/>
                <a:gd name="T83" fmla="*/ 4110 h 4971"/>
                <a:gd name="T84" fmla="*/ 507 w 4872"/>
                <a:gd name="T85" fmla="*/ 4062 h 4971"/>
                <a:gd name="T86" fmla="*/ 571 w 4872"/>
                <a:gd name="T87" fmla="*/ 3452 h 4971"/>
                <a:gd name="T88" fmla="*/ 529 w 4872"/>
                <a:gd name="T89" fmla="*/ 3367 h 4971"/>
                <a:gd name="T90" fmla="*/ 8 w 4872"/>
                <a:gd name="T91" fmla="*/ 3044 h 4971"/>
                <a:gd name="T92" fmla="*/ 347 w 4872"/>
                <a:gd name="T93" fmla="*/ 2526 h 4971"/>
                <a:gd name="T94" fmla="*/ 14 w 4872"/>
                <a:gd name="T95" fmla="*/ 2015 h 4971"/>
                <a:gd name="T96" fmla="*/ 20 w 4872"/>
                <a:gd name="T97" fmla="*/ 1914 h 4971"/>
                <a:gd name="T98" fmla="*/ 551 w 4872"/>
                <a:gd name="T99" fmla="*/ 1599 h 4971"/>
                <a:gd name="T100" fmla="*/ 459 w 4872"/>
                <a:gd name="T101" fmla="*/ 987 h 4971"/>
                <a:gd name="T102" fmla="*/ 535 w 4872"/>
                <a:gd name="T103" fmla="*/ 917 h 4971"/>
                <a:gd name="T104" fmla="*/ 1139 w 4872"/>
                <a:gd name="T105" fmla="*/ 849 h 4971"/>
                <a:gd name="T106" fmla="*/ 1325 w 4872"/>
                <a:gd name="T107" fmla="*/ 259 h 4971"/>
                <a:gd name="T108" fmla="*/ 1905 w 4872"/>
                <a:gd name="T109" fmla="*/ 456 h 4971"/>
                <a:gd name="T110" fmla="*/ 1999 w 4872"/>
                <a:gd name="T111" fmla="*/ 435 h 4971"/>
                <a:gd name="T112" fmla="*/ 2430 w 4872"/>
                <a:gd name="T113" fmla="*/ 0 h 4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72" h="4971">
                  <a:moveTo>
                    <a:pt x="2436" y="1017"/>
                  </a:moveTo>
                  <a:lnTo>
                    <a:pt x="2302" y="1023"/>
                  </a:lnTo>
                  <a:lnTo>
                    <a:pt x="2173" y="1039"/>
                  </a:lnTo>
                  <a:lnTo>
                    <a:pt x="2045" y="1068"/>
                  </a:lnTo>
                  <a:lnTo>
                    <a:pt x="1923" y="1108"/>
                  </a:lnTo>
                  <a:lnTo>
                    <a:pt x="1806" y="1158"/>
                  </a:lnTo>
                  <a:lnTo>
                    <a:pt x="1694" y="1218"/>
                  </a:lnTo>
                  <a:lnTo>
                    <a:pt x="1588" y="1286"/>
                  </a:lnTo>
                  <a:lnTo>
                    <a:pt x="1488" y="1361"/>
                  </a:lnTo>
                  <a:lnTo>
                    <a:pt x="1397" y="1447"/>
                  </a:lnTo>
                  <a:lnTo>
                    <a:pt x="1311" y="1541"/>
                  </a:lnTo>
                  <a:lnTo>
                    <a:pt x="1233" y="1638"/>
                  </a:lnTo>
                  <a:lnTo>
                    <a:pt x="1165" y="1746"/>
                  </a:lnTo>
                  <a:lnTo>
                    <a:pt x="1105" y="1858"/>
                  </a:lnTo>
                  <a:lnTo>
                    <a:pt x="1055" y="1975"/>
                  </a:lnTo>
                  <a:lnTo>
                    <a:pt x="1018" y="2097"/>
                  </a:lnTo>
                  <a:lnTo>
                    <a:pt x="988" y="2223"/>
                  </a:lnTo>
                  <a:lnTo>
                    <a:pt x="970" y="2354"/>
                  </a:lnTo>
                  <a:lnTo>
                    <a:pt x="964" y="2488"/>
                  </a:lnTo>
                  <a:lnTo>
                    <a:pt x="970" y="2621"/>
                  </a:lnTo>
                  <a:lnTo>
                    <a:pt x="988" y="2751"/>
                  </a:lnTo>
                  <a:lnTo>
                    <a:pt x="1018" y="2878"/>
                  </a:lnTo>
                  <a:lnTo>
                    <a:pt x="1055" y="3000"/>
                  </a:lnTo>
                  <a:lnTo>
                    <a:pt x="1105" y="3118"/>
                  </a:lnTo>
                  <a:lnTo>
                    <a:pt x="1165" y="3229"/>
                  </a:lnTo>
                  <a:lnTo>
                    <a:pt x="1233" y="3335"/>
                  </a:lnTo>
                  <a:lnTo>
                    <a:pt x="1311" y="3434"/>
                  </a:lnTo>
                  <a:lnTo>
                    <a:pt x="1397" y="3526"/>
                  </a:lnTo>
                  <a:lnTo>
                    <a:pt x="1488" y="3612"/>
                  </a:lnTo>
                  <a:lnTo>
                    <a:pt x="1588" y="3690"/>
                  </a:lnTo>
                  <a:lnTo>
                    <a:pt x="1694" y="3757"/>
                  </a:lnTo>
                  <a:lnTo>
                    <a:pt x="1806" y="3817"/>
                  </a:lnTo>
                  <a:lnTo>
                    <a:pt x="1923" y="3867"/>
                  </a:lnTo>
                  <a:lnTo>
                    <a:pt x="2045" y="3907"/>
                  </a:lnTo>
                  <a:lnTo>
                    <a:pt x="2173" y="3935"/>
                  </a:lnTo>
                  <a:lnTo>
                    <a:pt x="2302" y="3953"/>
                  </a:lnTo>
                  <a:lnTo>
                    <a:pt x="2436" y="3959"/>
                  </a:lnTo>
                  <a:lnTo>
                    <a:pt x="2570" y="3953"/>
                  </a:lnTo>
                  <a:lnTo>
                    <a:pt x="2701" y="3935"/>
                  </a:lnTo>
                  <a:lnTo>
                    <a:pt x="2827" y="3907"/>
                  </a:lnTo>
                  <a:lnTo>
                    <a:pt x="2951" y="3867"/>
                  </a:lnTo>
                  <a:lnTo>
                    <a:pt x="3066" y="3817"/>
                  </a:lnTo>
                  <a:lnTo>
                    <a:pt x="3178" y="3757"/>
                  </a:lnTo>
                  <a:lnTo>
                    <a:pt x="3286" y="3690"/>
                  </a:lnTo>
                  <a:lnTo>
                    <a:pt x="3386" y="3612"/>
                  </a:lnTo>
                  <a:lnTo>
                    <a:pt x="3477" y="3528"/>
                  </a:lnTo>
                  <a:lnTo>
                    <a:pt x="3563" y="3434"/>
                  </a:lnTo>
                  <a:lnTo>
                    <a:pt x="3639" y="3335"/>
                  </a:lnTo>
                  <a:lnTo>
                    <a:pt x="3709" y="3229"/>
                  </a:lnTo>
                  <a:lnTo>
                    <a:pt x="3767" y="3118"/>
                  </a:lnTo>
                  <a:lnTo>
                    <a:pt x="3817" y="3000"/>
                  </a:lnTo>
                  <a:lnTo>
                    <a:pt x="3857" y="2878"/>
                  </a:lnTo>
                  <a:lnTo>
                    <a:pt x="3886" y="2751"/>
                  </a:lnTo>
                  <a:lnTo>
                    <a:pt x="3902" y="2621"/>
                  </a:lnTo>
                  <a:lnTo>
                    <a:pt x="3910" y="2488"/>
                  </a:lnTo>
                  <a:lnTo>
                    <a:pt x="3902" y="2354"/>
                  </a:lnTo>
                  <a:lnTo>
                    <a:pt x="3886" y="2223"/>
                  </a:lnTo>
                  <a:lnTo>
                    <a:pt x="3857" y="2097"/>
                  </a:lnTo>
                  <a:lnTo>
                    <a:pt x="3817" y="1975"/>
                  </a:lnTo>
                  <a:lnTo>
                    <a:pt x="3767" y="1858"/>
                  </a:lnTo>
                  <a:lnTo>
                    <a:pt x="3709" y="1746"/>
                  </a:lnTo>
                  <a:lnTo>
                    <a:pt x="3639" y="1638"/>
                  </a:lnTo>
                  <a:lnTo>
                    <a:pt x="3563" y="1541"/>
                  </a:lnTo>
                  <a:lnTo>
                    <a:pt x="3477" y="1447"/>
                  </a:lnTo>
                  <a:lnTo>
                    <a:pt x="3386" y="1361"/>
                  </a:lnTo>
                  <a:lnTo>
                    <a:pt x="3286" y="1286"/>
                  </a:lnTo>
                  <a:lnTo>
                    <a:pt x="3178" y="1218"/>
                  </a:lnTo>
                  <a:lnTo>
                    <a:pt x="3066" y="1158"/>
                  </a:lnTo>
                  <a:lnTo>
                    <a:pt x="2951" y="1108"/>
                  </a:lnTo>
                  <a:lnTo>
                    <a:pt x="2827" y="1068"/>
                  </a:lnTo>
                  <a:lnTo>
                    <a:pt x="2701" y="1039"/>
                  </a:lnTo>
                  <a:lnTo>
                    <a:pt x="2570" y="1023"/>
                  </a:lnTo>
                  <a:lnTo>
                    <a:pt x="2436" y="1017"/>
                  </a:lnTo>
                  <a:close/>
                  <a:moveTo>
                    <a:pt x="2430" y="0"/>
                  </a:moveTo>
                  <a:lnTo>
                    <a:pt x="2456" y="8"/>
                  </a:lnTo>
                  <a:lnTo>
                    <a:pt x="2478" y="26"/>
                  </a:lnTo>
                  <a:lnTo>
                    <a:pt x="2841" y="429"/>
                  </a:lnTo>
                  <a:lnTo>
                    <a:pt x="2861" y="444"/>
                  </a:lnTo>
                  <a:lnTo>
                    <a:pt x="2885" y="452"/>
                  </a:lnTo>
                  <a:lnTo>
                    <a:pt x="2909" y="454"/>
                  </a:lnTo>
                  <a:lnTo>
                    <a:pt x="2935" y="448"/>
                  </a:lnTo>
                  <a:lnTo>
                    <a:pt x="3434" y="235"/>
                  </a:lnTo>
                  <a:lnTo>
                    <a:pt x="3461" y="227"/>
                  </a:lnTo>
                  <a:lnTo>
                    <a:pt x="3487" y="231"/>
                  </a:lnTo>
                  <a:lnTo>
                    <a:pt x="3513" y="243"/>
                  </a:lnTo>
                  <a:lnTo>
                    <a:pt x="3531" y="261"/>
                  </a:lnTo>
                  <a:lnTo>
                    <a:pt x="3545" y="287"/>
                  </a:lnTo>
                  <a:lnTo>
                    <a:pt x="3695" y="809"/>
                  </a:lnTo>
                  <a:lnTo>
                    <a:pt x="3705" y="833"/>
                  </a:lnTo>
                  <a:lnTo>
                    <a:pt x="3723" y="851"/>
                  </a:lnTo>
                  <a:lnTo>
                    <a:pt x="3745" y="863"/>
                  </a:lnTo>
                  <a:lnTo>
                    <a:pt x="3771" y="869"/>
                  </a:lnTo>
                  <a:lnTo>
                    <a:pt x="4311" y="891"/>
                  </a:lnTo>
                  <a:lnTo>
                    <a:pt x="4339" y="897"/>
                  </a:lnTo>
                  <a:lnTo>
                    <a:pt x="4363" y="911"/>
                  </a:lnTo>
                  <a:lnTo>
                    <a:pt x="4379" y="933"/>
                  </a:lnTo>
                  <a:lnTo>
                    <a:pt x="4389" y="959"/>
                  </a:lnTo>
                  <a:lnTo>
                    <a:pt x="4389" y="987"/>
                  </a:lnTo>
                  <a:lnTo>
                    <a:pt x="4299" y="1521"/>
                  </a:lnTo>
                  <a:lnTo>
                    <a:pt x="4299" y="1547"/>
                  </a:lnTo>
                  <a:lnTo>
                    <a:pt x="4307" y="1571"/>
                  </a:lnTo>
                  <a:lnTo>
                    <a:pt x="4321" y="1591"/>
                  </a:lnTo>
                  <a:lnTo>
                    <a:pt x="4341" y="1607"/>
                  </a:lnTo>
                  <a:lnTo>
                    <a:pt x="4820" y="1862"/>
                  </a:lnTo>
                  <a:lnTo>
                    <a:pt x="4842" y="1880"/>
                  </a:lnTo>
                  <a:lnTo>
                    <a:pt x="4856" y="1904"/>
                  </a:lnTo>
                  <a:lnTo>
                    <a:pt x="4862" y="1930"/>
                  </a:lnTo>
                  <a:lnTo>
                    <a:pt x="4860" y="1955"/>
                  </a:lnTo>
                  <a:lnTo>
                    <a:pt x="4848" y="1981"/>
                  </a:lnTo>
                  <a:lnTo>
                    <a:pt x="4535" y="2424"/>
                  </a:lnTo>
                  <a:lnTo>
                    <a:pt x="4523" y="2448"/>
                  </a:lnTo>
                  <a:lnTo>
                    <a:pt x="4521" y="2472"/>
                  </a:lnTo>
                  <a:lnTo>
                    <a:pt x="4525" y="2496"/>
                  </a:lnTo>
                  <a:lnTo>
                    <a:pt x="4535" y="2520"/>
                  </a:lnTo>
                  <a:lnTo>
                    <a:pt x="4856" y="2958"/>
                  </a:lnTo>
                  <a:lnTo>
                    <a:pt x="4870" y="2984"/>
                  </a:lnTo>
                  <a:lnTo>
                    <a:pt x="4872" y="3010"/>
                  </a:lnTo>
                  <a:lnTo>
                    <a:pt x="4866" y="3036"/>
                  </a:lnTo>
                  <a:lnTo>
                    <a:pt x="4852" y="3060"/>
                  </a:lnTo>
                  <a:lnTo>
                    <a:pt x="4830" y="3076"/>
                  </a:lnTo>
                  <a:lnTo>
                    <a:pt x="4355" y="3339"/>
                  </a:lnTo>
                  <a:lnTo>
                    <a:pt x="4337" y="3353"/>
                  </a:lnTo>
                  <a:lnTo>
                    <a:pt x="4323" y="3375"/>
                  </a:lnTo>
                  <a:lnTo>
                    <a:pt x="4315" y="3399"/>
                  </a:lnTo>
                  <a:lnTo>
                    <a:pt x="4315" y="3425"/>
                  </a:lnTo>
                  <a:lnTo>
                    <a:pt x="4413" y="3957"/>
                  </a:lnTo>
                  <a:lnTo>
                    <a:pt x="4413" y="3985"/>
                  </a:lnTo>
                  <a:lnTo>
                    <a:pt x="4405" y="4011"/>
                  </a:lnTo>
                  <a:lnTo>
                    <a:pt x="4387" y="4032"/>
                  </a:lnTo>
                  <a:lnTo>
                    <a:pt x="4365" y="4046"/>
                  </a:lnTo>
                  <a:lnTo>
                    <a:pt x="4337" y="4054"/>
                  </a:lnTo>
                  <a:lnTo>
                    <a:pt x="3795" y="4084"/>
                  </a:lnTo>
                  <a:lnTo>
                    <a:pt x="3771" y="4090"/>
                  </a:lnTo>
                  <a:lnTo>
                    <a:pt x="3749" y="4102"/>
                  </a:lnTo>
                  <a:lnTo>
                    <a:pt x="3733" y="4122"/>
                  </a:lnTo>
                  <a:lnTo>
                    <a:pt x="3721" y="4144"/>
                  </a:lnTo>
                  <a:lnTo>
                    <a:pt x="3577" y="4668"/>
                  </a:lnTo>
                  <a:lnTo>
                    <a:pt x="3565" y="4692"/>
                  </a:lnTo>
                  <a:lnTo>
                    <a:pt x="3547" y="4712"/>
                  </a:lnTo>
                  <a:lnTo>
                    <a:pt x="3523" y="4724"/>
                  </a:lnTo>
                  <a:lnTo>
                    <a:pt x="3495" y="4728"/>
                  </a:lnTo>
                  <a:lnTo>
                    <a:pt x="3467" y="4720"/>
                  </a:lnTo>
                  <a:lnTo>
                    <a:pt x="2967" y="4515"/>
                  </a:lnTo>
                  <a:lnTo>
                    <a:pt x="2941" y="4509"/>
                  </a:lnTo>
                  <a:lnTo>
                    <a:pt x="2917" y="4511"/>
                  </a:lnTo>
                  <a:lnTo>
                    <a:pt x="2893" y="4519"/>
                  </a:lnTo>
                  <a:lnTo>
                    <a:pt x="2875" y="4537"/>
                  </a:lnTo>
                  <a:lnTo>
                    <a:pt x="2518" y="4945"/>
                  </a:lnTo>
                  <a:lnTo>
                    <a:pt x="2494" y="4963"/>
                  </a:lnTo>
                  <a:lnTo>
                    <a:pt x="2468" y="4971"/>
                  </a:lnTo>
                  <a:lnTo>
                    <a:pt x="2442" y="4971"/>
                  </a:lnTo>
                  <a:lnTo>
                    <a:pt x="2416" y="4963"/>
                  </a:lnTo>
                  <a:lnTo>
                    <a:pt x="2394" y="4945"/>
                  </a:lnTo>
                  <a:lnTo>
                    <a:pt x="2031" y="4543"/>
                  </a:lnTo>
                  <a:lnTo>
                    <a:pt x="2011" y="4527"/>
                  </a:lnTo>
                  <a:lnTo>
                    <a:pt x="1987" y="4519"/>
                  </a:lnTo>
                  <a:lnTo>
                    <a:pt x="1963" y="4517"/>
                  </a:lnTo>
                  <a:lnTo>
                    <a:pt x="1937" y="4523"/>
                  </a:lnTo>
                  <a:lnTo>
                    <a:pt x="1438" y="4738"/>
                  </a:lnTo>
                  <a:lnTo>
                    <a:pt x="1411" y="4744"/>
                  </a:lnTo>
                  <a:lnTo>
                    <a:pt x="1385" y="4740"/>
                  </a:lnTo>
                  <a:lnTo>
                    <a:pt x="1359" y="4730"/>
                  </a:lnTo>
                  <a:lnTo>
                    <a:pt x="1341" y="4710"/>
                  </a:lnTo>
                  <a:lnTo>
                    <a:pt x="1327" y="4684"/>
                  </a:lnTo>
                  <a:lnTo>
                    <a:pt x="1175" y="4164"/>
                  </a:lnTo>
                  <a:lnTo>
                    <a:pt x="1165" y="4140"/>
                  </a:lnTo>
                  <a:lnTo>
                    <a:pt x="1147" y="4122"/>
                  </a:lnTo>
                  <a:lnTo>
                    <a:pt x="1125" y="4110"/>
                  </a:lnTo>
                  <a:lnTo>
                    <a:pt x="1101" y="4104"/>
                  </a:lnTo>
                  <a:lnTo>
                    <a:pt x="559" y="4082"/>
                  </a:lnTo>
                  <a:lnTo>
                    <a:pt x="531" y="4076"/>
                  </a:lnTo>
                  <a:lnTo>
                    <a:pt x="507" y="4062"/>
                  </a:lnTo>
                  <a:lnTo>
                    <a:pt x="491" y="4040"/>
                  </a:lnTo>
                  <a:lnTo>
                    <a:pt x="481" y="4015"/>
                  </a:lnTo>
                  <a:lnTo>
                    <a:pt x="481" y="3987"/>
                  </a:lnTo>
                  <a:lnTo>
                    <a:pt x="571" y="3452"/>
                  </a:lnTo>
                  <a:lnTo>
                    <a:pt x="573" y="3427"/>
                  </a:lnTo>
                  <a:lnTo>
                    <a:pt x="565" y="3403"/>
                  </a:lnTo>
                  <a:lnTo>
                    <a:pt x="551" y="3381"/>
                  </a:lnTo>
                  <a:lnTo>
                    <a:pt x="529" y="3367"/>
                  </a:lnTo>
                  <a:lnTo>
                    <a:pt x="50" y="3110"/>
                  </a:lnTo>
                  <a:lnTo>
                    <a:pt x="28" y="3094"/>
                  </a:lnTo>
                  <a:lnTo>
                    <a:pt x="14" y="3070"/>
                  </a:lnTo>
                  <a:lnTo>
                    <a:pt x="8" y="3044"/>
                  </a:lnTo>
                  <a:lnTo>
                    <a:pt x="10" y="3016"/>
                  </a:lnTo>
                  <a:lnTo>
                    <a:pt x="22" y="2992"/>
                  </a:lnTo>
                  <a:lnTo>
                    <a:pt x="337" y="2549"/>
                  </a:lnTo>
                  <a:lnTo>
                    <a:pt x="347" y="2526"/>
                  </a:lnTo>
                  <a:lnTo>
                    <a:pt x="351" y="2502"/>
                  </a:lnTo>
                  <a:lnTo>
                    <a:pt x="347" y="2476"/>
                  </a:lnTo>
                  <a:lnTo>
                    <a:pt x="335" y="2454"/>
                  </a:lnTo>
                  <a:lnTo>
                    <a:pt x="14" y="2015"/>
                  </a:lnTo>
                  <a:lnTo>
                    <a:pt x="2" y="1991"/>
                  </a:lnTo>
                  <a:lnTo>
                    <a:pt x="0" y="1963"/>
                  </a:lnTo>
                  <a:lnTo>
                    <a:pt x="6" y="1937"/>
                  </a:lnTo>
                  <a:lnTo>
                    <a:pt x="20" y="1914"/>
                  </a:lnTo>
                  <a:lnTo>
                    <a:pt x="42" y="1896"/>
                  </a:lnTo>
                  <a:lnTo>
                    <a:pt x="517" y="1635"/>
                  </a:lnTo>
                  <a:lnTo>
                    <a:pt x="535" y="1619"/>
                  </a:lnTo>
                  <a:lnTo>
                    <a:pt x="551" y="1599"/>
                  </a:lnTo>
                  <a:lnTo>
                    <a:pt x="557" y="1573"/>
                  </a:lnTo>
                  <a:lnTo>
                    <a:pt x="557" y="1547"/>
                  </a:lnTo>
                  <a:lnTo>
                    <a:pt x="459" y="1015"/>
                  </a:lnTo>
                  <a:lnTo>
                    <a:pt x="459" y="987"/>
                  </a:lnTo>
                  <a:lnTo>
                    <a:pt x="467" y="961"/>
                  </a:lnTo>
                  <a:lnTo>
                    <a:pt x="485" y="939"/>
                  </a:lnTo>
                  <a:lnTo>
                    <a:pt x="507" y="925"/>
                  </a:lnTo>
                  <a:lnTo>
                    <a:pt x="535" y="917"/>
                  </a:lnTo>
                  <a:lnTo>
                    <a:pt x="1077" y="887"/>
                  </a:lnTo>
                  <a:lnTo>
                    <a:pt x="1101" y="881"/>
                  </a:lnTo>
                  <a:lnTo>
                    <a:pt x="1123" y="869"/>
                  </a:lnTo>
                  <a:lnTo>
                    <a:pt x="1139" y="849"/>
                  </a:lnTo>
                  <a:lnTo>
                    <a:pt x="1151" y="827"/>
                  </a:lnTo>
                  <a:lnTo>
                    <a:pt x="1295" y="305"/>
                  </a:lnTo>
                  <a:lnTo>
                    <a:pt x="1307" y="279"/>
                  </a:lnTo>
                  <a:lnTo>
                    <a:pt x="1325" y="259"/>
                  </a:lnTo>
                  <a:lnTo>
                    <a:pt x="1349" y="247"/>
                  </a:lnTo>
                  <a:lnTo>
                    <a:pt x="1377" y="245"/>
                  </a:lnTo>
                  <a:lnTo>
                    <a:pt x="1405" y="251"/>
                  </a:lnTo>
                  <a:lnTo>
                    <a:pt x="1905" y="456"/>
                  </a:lnTo>
                  <a:lnTo>
                    <a:pt x="1931" y="462"/>
                  </a:lnTo>
                  <a:lnTo>
                    <a:pt x="1955" y="460"/>
                  </a:lnTo>
                  <a:lnTo>
                    <a:pt x="1979" y="452"/>
                  </a:lnTo>
                  <a:lnTo>
                    <a:pt x="1999" y="435"/>
                  </a:lnTo>
                  <a:lnTo>
                    <a:pt x="2354" y="26"/>
                  </a:lnTo>
                  <a:lnTo>
                    <a:pt x="2378" y="8"/>
                  </a:lnTo>
                  <a:lnTo>
                    <a:pt x="2404" y="0"/>
                  </a:lnTo>
                  <a:lnTo>
                    <a:pt x="2430"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endParaRPr lang="en-IN" sz="1797"/>
            </a:p>
          </p:txBody>
        </p:sp>
        <p:sp>
          <p:nvSpPr>
            <p:cNvPr id="39" name="Freeform 15">
              <a:extLst>
                <a:ext uri="{FF2B5EF4-FFF2-40B4-BE49-F238E27FC236}">
                  <a16:creationId xmlns:a16="http://schemas.microsoft.com/office/drawing/2014/main" id="{864EA453-5EE5-CB47-9AED-D664B31E7301}"/>
                </a:ext>
              </a:extLst>
            </p:cNvPr>
            <p:cNvSpPr>
              <a:spLocks/>
            </p:cNvSpPr>
            <p:nvPr/>
          </p:nvSpPr>
          <p:spPr bwMode="auto">
            <a:xfrm>
              <a:off x="5645151" y="4945063"/>
              <a:ext cx="1171575" cy="1303338"/>
            </a:xfrm>
            <a:custGeom>
              <a:avLst/>
              <a:gdLst>
                <a:gd name="T0" fmla="*/ 1066 w 1477"/>
                <a:gd name="T1" fmla="*/ 0 h 1642"/>
                <a:gd name="T2" fmla="*/ 1475 w 1477"/>
                <a:gd name="T3" fmla="*/ 1263 h 1642"/>
                <a:gd name="T4" fmla="*/ 1477 w 1477"/>
                <a:gd name="T5" fmla="*/ 1289 h 1642"/>
                <a:gd name="T6" fmla="*/ 1469 w 1477"/>
                <a:gd name="T7" fmla="*/ 1313 h 1642"/>
                <a:gd name="T8" fmla="*/ 1451 w 1477"/>
                <a:gd name="T9" fmla="*/ 1331 h 1642"/>
                <a:gd name="T10" fmla="*/ 1427 w 1477"/>
                <a:gd name="T11" fmla="*/ 1341 h 1642"/>
                <a:gd name="T12" fmla="*/ 1401 w 1477"/>
                <a:gd name="T13" fmla="*/ 1339 h 1642"/>
                <a:gd name="T14" fmla="*/ 914 w 1477"/>
                <a:gd name="T15" fmla="*/ 1198 h 1642"/>
                <a:gd name="T16" fmla="*/ 896 w 1477"/>
                <a:gd name="T17" fmla="*/ 1194 h 1642"/>
                <a:gd name="T18" fmla="*/ 878 w 1477"/>
                <a:gd name="T19" fmla="*/ 1198 h 1642"/>
                <a:gd name="T20" fmla="*/ 862 w 1477"/>
                <a:gd name="T21" fmla="*/ 1206 h 1642"/>
                <a:gd name="T22" fmla="*/ 848 w 1477"/>
                <a:gd name="T23" fmla="*/ 1217 h 1642"/>
                <a:gd name="T24" fmla="*/ 537 w 1477"/>
                <a:gd name="T25" fmla="*/ 1618 h 1642"/>
                <a:gd name="T26" fmla="*/ 519 w 1477"/>
                <a:gd name="T27" fmla="*/ 1634 h 1642"/>
                <a:gd name="T28" fmla="*/ 499 w 1477"/>
                <a:gd name="T29" fmla="*/ 1642 h 1642"/>
                <a:gd name="T30" fmla="*/ 477 w 1477"/>
                <a:gd name="T31" fmla="*/ 1642 h 1642"/>
                <a:gd name="T32" fmla="*/ 457 w 1477"/>
                <a:gd name="T33" fmla="*/ 1634 h 1642"/>
                <a:gd name="T34" fmla="*/ 441 w 1477"/>
                <a:gd name="T35" fmla="*/ 1620 h 1642"/>
                <a:gd name="T36" fmla="*/ 431 w 1477"/>
                <a:gd name="T37" fmla="*/ 1600 h 1642"/>
                <a:gd name="T38" fmla="*/ 0 w 1477"/>
                <a:gd name="T39" fmla="*/ 271 h 1642"/>
                <a:gd name="T40" fmla="*/ 10 w 1477"/>
                <a:gd name="T41" fmla="*/ 265 h 1642"/>
                <a:gd name="T42" fmla="*/ 18 w 1477"/>
                <a:gd name="T43" fmla="*/ 257 h 1642"/>
                <a:gd name="T44" fmla="*/ 28 w 1477"/>
                <a:gd name="T45" fmla="*/ 249 h 1642"/>
                <a:gd name="T46" fmla="*/ 296 w 1477"/>
                <a:gd name="T47" fmla="*/ 4 h 1642"/>
                <a:gd name="T48" fmla="*/ 641 w 1477"/>
                <a:gd name="T49" fmla="*/ 109 h 1642"/>
                <a:gd name="T50" fmla="*/ 701 w 1477"/>
                <a:gd name="T51" fmla="*/ 121 h 1642"/>
                <a:gd name="T52" fmla="*/ 763 w 1477"/>
                <a:gd name="T53" fmla="*/ 125 h 1642"/>
                <a:gd name="T54" fmla="*/ 832 w 1477"/>
                <a:gd name="T55" fmla="*/ 121 h 1642"/>
                <a:gd name="T56" fmla="*/ 898 w 1477"/>
                <a:gd name="T57" fmla="*/ 105 h 1642"/>
                <a:gd name="T58" fmla="*/ 960 w 1477"/>
                <a:gd name="T59" fmla="*/ 79 h 1642"/>
                <a:gd name="T60" fmla="*/ 1016 w 1477"/>
                <a:gd name="T61" fmla="*/ 43 h 1642"/>
                <a:gd name="T62" fmla="*/ 1066 w 1477"/>
                <a:gd name="T63" fmla="*/ 0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7" h="1642">
                  <a:moveTo>
                    <a:pt x="1066" y="0"/>
                  </a:moveTo>
                  <a:lnTo>
                    <a:pt x="1475" y="1263"/>
                  </a:lnTo>
                  <a:lnTo>
                    <a:pt x="1477" y="1289"/>
                  </a:lnTo>
                  <a:lnTo>
                    <a:pt x="1469" y="1313"/>
                  </a:lnTo>
                  <a:lnTo>
                    <a:pt x="1451" y="1331"/>
                  </a:lnTo>
                  <a:lnTo>
                    <a:pt x="1427" y="1341"/>
                  </a:lnTo>
                  <a:lnTo>
                    <a:pt x="1401" y="1339"/>
                  </a:lnTo>
                  <a:lnTo>
                    <a:pt x="914" y="1198"/>
                  </a:lnTo>
                  <a:lnTo>
                    <a:pt x="896" y="1194"/>
                  </a:lnTo>
                  <a:lnTo>
                    <a:pt x="878" y="1198"/>
                  </a:lnTo>
                  <a:lnTo>
                    <a:pt x="862" y="1206"/>
                  </a:lnTo>
                  <a:lnTo>
                    <a:pt x="848" y="1217"/>
                  </a:lnTo>
                  <a:lnTo>
                    <a:pt x="537" y="1618"/>
                  </a:lnTo>
                  <a:lnTo>
                    <a:pt x="519" y="1634"/>
                  </a:lnTo>
                  <a:lnTo>
                    <a:pt x="499" y="1642"/>
                  </a:lnTo>
                  <a:lnTo>
                    <a:pt x="477" y="1642"/>
                  </a:lnTo>
                  <a:lnTo>
                    <a:pt x="457" y="1634"/>
                  </a:lnTo>
                  <a:lnTo>
                    <a:pt x="441" y="1620"/>
                  </a:lnTo>
                  <a:lnTo>
                    <a:pt x="431" y="1600"/>
                  </a:lnTo>
                  <a:lnTo>
                    <a:pt x="0" y="271"/>
                  </a:lnTo>
                  <a:lnTo>
                    <a:pt x="10" y="265"/>
                  </a:lnTo>
                  <a:lnTo>
                    <a:pt x="18" y="257"/>
                  </a:lnTo>
                  <a:lnTo>
                    <a:pt x="28" y="249"/>
                  </a:lnTo>
                  <a:lnTo>
                    <a:pt x="296" y="4"/>
                  </a:lnTo>
                  <a:lnTo>
                    <a:pt x="641" y="109"/>
                  </a:lnTo>
                  <a:lnTo>
                    <a:pt x="701" y="121"/>
                  </a:lnTo>
                  <a:lnTo>
                    <a:pt x="763" y="125"/>
                  </a:lnTo>
                  <a:lnTo>
                    <a:pt x="832" y="121"/>
                  </a:lnTo>
                  <a:lnTo>
                    <a:pt x="898" y="105"/>
                  </a:lnTo>
                  <a:lnTo>
                    <a:pt x="960" y="79"/>
                  </a:lnTo>
                  <a:lnTo>
                    <a:pt x="1016" y="43"/>
                  </a:lnTo>
                  <a:lnTo>
                    <a:pt x="1066"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endParaRPr lang="en-IN" sz="1797"/>
            </a:p>
          </p:txBody>
        </p:sp>
        <p:sp>
          <p:nvSpPr>
            <p:cNvPr id="40" name="Freeform 16">
              <a:extLst>
                <a:ext uri="{FF2B5EF4-FFF2-40B4-BE49-F238E27FC236}">
                  <a16:creationId xmlns:a16="http://schemas.microsoft.com/office/drawing/2014/main" id="{844B9DD9-98C2-B84E-AE9D-8BCEB3597495}"/>
                </a:ext>
              </a:extLst>
            </p:cNvPr>
            <p:cNvSpPr>
              <a:spLocks/>
            </p:cNvSpPr>
            <p:nvPr/>
          </p:nvSpPr>
          <p:spPr bwMode="auto">
            <a:xfrm>
              <a:off x="4059238" y="4945063"/>
              <a:ext cx="1171575" cy="1304925"/>
            </a:xfrm>
            <a:custGeom>
              <a:avLst/>
              <a:gdLst>
                <a:gd name="T0" fmla="*/ 411 w 1477"/>
                <a:gd name="T1" fmla="*/ 0 h 1644"/>
                <a:gd name="T2" fmla="*/ 463 w 1477"/>
                <a:gd name="T3" fmla="*/ 43 h 1644"/>
                <a:gd name="T4" fmla="*/ 519 w 1477"/>
                <a:gd name="T5" fmla="*/ 79 h 1644"/>
                <a:gd name="T6" fmla="*/ 581 w 1477"/>
                <a:gd name="T7" fmla="*/ 105 h 1644"/>
                <a:gd name="T8" fmla="*/ 647 w 1477"/>
                <a:gd name="T9" fmla="*/ 121 h 1644"/>
                <a:gd name="T10" fmla="*/ 715 w 1477"/>
                <a:gd name="T11" fmla="*/ 125 h 1644"/>
                <a:gd name="T12" fmla="*/ 776 w 1477"/>
                <a:gd name="T13" fmla="*/ 121 h 1644"/>
                <a:gd name="T14" fmla="*/ 836 w 1477"/>
                <a:gd name="T15" fmla="*/ 109 h 1644"/>
                <a:gd name="T16" fmla="*/ 1183 w 1477"/>
                <a:gd name="T17" fmla="*/ 4 h 1644"/>
                <a:gd name="T18" fmla="*/ 1449 w 1477"/>
                <a:gd name="T19" fmla="*/ 249 h 1644"/>
                <a:gd name="T20" fmla="*/ 1463 w 1477"/>
                <a:gd name="T21" fmla="*/ 261 h 1644"/>
                <a:gd name="T22" fmla="*/ 1477 w 1477"/>
                <a:gd name="T23" fmla="*/ 273 h 1644"/>
                <a:gd name="T24" fmla="*/ 1048 w 1477"/>
                <a:gd name="T25" fmla="*/ 1602 h 1644"/>
                <a:gd name="T26" fmla="*/ 1036 w 1477"/>
                <a:gd name="T27" fmla="*/ 1622 h 1644"/>
                <a:gd name="T28" fmla="*/ 1020 w 1477"/>
                <a:gd name="T29" fmla="*/ 1636 h 1644"/>
                <a:gd name="T30" fmla="*/ 1000 w 1477"/>
                <a:gd name="T31" fmla="*/ 1642 h 1644"/>
                <a:gd name="T32" fmla="*/ 978 w 1477"/>
                <a:gd name="T33" fmla="*/ 1644 h 1644"/>
                <a:gd name="T34" fmla="*/ 958 w 1477"/>
                <a:gd name="T35" fmla="*/ 1636 h 1644"/>
                <a:gd name="T36" fmla="*/ 942 w 1477"/>
                <a:gd name="T37" fmla="*/ 1620 h 1644"/>
                <a:gd name="T38" fmla="*/ 629 w 1477"/>
                <a:gd name="T39" fmla="*/ 1219 h 1644"/>
                <a:gd name="T40" fmla="*/ 611 w 1477"/>
                <a:gd name="T41" fmla="*/ 1204 h 1644"/>
                <a:gd name="T42" fmla="*/ 589 w 1477"/>
                <a:gd name="T43" fmla="*/ 1196 h 1644"/>
                <a:gd name="T44" fmla="*/ 565 w 1477"/>
                <a:gd name="T45" fmla="*/ 1198 h 1644"/>
                <a:gd name="T46" fmla="*/ 78 w 1477"/>
                <a:gd name="T47" fmla="*/ 1341 h 1644"/>
                <a:gd name="T48" fmla="*/ 50 w 1477"/>
                <a:gd name="T49" fmla="*/ 1341 h 1644"/>
                <a:gd name="T50" fmla="*/ 26 w 1477"/>
                <a:gd name="T51" fmla="*/ 1333 h 1644"/>
                <a:gd name="T52" fmla="*/ 8 w 1477"/>
                <a:gd name="T53" fmla="*/ 1315 h 1644"/>
                <a:gd name="T54" fmla="*/ 0 w 1477"/>
                <a:gd name="T55" fmla="*/ 1291 h 1644"/>
                <a:gd name="T56" fmla="*/ 2 w 1477"/>
                <a:gd name="T57" fmla="*/ 1263 h 1644"/>
                <a:gd name="T58" fmla="*/ 411 w 1477"/>
                <a:gd name="T59" fmla="*/ 0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7" h="1644">
                  <a:moveTo>
                    <a:pt x="411" y="0"/>
                  </a:moveTo>
                  <a:lnTo>
                    <a:pt x="463" y="43"/>
                  </a:lnTo>
                  <a:lnTo>
                    <a:pt x="519" y="79"/>
                  </a:lnTo>
                  <a:lnTo>
                    <a:pt x="581" y="105"/>
                  </a:lnTo>
                  <a:lnTo>
                    <a:pt x="647" y="121"/>
                  </a:lnTo>
                  <a:lnTo>
                    <a:pt x="715" y="125"/>
                  </a:lnTo>
                  <a:lnTo>
                    <a:pt x="776" y="121"/>
                  </a:lnTo>
                  <a:lnTo>
                    <a:pt x="836" y="109"/>
                  </a:lnTo>
                  <a:lnTo>
                    <a:pt x="1183" y="4"/>
                  </a:lnTo>
                  <a:lnTo>
                    <a:pt x="1449" y="249"/>
                  </a:lnTo>
                  <a:lnTo>
                    <a:pt x="1463" y="261"/>
                  </a:lnTo>
                  <a:lnTo>
                    <a:pt x="1477" y="273"/>
                  </a:lnTo>
                  <a:lnTo>
                    <a:pt x="1048" y="1602"/>
                  </a:lnTo>
                  <a:lnTo>
                    <a:pt x="1036" y="1622"/>
                  </a:lnTo>
                  <a:lnTo>
                    <a:pt x="1020" y="1636"/>
                  </a:lnTo>
                  <a:lnTo>
                    <a:pt x="1000" y="1642"/>
                  </a:lnTo>
                  <a:lnTo>
                    <a:pt x="978" y="1644"/>
                  </a:lnTo>
                  <a:lnTo>
                    <a:pt x="958" y="1636"/>
                  </a:lnTo>
                  <a:lnTo>
                    <a:pt x="942" y="1620"/>
                  </a:lnTo>
                  <a:lnTo>
                    <a:pt x="629" y="1219"/>
                  </a:lnTo>
                  <a:lnTo>
                    <a:pt x="611" y="1204"/>
                  </a:lnTo>
                  <a:lnTo>
                    <a:pt x="589" y="1196"/>
                  </a:lnTo>
                  <a:lnTo>
                    <a:pt x="565" y="1198"/>
                  </a:lnTo>
                  <a:lnTo>
                    <a:pt x="78" y="1341"/>
                  </a:lnTo>
                  <a:lnTo>
                    <a:pt x="50" y="1341"/>
                  </a:lnTo>
                  <a:lnTo>
                    <a:pt x="26" y="1333"/>
                  </a:lnTo>
                  <a:lnTo>
                    <a:pt x="8" y="1315"/>
                  </a:lnTo>
                  <a:lnTo>
                    <a:pt x="0" y="1291"/>
                  </a:lnTo>
                  <a:lnTo>
                    <a:pt x="2" y="1263"/>
                  </a:lnTo>
                  <a:lnTo>
                    <a:pt x="411"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endParaRPr lang="en-IN" sz="1797"/>
            </a:p>
          </p:txBody>
        </p:sp>
        <p:sp>
          <p:nvSpPr>
            <p:cNvPr id="41" name="Freeform 17">
              <a:extLst>
                <a:ext uri="{FF2B5EF4-FFF2-40B4-BE49-F238E27FC236}">
                  <a16:creationId xmlns:a16="http://schemas.microsoft.com/office/drawing/2014/main" id="{B6EDC8FC-FBBF-7149-B485-059D231009CB}"/>
                </a:ext>
              </a:extLst>
            </p:cNvPr>
            <p:cNvSpPr>
              <a:spLocks/>
            </p:cNvSpPr>
            <p:nvPr/>
          </p:nvSpPr>
          <p:spPr bwMode="auto">
            <a:xfrm>
              <a:off x="4659313" y="2233613"/>
              <a:ext cx="1557338" cy="1489075"/>
            </a:xfrm>
            <a:custGeom>
              <a:avLst/>
              <a:gdLst>
                <a:gd name="T0" fmla="*/ 996 w 1962"/>
                <a:gd name="T1" fmla="*/ 0 h 1876"/>
                <a:gd name="T2" fmla="*/ 1024 w 1962"/>
                <a:gd name="T3" fmla="*/ 8 h 1876"/>
                <a:gd name="T4" fmla="*/ 1052 w 1962"/>
                <a:gd name="T5" fmla="*/ 22 h 1876"/>
                <a:gd name="T6" fmla="*/ 1074 w 1962"/>
                <a:gd name="T7" fmla="*/ 44 h 1876"/>
                <a:gd name="T8" fmla="*/ 1090 w 1962"/>
                <a:gd name="T9" fmla="*/ 72 h 1876"/>
                <a:gd name="T10" fmla="*/ 1299 w 1962"/>
                <a:gd name="T11" fmla="*/ 586 h 1876"/>
                <a:gd name="T12" fmla="*/ 1854 w 1962"/>
                <a:gd name="T13" fmla="*/ 626 h 1876"/>
                <a:gd name="T14" fmla="*/ 1886 w 1962"/>
                <a:gd name="T15" fmla="*/ 634 h 1876"/>
                <a:gd name="T16" fmla="*/ 1914 w 1962"/>
                <a:gd name="T17" fmla="*/ 648 h 1876"/>
                <a:gd name="T18" fmla="*/ 1936 w 1962"/>
                <a:gd name="T19" fmla="*/ 668 h 1876"/>
                <a:gd name="T20" fmla="*/ 1952 w 1962"/>
                <a:gd name="T21" fmla="*/ 694 h 1876"/>
                <a:gd name="T22" fmla="*/ 1960 w 1962"/>
                <a:gd name="T23" fmla="*/ 722 h 1876"/>
                <a:gd name="T24" fmla="*/ 1962 w 1962"/>
                <a:gd name="T25" fmla="*/ 749 h 1876"/>
                <a:gd name="T26" fmla="*/ 1956 w 1962"/>
                <a:gd name="T27" fmla="*/ 779 h 1876"/>
                <a:gd name="T28" fmla="*/ 1942 w 1962"/>
                <a:gd name="T29" fmla="*/ 807 h 1876"/>
                <a:gd name="T30" fmla="*/ 1920 w 1962"/>
                <a:gd name="T31" fmla="*/ 831 h 1876"/>
                <a:gd name="T32" fmla="*/ 1495 w 1962"/>
                <a:gd name="T33" fmla="*/ 1190 h 1876"/>
                <a:gd name="T34" fmla="*/ 1626 w 1962"/>
                <a:gd name="T35" fmla="*/ 1730 h 1876"/>
                <a:gd name="T36" fmla="*/ 1630 w 1962"/>
                <a:gd name="T37" fmla="*/ 1768 h 1876"/>
                <a:gd name="T38" fmla="*/ 1622 w 1962"/>
                <a:gd name="T39" fmla="*/ 1802 h 1876"/>
                <a:gd name="T40" fmla="*/ 1606 w 1962"/>
                <a:gd name="T41" fmla="*/ 1830 h 1876"/>
                <a:gd name="T42" fmla="*/ 1583 w 1962"/>
                <a:gd name="T43" fmla="*/ 1854 h 1876"/>
                <a:gd name="T44" fmla="*/ 1555 w 1962"/>
                <a:gd name="T45" fmla="*/ 1868 h 1876"/>
                <a:gd name="T46" fmla="*/ 1521 w 1962"/>
                <a:gd name="T47" fmla="*/ 1876 h 1876"/>
                <a:gd name="T48" fmla="*/ 1487 w 1962"/>
                <a:gd name="T49" fmla="*/ 1872 h 1876"/>
                <a:gd name="T50" fmla="*/ 1453 w 1962"/>
                <a:gd name="T51" fmla="*/ 1858 h 1876"/>
                <a:gd name="T52" fmla="*/ 980 w 1962"/>
                <a:gd name="T53" fmla="*/ 1565 h 1876"/>
                <a:gd name="T54" fmla="*/ 509 w 1962"/>
                <a:gd name="T55" fmla="*/ 1858 h 1876"/>
                <a:gd name="T56" fmla="*/ 475 w 1962"/>
                <a:gd name="T57" fmla="*/ 1872 h 1876"/>
                <a:gd name="T58" fmla="*/ 441 w 1962"/>
                <a:gd name="T59" fmla="*/ 1876 h 1876"/>
                <a:gd name="T60" fmla="*/ 407 w 1962"/>
                <a:gd name="T61" fmla="*/ 1868 h 1876"/>
                <a:gd name="T62" fmla="*/ 379 w 1962"/>
                <a:gd name="T63" fmla="*/ 1854 h 1876"/>
                <a:gd name="T64" fmla="*/ 356 w 1962"/>
                <a:gd name="T65" fmla="*/ 1830 h 1876"/>
                <a:gd name="T66" fmla="*/ 338 w 1962"/>
                <a:gd name="T67" fmla="*/ 1802 h 1876"/>
                <a:gd name="T68" fmla="*/ 332 w 1962"/>
                <a:gd name="T69" fmla="*/ 1768 h 1876"/>
                <a:gd name="T70" fmla="*/ 334 w 1962"/>
                <a:gd name="T71" fmla="*/ 1730 h 1876"/>
                <a:gd name="T72" fmla="*/ 467 w 1962"/>
                <a:gd name="T73" fmla="*/ 1190 h 1876"/>
                <a:gd name="T74" fmla="*/ 42 w 1962"/>
                <a:gd name="T75" fmla="*/ 831 h 1876"/>
                <a:gd name="T76" fmla="*/ 20 w 1962"/>
                <a:gd name="T77" fmla="*/ 807 h 1876"/>
                <a:gd name="T78" fmla="*/ 6 w 1962"/>
                <a:gd name="T79" fmla="*/ 779 h 1876"/>
                <a:gd name="T80" fmla="*/ 0 w 1962"/>
                <a:gd name="T81" fmla="*/ 749 h 1876"/>
                <a:gd name="T82" fmla="*/ 2 w 1962"/>
                <a:gd name="T83" fmla="*/ 722 h 1876"/>
                <a:gd name="T84" fmla="*/ 12 w 1962"/>
                <a:gd name="T85" fmla="*/ 694 h 1876"/>
                <a:gd name="T86" fmla="*/ 28 w 1962"/>
                <a:gd name="T87" fmla="*/ 668 h 1876"/>
                <a:gd name="T88" fmla="*/ 48 w 1962"/>
                <a:gd name="T89" fmla="*/ 648 h 1876"/>
                <a:gd name="T90" fmla="*/ 76 w 1962"/>
                <a:gd name="T91" fmla="*/ 634 h 1876"/>
                <a:gd name="T92" fmla="*/ 108 w 1962"/>
                <a:gd name="T93" fmla="*/ 626 h 1876"/>
                <a:gd name="T94" fmla="*/ 665 w 1962"/>
                <a:gd name="T95" fmla="*/ 586 h 1876"/>
                <a:gd name="T96" fmla="*/ 874 w 1962"/>
                <a:gd name="T97" fmla="*/ 72 h 1876"/>
                <a:gd name="T98" fmla="*/ 890 w 1962"/>
                <a:gd name="T99" fmla="*/ 44 h 1876"/>
                <a:gd name="T100" fmla="*/ 912 w 1962"/>
                <a:gd name="T101" fmla="*/ 22 h 1876"/>
                <a:gd name="T102" fmla="*/ 938 w 1962"/>
                <a:gd name="T103" fmla="*/ 8 h 1876"/>
                <a:gd name="T104" fmla="*/ 966 w 1962"/>
                <a:gd name="T105" fmla="*/ 0 h 1876"/>
                <a:gd name="T106" fmla="*/ 996 w 1962"/>
                <a:gd name="T107" fmla="*/ 0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2" h="1876">
                  <a:moveTo>
                    <a:pt x="996" y="0"/>
                  </a:moveTo>
                  <a:lnTo>
                    <a:pt x="1024" y="8"/>
                  </a:lnTo>
                  <a:lnTo>
                    <a:pt x="1052" y="22"/>
                  </a:lnTo>
                  <a:lnTo>
                    <a:pt x="1074" y="44"/>
                  </a:lnTo>
                  <a:lnTo>
                    <a:pt x="1090" y="72"/>
                  </a:lnTo>
                  <a:lnTo>
                    <a:pt x="1299" y="586"/>
                  </a:lnTo>
                  <a:lnTo>
                    <a:pt x="1854" y="626"/>
                  </a:lnTo>
                  <a:lnTo>
                    <a:pt x="1886" y="634"/>
                  </a:lnTo>
                  <a:lnTo>
                    <a:pt x="1914" y="648"/>
                  </a:lnTo>
                  <a:lnTo>
                    <a:pt x="1936" y="668"/>
                  </a:lnTo>
                  <a:lnTo>
                    <a:pt x="1952" y="694"/>
                  </a:lnTo>
                  <a:lnTo>
                    <a:pt x="1960" y="722"/>
                  </a:lnTo>
                  <a:lnTo>
                    <a:pt x="1962" y="749"/>
                  </a:lnTo>
                  <a:lnTo>
                    <a:pt x="1956" y="779"/>
                  </a:lnTo>
                  <a:lnTo>
                    <a:pt x="1942" y="807"/>
                  </a:lnTo>
                  <a:lnTo>
                    <a:pt x="1920" y="831"/>
                  </a:lnTo>
                  <a:lnTo>
                    <a:pt x="1495" y="1190"/>
                  </a:lnTo>
                  <a:lnTo>
                    <a:pt x="1626" y="1730"/>
                  </a:lnTo>
                  <a:lnTo>
                    <a:pt x="1630" y="1768"/>
                  </a:lnTo>
                  <a:lnTo>
                    <a:pt x="1622" y="1802"/>
                  </a:lnTo>
                  <a:lnTo>
                    <a:pt x="1606" y="1830"/>
                  </a:lnTo>
                  <a:lnTo>
                    <a:pt x="1583" y="1854"/>
                  </a:lnTo>
                  <a:lnTo>
                    <a:pt x="1555" y="1868"/>
                  </a:lnTo>
                  <a:lnTo>
                    <a:pt x="1521" y="1876"/>
                  </a:lnTo>
                  <a:lnTo>
                    <a:pt x="1487" y="1872"/>
                  </a:lnTo>
                  <a:lnTo>
                    <a:pt x="1453" y="1858"/>
                  </a:lnTo>
                  <a:lnTo>
                    <a:pt x="980" y="1565"/>
                  </a:lnTo>
                  <a:lnTo>
                    <a:pt x="509" y="1858"/>
                  </a:lnTo>
                  <a:lnTo>
                    <a:pt x="475" y="1872"/>
                  </a:lnTo>
                  <a:lnTo>
                    <a:pt x="441" y="1876"/>
                  </a:lnTo>
                  <a:lnTo>
                    <a:pt x="407" y="1868"/>
                  </a:lnTo>
                  <a:lnTo>
                    <a:pt x="379" y="1854"/>
                  </a:lnTo>
                  <a:lnTo>
                    <a:pt x="356" y="1830"/>
                  </a:lnTo>
                  <a:lnTo>
                    <a:pt x="338" y="1802"/>
                  </a:lnTo>
                  <a:lnTo>
                    <a:pt x="332" y="1768"/>
                  </a:lnTo>
                  <a:lnTo>
                    <a:pt x="334" y="1730"/>
                  </a:lnTo>
                  <a:lnTo>
                    <a:pt x="467" y="1190"/>
                  </a:lnTo>
                  <a:lnTo>
                    <a:pt x="42" y="831"/>
                  </a:lnTo>
                  <a:lnTo>
                    <a:pt x="20" y="807"/>
                  </a:lnTo>
                  <a:lnTo>
                    <a:pt x="6" y="779"/>
                  </a:lnTo>
                  <a:lnTo>
                    <a:pt x="0" y="749"/>
                  </a:lnTo>
                  <a:lnTo>
                    <a:pt x="2" y="722"/>
                  </a:lnTo>
                  <a:lnTo>
                    <a:pt x="12" y="694"/>
                  </a:lnTo>
                  <a:lnTo>
                    <a:pt x="28" y="668"/>
                  </a:lnTo>
                  <a:lnTo>
                    <a:pt x="48" y="648"/>
                  </a:lnTo>
                  <a:lnTo>
                    <a:pt x="76" y="634"/>
                  </a:lnTo>
                  <a:lnTo>
                    <a:pt x="108" y="626"/>
                  </a:lnTo>
                  <a:lnTo>
                    <a:pt x="665" y="586"/>
                  </a:lnTo>
                  <a:lnTo>
                    <a:pt x="874" y="72"/>
                  </a:lnTo>
                  <a:lnTo>
                    <a:pt x="890" y="44"/>
                  </a:lnTo>
                  <a:lnTo>
                    <a:pt x="912" y="22"/>
                  </a:lnTo>
                  <a:lnTo>
                    <a:pt x="938" y="8"/>
                  </a:lnTo>
                  <a:lnTo>
                    <a:pt x="966" y="0"/>
                  </a:lnTo>
                  <a:lnTo>
                    <a:pt x="996"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endParaRPr lang="en-IN" sz="1797"/>
            </a:p>
          </p:txBody>
        </p:sp>
      </p:grpSp>
      <p:grpSp>
        <p:nvGrpSpPr>
          <p:cNvPr id="42" name="Group 69">
            <a:extLst>
              <a:ext uri="{FF2B5EF4-FFF2-40B4-BE49-F238E27FC236}">
                <a16:creationId xmlns:a16="http://schemas.microsoft.com/office/drawing/2014/main" id="{A360F2CF-A51D-F048-B90F-2BC48E5E0074}"/>
              </a:ext>
            </a:extLst>
          </p:cNvPr>
          <p:cNvGrpSpPr/>
          <p:nvPr/>
        </p:nvGrpSpPr>
        <p:grpSpPr>
          <a:xfrm>
            <a:off x="7474663" y="3566243"/>
            <a:ext cx="928501" cy="551905"/>
            <a:chOff x="4865688" y="5797550"/>
            <a:chExt cx="1333500" cy="919163"/>
          </a:xfrm>
          <a:solidFill>
            <a:schemeClr val="accent5"/>
          </a:solidFill>
        </p:grpSpPr>
        <p:sp>
          <p:nvSpPr>
            <p:cNvPr id="43" name="Freeform 41">
              <a:extLst>
                <a:ext uri="{FF2B5EF4-FFF2-40B4-BE49-F238E27FC236}">
                  <a16:creationId xmlns:a16="http://schemas.microsoft.com/office/drawing/2014/main" id="{E80D3FF0-7F91-6A48-93CB-905CD3F01BB6}"/>
                </a:ext>
              </a:extLst>
            </p:cNvPr>
            <p:cNvSpPr>
              <a:spLocks/>
            </p:cNvSpPr>
            <p:nvPr/>
          </p:nvSpPr>
          <p:spPr bwMode="auto">
            <a:xfrm>
              <a:off x="4865688" y="5797550"/>
              <a:ext cx="760413" cy="490538"/>
            </a:xfrm>
            <a:custGeom>
              <a:avLst/>
              <a:gdLst/>
              <a:ahLst/>
              <a:cxnLst>
                <a:cxn ang="0">
                  <a:pos x="287" y="0"/>
                </a:cxn>
                <a:cxn ang="0">
                  <a:pos x="287" y="64"/>
                </a:cxn>
                <a:cxn ang="0">
                  <a:pos x="479" y="64"/>
                </a:cxn>
                <a:cxn ang="0">
                  <a:pos x="479" y="244"/>
                </a:cxn>
                <a:cxn ang="0">
                  <a:pos x="287" y="244"/>
                </a:cxn>
                <a:cxn ang="0">
                  <a:pos x="287" y="309"/>
                </a:cxn>
                <a:cxn ang="0">
                  <a:pos x="141" y="232"/>
                </a:cxn>
                <a:cxn ang="0">
                  <a:pos x="0" y="155"/>
                </a:cxn>
                <a:cxn ang="0">
                  <a:pos x="143" y="77"/>
                </a:cxn>
                <a:cxn ang="0">
                  <a:pos x="287" y="0"/>
                </a:cxn>
              </a:cxnLst>
              <a:rect l="0" t="0" r="r" b="b"/>
              <a:pathLst>
                <a:path w="479" h="309">
                  <a:moveTo>
                    <a:pt x="287" y="0"/>
                  </a:moveTo>
                  <a:lnTo>
                    <a:pt x="287" y="64"/>
                  </a:lnTo>
                  <a:lnTo>
                    <a:pt x="479" y="64"/>
                  </a:lnTo>
                  <a:lnTo>
                    <a:pt x="479" y="244"/>
                  </a:lnTo>
                  <a:lnTo>
                    <a:pt x="287" y="244"/>
                  </a:lnTo>
                  <a:lnTo>
                    <a:pt x="287" y="309"/>
                  </a:lnTo>
                  <a:lnTo>
                    <a:pt x="141" y="232"/>
                  </a:lnTo>
                  <a:lnTo>
                    <a:pt x="0" y="155"/>
                  </a:lnTo>
                  <a:lnTo>
                    <a:pt x="143" y="77"/>
                  </a:lnTo>
                  <a:lnTo>
                    <a:pt x="287"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endParaRPr lang="en-US" sz="1797"/>
            </a:p>
          </p:txBody>
        </p:sp>
        <p:sp>
          <p:nvSpPr>
            <p:cNvPr id="44" name="Freeform 42">
              <a:extLst>
                <a:ext uri="{FF2B5EF4-FFF2-40B4-BE49-F238E27FC236}">
                  <a16:creationId xmlns:a16="http://schemas.microsoft.com/office/drawing/2014/main" id="{C0237685-82DA-714D-84C9-86D0641AD182}"/>
                </a:ext>
              </a:extLst>
            </p:cNvPr>
            <p:cNvSpPr>
              <a:spLocks/>
            </p:cNvSpPr>
            <p:nvPr/>
          </p:nvSpPr>
          <p:spPr bwMode="auto">
            <a:xfrm>
              <a:off x="5457825" y="6226175"/>
              <a:ext cx="741363" cy="490538"/>
            </a:xfrm>
            <a:custGeom>
              <a:avLst/>
              <a:gdLst/>
              <a:ahLst/>
              <a:cxnLst>
                <a:cxn ang="0">
                  <a:pos x="179" y="0"/>
                </a:cxn>
                <a:cxn ang="0">
                  <a:pos x="324" y="77"/>
                </a:cxn>
                <a:cxn ang="0">
                  <a:pos x="467" y="156"/>
                </a:cxn>
                <a:cxn ang="0">
                  <a:pos x="326" y="232"/>
                </a:cxn>
                <a:cxn ang="0">
                  <a:pos x="179" y="309"/>
                </a:cxn>
                <a:cxn ang="0">
                  <a:pos x="179" y="238"/>
                </a:cxn>
                <a:cxn ang="0">
                  <a:pos x="0" y="238"/>
                </a:cxn>
                <a:cxn ang="0">
                  <a:pos x="0" y="67"/>
                </a:cxn>
                <a:cxn ang="0">
                  <a:pos x="179" y="67"/>
                </a:cxn>
                <a:cxn ang="0">
                  <a:pos x="179" y="0"/>
                </a:cxn>
              </a:cxnLst>
              <a:rect l="0" t="0" r="r" b="b"/>
              <a:pathLst>
                <a:path w="467" h="309">
                  <a:moveTo>
                    <a:pt x="179" y="0"/>
                  </a:moveTo>
                  <a:lnTo>
                    <a:pt x="324" y="77"/>
                  </a:lnTo>
                  <a:lnTo>
                    <a:pt x="467" y="156"/>
                  </a:lnTo>
                  <a:lnTo>
                    <a:pt x="326" y="232"/>
                  </a:lnTo>
                  <a:lnTo>
                    <a:pt x="179" y="309"/>
                  </a:lnTo>
                  <a:lnTo>
                    <a:pt x="179" y="238"/>
                  </a:lnTo>
                  <a:lnTo>
                    <a:pt x="0" y="238"/>
                  </a:lnTo>
                  <a:lnTo>
                    <a:pt x="0" y="67"/>
                  </a:lnTo>
                  <a:lnTo>
                    <a:pt x="179" y="67"/>
                  </a:lnTo>
                  <a:lnTo>
                    <a:pt x="179"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endParaRPr lang="en-US" sz="1797"/>
            </a:p>
          </p:txBody>
        </p:sp>
      </p:grpSp>
    </p:spTree>
    <p:extLst>
      <p:ext uri="{BB962C8B-B14F-4D97-AF65-F5344CB8AC3E}">
        <p14:creationId xmlns:p14="http://schemas.microsoft.com/office/powerpoint/2010/main" val="263244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ssolve">
                                      <p:cBhvr>
                                        <p:cTn id="18" dur="500"/>
                                        <p:tgtEl>
                                          <p:spTgt spid="3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dissolve">
                                      <p:cBhvr>
                                        <p:cTn id="29" dur="500"/>
                                        <p:tgtEl>
                                          <p:spTgt spid="3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dissolve">
                                      <p:cBhvr>
                                        <p:cTn id="40" dur="500"/>
                                        <p:tgtEl>
                                          <p:spTgt spid="4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dissolv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8" grpId="0"/>
      <p:bldP spid="19" grpId="0"/>
      <p:bldP spid="21" grpId="0"/>
      <p:bldP spid="22" grpId="0"/>
      <p:bldP spid="24" grpId="0"/>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52F66C-9A08-A243-BCAE-CFB8806B00E7}"/>
              </a:ext>
            </a:extLst>
          </p:cNvPr>
          <p:cNvSpPr>
            <a:spLocks noGrp="1"/>
          </p:cNvSpPr>
          <p:nvPr>
            <p:ph type="title"/>
          </p:nvPr>
        </p:nvSpPr>
        <p:spPr/>
        <p:txBody>
          <a:bodyPr/>
          <a:lstStyle/>
          <a:p>
            <a:r>
              <a:rPr lang="en-US"/>
              <a:t>VMware SASE Healthcare Customers</a:t>
            </a:r>
          </a:p>
        </p:txBody>
      </p:sp>
      <p:pic>
        <p:nvPicPr>
          <p:cNvPr id="9" name="Picture 8">
            <a:extLst>
              <a:ext uri="{FF2B5EF4-FFF2-40B4-BE49-F238E27FC236}">
                <a16:creationId xmlns:a16="http://schemas.microsoft.com/office/drawing/2014/main" id="{230F8C81-7721-3849-828A-004C5AF9FD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86353" y="2834846"/>
            <a:ext cx="2127111" cy="1279827"/>
          </a:xfrm>
          <a:prstGeom prst="rect">
            <a:avLst/>
          </a:prstGeom>
        </p:spPr>
      </p:pic>
      <p:pic>
        <p:nvPicPr>
          <p:cNvPr id="10" name="Picture 9">
            <a:extLst>
              <a:ext uri="{FF2B5EF4-FFF2-40B4-BE49-F238E27FC236}">
                <a16:creationId xmlns:a16="http://schemas.microsoft.com/office/drawing/2014/main" id="{2223AB1D-327C-484C-9E5C-C33F7169DF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66612" y="4098156"/>
            <a:ext cx="2193989" cy="626279"/>
          </a:xfrm>
          <a:prstGeom prst="rect">
            <a:avLst/>
          </a:prstGeom>
        </p:spPr>
      </p:pic>
      <p:pic>
        <p:nvPicPr>
          <p:cNvPr id="12" name="Picture 11">
            <a:extLst>
              <a:ext uri="{FF2B5EF4-FFF2-40B4-BE49-F238E27FC236}">
                <a16:creationId xmlns:a16="http://schemas.microsoft.com/office/drawing/2014/main" id="{718F20D3-01FC-1640-A7AC-90D0AA6456EB}"/>
              </a:ext>
            </a:extLst>
          </p:cNvPr>
          <p:cNvPicPr>
            <a:picLocks noChangeAspect="1"/>
          </p:cNvPicPr>
          <p:nvPr/>
        </p:nvPicPr>
        <p:blipFill>
          <a:blip r:embed="rId4"/>
          <a:stretch>
            <a:fillRect/>
          </a:stretch>
        </p:blipFill>
        <p:spPr>
          <a:xfrm>
            <a:off x="5111216" y="1548990"/>
            <a:ext cx="1810042" cy="1096994"/>
          </a:xfrm>
          <a:prstGeom prst="rect">
            <a:avLst/>
          </a:prstGeom>
        </p:spPr>
      </p:pic>
      <p:pic>
        <p:nvPicPr>
          <p:cNvPr id="13" name="Picture 12">
            <a:extLst>
              <a:ext uri="{FF2B5EF4-FFF2-40B4-BE49-F238E27FC236}">
                <a16:creationId xmlns:a16="http://schemas.microsoft.com/office/drawing/2014/main" id="{58703B0C-4D06-F148-BC5B-6E71BB97D6B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75900" y="1611722"/>
            <a:ext cx="2193989" cy="922164"/>
          </a:xfrm>
          <a:prstGeom prst="rect">
            <a:avLst/>
          </a:prstGeom>
        </p:spPr>
      </p:pic>
      <p:pic>
        <p:nvPicPr>
          <p:cNvPr id="14" name="Picture 13">
            <a:extLst>
              <a:ext uri="{FF2B5EF4-FFF2-40B4-BE49-F238E27FC236}">
                <a16:creationId xmlns:a16="http://schemas.microsoft.com/office/drawing/2014/main" id="{EF20EC97-D02E-1F48-A0FC-8561DF4260FC}"/>
              </a:ext>
            </a:extLst>
          </p:cNvPr>
          <p:cNvPicPr>
            <a:picLocks noChangeAspect="1"/>
          </p:cNvPicPr>
          <p:nvPr/>
        </p:nvPicPr>
        <p:blipFill>
          <a:blip r:embed="rId6"/>
          <a:stretch>
            <a:fillRect/>
          </a:stretch>
        </p:blipFill>
        <p:spPr>
          <a:xfrm>
            <a:off x="9360142" y="1828678"/>
            <a:ext cx="2193989" cy="628234"/>
          </a:xfrm>
          <a:prstGeom prst="rect">
            <a:avLst/>
          </a:prstGeom>
        </p:spPr>
      </p:pic>
      <p:pic>
        <p:nvPicPr>
          <p:cNvPr id="15" name="Picture 14">
            <a:extLst>
              <a:ext uri="{FF2B5EF4-FFF2-40B4-BE49-F238E27FC236}">
                <a16:creationId xmlns:a16="http://schemas.microsoft.com/office/drawing/2014/main" id="{57FCB9D8-5B20-D743-A248-AE250520AACC}"/>
              </a:ext>
            </a:extLst>
          </p:cNvPr>
          <p:cNvPicPr>
            <a:picLocks noChangeAspect="1"/>
          </p:cNvPicPr>
          <p:nvPr/>
        </p:nvPicPr>
        <p:blipFill>
          <a:blip r:embed="rId7"/>
          <a:stretch>
            <a:fillRect/>
          </a:stretch>
        </p:blipFill>
        <p:spPr>
          <a:xfrm>
            <a:off x="1167316" y="4935449"/>
            <a:ext cx="2011156" cy="763730"/>
          </a:xfrm>
          <a:prstGeom prst="rect">
            <a:avLst/>
          </a:prstGeom>
        </p:spPr>
      </p:pic>
      <p:pic>
        <p:nvPicPr>
          <p:cNvPr id="16" name="Picture 15">
            <a:extLst>
              <a:ext uri="{FF2B5EF4-FFF2-40B4-BE49-F238E27FC236}">
                <a16:creationId xmlns:a16="http://schemas.microsoft.com/office/drawing/2014/main" id="{77CE1AD7-0403-B442-9135-69839565F066}"/>
              </a:ext>
            </a:extLst>
          </p:cNvPr>
          <p:cNvPicPr>
            <a:picLocks noChangeAspect="1"/>
          </p:cNvPicPr>
          <p:nvPr/>
        </p:nvPicPr>
        <p:blipFill>
          <a:blip r:embed="rId8"/>
          <a:stretch>
            <a:fillRect/>
          </a:stretch>
        </p:blipFill>
        <p:spPr>
          <a:xfrm>
            <a:off x="6578767" y="3008374"/>
            <a:ext cx="1398668" cy="1371243"/>
          </a:xfrm>
          <a:prstGeom prst="rect">
            <a:avLst/>
          </a:prstGeom>
        </p:spPr>
      </p:pic>
      <p:pic>
        <p:nvPicPr>
          <p:cNvPr id="17" name="Picture 16" descr="Text, logo&#10;&#10;Description automatically generated">
            <a:extLst>
              <a:ext uri="{FF2B5EF4-FFF2-40B4-BE49-F238E27FC236}">
                <a16:creationId xmlns:a16="http://schemas.microsoft.com/office/drawing/2014/main" id="{BCF9585F-F1CB-BB4D-9D04-CA02B59591E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13464" y="4653887"/>
            <a:ext cx="2011156" cy="281562"/>
          </a:xfrm>
          <a:prstGeom prst="rect">
            <a:avLst/>
          </a:prstGeom>
        </p:spPr>
      </p:pic>
      <p:pic>
        <p:nvPicPr>
          <p:cNvPr id="2" name="Picture 1">
            <a:extLst>
              <a:ext uri="{FF2B5EF4-FFF2-40B4-BE49-F238E27FC236}">
                <a16:creationId xmlns:a16="http://schemas.microsoft.com/office/drawing/2014/main" id="{F3B84FF0-60F2-6BB2-E531-C31A4C173B55}"/>
              </a:ext>
            </a:extLst>
          </p:cNvPr>
          <p:cNvPicPr>
            <a:picLocks noChangeAspect="1"/>
          </p:cNvPicPr>
          <p:nvPr/>
        </p:nvPicPr>
        <p:blipFill>
          <a:blip r:embed="rId10"/>
          <a:stretch>
            <a:fillRect/>
          </a:stretch>
        </p:blipFill>
        <p:spPr>
          <a:xfrm>
            <a:off x="7278101" y="1481972"/>
            <a:ext cx="2107294" cy="563336"/>
          </a:xfrm>
          <a:prstGeom prst="rect">
            <a:avLst/>
          </a:prstGeom>
        </p:spPr>
      </p:pic>
      <p:pic>
        <p:nvPicPr>
          <p:cNvPr id="3" name="Picture 2">
            <a:extLst>
              <a:ext uri="{FF2B5EF4-FFF2-40B4-BE49-F238E27FC236}">
                <a16:creationId xmlns:a16="http://schemas.microsoft.com/office/drawing/2014/main" id="{C4B154E7-028D-D3FB-5EE9-2BF125FF8C6F}"/>
              </a:ext>
            </a:extLst>
          </p:cNvPr>
          <p:cNvPicPr>
            <a:picLocks noChangeAspect="1"/>
          </p:cNvPicPr>
          <p:nvPr/>
        </p:nvPicPr>
        <p:blipFill>
          <a:blip r:embed="rId11"/>
          <a:stretch>
            <a:fillRect/>
          </a:stretch>
        </p:blipFill>
        <p:spPr>
          <a:xfrm>
            <a:off x="10113055" y="5153881"/>
            <a:ext cx="1347546" cy="953142"/>
          </a:xfrm>
          <a:prstGeom prst="rect">
            <a:avLst/>
          </a:prstGeom>
        </p:spPr>
      </p:pic>
      <p:pic>
        <p:nvPicPr>
          <p:cNvPr id="4" name="Picture 3">
            <a:extLst>
              <a:ext uri="{FF2B5EF4-FFF2-40B4-BE49-F238E27FC236}">
                <a16:creationId xmlns:a16="http://schemas.microsoft.com/office/drawing/2014/main" id="{B4EA2DEB-CE1A-3985-638A-0C4ACB1FEE2D}"/>
              </a:ext>
            </a:extLst>
          </p:cNvPr>
          <p:cNvPicPr>
            <a:picLocks noChangeAspect="1"/>
          </p:cNvPicPr>
          <p:nvPr/>
        </p:nvPicPr>
        <p:blipFill>
          <a:blip r:embed="rId12"/>
          <a:stretch>
            <a:fillRect/>
          </a:stretch>
        </p:blipFill>
        <p:spPr>
          <a:xfrm>
            <a:off x="5084491" y="5315392"/>
            <a:ext cx="3122545" cy="791631"/>
          </a:xfrm>
          <a:prstGeom prst="rect">
            <a:avLst/>
          </a:prstGeom>
        </p:spPr>
      </p:pic>
    </p:spTree>
    <p:extLst>
      <p:ext uri="{BB962C8B-B14F-4D97-AF65-F5344CB8AC3E}">
        <p14:creationId xmlns:p14="http://schemas.microsoft.com/office/powerpoint/2010/main" val="167673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9623-D237-6C46-9F61-4B171F832CF9}"/>
              </a:ext>
            </a:extLst>
          </p:cNvPr>
          <p:cNvSpPr>
            <a:spLocks noGrp="1"/>
          </p:cNvSpPr>
          <p:nvPr>
            <p:ph type="title"/>
          </p:nvPr>
        </p:nvSpPr>
        <p:spPr/>
        <p:txBody>
          <a:bodyPr/>
          <a:lstStyle/>
          <a:p>
            <a:r>
              <a:rPr lang="en-US"/>
              <a:t>Want to learn more?</a:t>
            </a:r>
          </a:p>
        </p:txBody>
      </p:sp>
      <p:sp>
        <p:nvSpPr>
          <p:cNvPr id="6" name="Subtitle 5">
            <a:extLst>
              <a:ext uri="{FF2B5EF4-FFF2-40B4-BE49-F238E27FC236}">
                <a16:creationId xmlns:a16="http://schemas.microsoft.com/office/drawing/2014/main" id="{35D2BDD7-979F-2E4E-BCB9-0A6C730841B8}"/>
              </a:ext>
            </a:extLst>
          </p:cNvPr>
          <p:cNvSpPr>
            <a:spLocks noGrp="1"/>
          </p:cNvSpPr>
          <p:nvPr>
            <p:ph type="subTitle" idx="10"/>
          </p:nvPr>
        </p:nvSpPr>
        <p:spPr/>
        <p:txBody>
          <a:bodyPr/>
          <a:lstStyle/>
          <a:p>
            <a:endParaRPr lang="en-US" dirty="0"/>
          </a:p>
        </p:txBody>
      </p:sp>
      <p:sp>
        <p:nvSpPr>
          <p:cNvPr id="8" name="Text Placeholder 7">
            <a:extLst>
              <a:ext uri="{FF2B5EF4-FFF2-40B4-BE49-F238E27FC236}">
                <a16:creationId xmlns:a16="http://schemas.microsoft.com/office/drawing/2014/main" id="{9A21B799-5D1E-7648-A3D9-5158A4125B0A}"/>
              </a:ext>
            </a:extLst>
          </p:cNvPr>
          <p:cNvSpPr>
            <a:spLocks noGrp="1"/>
          </p:cNvSpPr>
          <p:nvPr>
            <p:ph type="body" sz="quarter" idx="17"/>
          </p:nvPr>
        </p:nvSpPr>
        <p:spPr/>
        <p:txBody>
          <a:bodyPr/>
          <a:lstStyle/>
          <a:p>
            <a:pPr algn="ctr"/>
            <a:r>
              <a:rPr lang="en-US" sz="2400" b="1"/>
              <a:t>SASE for Health Care</a:t>
            </a:r>
          </a:p>
        </p:txBody>
      </p:sp>
      <p:sp>
        <p:nvSpPr>
          <p:cNvPr id="5" name="Content Placeholder 4">
            <a:extLst>
              <a:ext uri="{FF2B5EF4-FFF2-40B4-BE49-F238E27FC236}">
                <a16:creationId xmlns:a16="http://schemas.microsoft.com/office/drawing/2014/main" id="{A034FCAD-4068-B145-A51A-6A603FEF6DE8}"/>
              </a:ext>
            </a:extLst>
          </p:cNvPr>
          <p:cNvSpPr>
            <a:spLocks noGrp="1"/>
          </p:cNvSpPr>
          <p:nvPr>
            <p:ph sz="quarter" idx="14"/>
          </p:nvPr>
        </p:nvSpPr>
        <p:spPr/>
        <p:txBody>
          <a:bodyPr/>
          <a:lstStyle/>
          <a:p>
            <a:pPr marL="800100" lvl="1" indent="-342900"/>
            <a:endParaRPr lang="en-US" sz="3000"/>
          </a:p>
          <a:p>
            <a:endParaRPr lang="en-US"/>
          </a:p>
        </p:txBody>
      </p:sp>
      <p:sp>
        <p:nvSpPr>
          <p:cNvPr id="9" name="Text Placeholder 8">
            <a:extLst>
              <a:ext uri="{FF2B5EF4-FFF2-40B4-BE49-F238E27FC236}">
                <a16:creationId xmlns:a16="http://schemas.microsoft.com/office/drawing/2014/main" id="{66E54F61-65F6-8040-82D4-CADBF0B7BDF2}"/>
              </a:ext>
            </a:extLst>
          </p:cNvPr>
          <p:cNvSpPr>
            <a:spLocks noGrp="1"/>
          </p:cNvSpPr>
          <p:nvPr>
            <p:ph type="body" sz="quarter" idx="18"/>
          </p:nvPr>
        </p:nvSpPr>
        <p:spPr/>
        <p:txBody>
          <a:bodyPr/>
          <a:lstStyle/>
          <a:p>
            <a:pPr algn="ctr"/>
            <a:r>
              <a:rPr lang="en-US" sz="2400" b="1"/>
              <a:t>Total Economic Impact Report</a:t>
            </a:r>
          </a:p>
        </p:txBody>
      </p:sp>
      <p:pic>
        <p:nvPicPr>
          <p:cNvPr id="3" name="Picture 2">
            <a:extLst>
              <a:ext uri="{FF2B5EF4-FFF2-40B4-BE49-F238E27FC236}">
                <a16:creationId xmlns:a16="http://schemas.microsoft.com/office/drawing/2014/main" id="{E6F21B82-B2DD-7940-A3CC-17FCCEEA6621}"/>
              </a:ext>
            </a:extLst>
          </p:cNvPr>
          <p:cNvPicPr>
            <a:picLocks noChangeAspect="1"/>
          </p:cNvPicPr>
          <p:nvPr/>
        </p:nvPicPr>
        <p:blipFill>
          <a:blip r:embed="rId3"/>
          <a:stretch>
            <a:fillRect/>
          </a:stretch>
        </p:blipFill>
        <p:spPr>
          <a:xfrm>
            <a:off x="8045018" y="2886842"/>
            <a:ext cx="2395728" cy="2395728"/>
          </a:xfrm>
          <a:prstGeom prst="rect">
            <a:avLst/>
          </a:prstGeom>
        </p:spPr>
      </p:pic>
      <p:pic>
        <p:nvPicPr>
          <p:cNvPr id="10" name="Picture 9">
            <a:extLst>
              <a:ext uri="{FF2B5EF4-FFF2-40B4-BE49-F238E27FC236}">
                <a16:creationId xmlns:a16="http://schemas.microsoft.com/office/drawing/2014/main" id="{C39E55B1-43E2-074F-9741-C5EC00451FC9}"/>
              </a:ext>
            </a:extLst>
          </p:cNvPr>
          <p:cNvPicPr>
            <a:picLocks noChangeAspect="1"/>
          </p:cNvPicPr>
          <p:nvPr/>
        </p:nvPicPr>
        <p:blipFill>
          <a:blip r:embed="rId4"/>
          <a:stretch>
            <a:fillRect/>
          </a:stretch>
        </p:blipFill>
        <p:spPr>
          <a:xfrm>
            <a:off x="1911582" y="2886842"/>
            <a:ext cx="2395374" cy="2395374"/>
          </a:xfrm>
          <a:prstGeom prst="rect">
            <a:avLst/>
          </a:prstGeom>
        </p:spPr>
      </p:pic>
    </p:spTree>
    <p:extLst>
      <p:ext uri="{BB962C8B-B14F-4D97-AF65-F5344CB8AC3E}">
        <p14:creationId xmlns:p14="http://schemas.microsoft.com/office/powerpoint/2010/main" val="64624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7EB1A-16A7-6142-B611-45C4F53F1FC7}"/>
              </a:ext>
            </a:extLst>
          </p:cNvPr>
          <p:cNvSpPr>
            <a:spLocks noGrp="1"/>
          </p:cNvSpPr>
          <p:nvPr>
            <p:ph type="title"/>
          </p:nvPr>
        </p:nvSpPr>
        <p:spPr/>
        <p:txBody>
          <a:bodyPr/>
          <a:lstStyle/>
          <a:p>
            <a:r>
              <a:rPr lang="en-US"/>
              <a:t>Every Aspect of Healthcare Has Changed</a:t>
            </a:r>
          </a:p>
        </p:txBody>
      </p:sp>
      <p:sp>
        <p:nvSpPr>
          <p:cNvPr id="8" name="Rectangle 7">
            <a:extLst>
              <a:ext uri="{FF2B5EF4-FFF2-40B4-BE49-F238E27FC236}">
                <a16:creationId xmlns:a16="http://schemas.microsoft.com/office/drawing/2014/main" id="{4F3CF137-AF28-5D46-A771-017DEC07A13F}"/>
              </a:ext>
            </a:extLst>
          </p:cNvPr>
          <p:cNvSpPr/>
          <p:nvPr/>
        </p:nvSpPr>
        <p:spPr bwMode="ltGray">
          <a:xfrm>
            <a:off x="7603607" y="1389434"/>
            <a:ext cx="3859355" cy="55977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C1D5"/>
              </a:solidFill>
              <a:effectLst/>
              <a:uLnTx/>
              <a:uFillTx/>
              <a:latin typeface="Metropolis"/>
              <a:ea typeface="+mn-ea"/>
              <a:cs typeface="+mn-cs"/>
            </a:endParaRPr>
          </a:p>
        </p:txBody>
      </p:sp>
      <p:sp>
        <p:nvSpPr>
          <p:cNvPr id="7" name="Rectangle 6">
            <a:extLst>
              <a:ext uri="{FF2B5EF4-FFF2-40B4-BE49-F238E27FC236}">
                <a16:creationId xmlns:a16="http://schemas.microsoft.com/office/drawing/2014/main" id="{8345F7F3-7894-C34D-AEB1-7F2C397D0CD9}"/>
              </a:ext>
            </a:extLst>
          </p:cNvPr>
          <p:cNvSpPr/>
          <p:nvPr/>
        </p:nvSpPr>
        <p:spPr bwMode="ltGray">
          <a:xfrm>
            <a:off x="6344679" y="1389433"/>
            <a:ext cx="3859355" cy="55977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8BE20"/>
              </a:solidFill>
              <a:effectLst/>
              <a:uLnTx/>
              <a:uFillTx/>
              <a:latin typeface="Metropolis"/>
              <a:ea typeface="+mn-ea"/>
              <a:cs typeface="+mn-cs"/>
            </a:endParaRPr>
          </a:p>
        </p:txBody>
      </p:sp>
      <p:sp>
        <p:nvSpPr>
          <p:cNvPr id="6" name="Rectangle 5">
            <a:extLst>
              <a:ext uri="{FF2B5EF4-FFF2-40B4-BE49-F238E27FC236}">
                <a16:creationId xmlns:a16="http://schemas.microsoft.com/office/drawing/2014/main" id="{91EB8EFD-F6F1-2D4D-8EBA-2B725861A722}"/>
              </a:ext>
            </a:extLst>
          </p:cNvPr>
          <p:cNvSpPr/>
          <p:nvPr/>
        </p:nvSpPr>
        <p:spPr bwMode="ltGray">
          <a:xfrm>
            <a:off x="656372" y="1389434"/>
            <a:ext cx="3859355" cy="55977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91DA"/>
              </a:solidFill>
              <a:effectLst/>
              <a:uLnTx/>
              <a:uFillTx/>
              <a:latin typeface="Metropolis"/>
              <a:ea typeface="+mn-ea"/>
              <a:cs typeface="+mn-cs"/>
            </a:endParaRPr>
          </a:p>
        </p:txBody>
      </p:sp>
      <p:sp>
        <p:nvSpPr>
          <p:cNvPr id="18" name="TextBox 17">
            <a:extLst>
              <a:ext uri="{FF2B5EF4-FFF2-40B4-BE49-F238E27FC236}">
                <a16:creationId xmlns:a16="http://schemas.microsoft.com/office/drawing/2014/main" id="{501452D1-08CE-49C0-B8F8-B664B5923E56}"/>
              </a:ext>
            </a:extLst>
          </p:cNvPr>
          <p:cNvSpPr txBox="1"/>
          <p:nvPr/>
        </p:nvSpPr>
        <p:spPr>
          <a:xfrm>
            <a:off x="575750" y="5767059"/>
            <a:ext cx="6475988" cy="430887"/>
          </a:xfrm>
          <a:prstGeom prst="rect">
            <a:avLst/>
          </a:prstGeom>
        </p:spPr>
        <p:txBody>
          <a:bodyPr wrap="square" lIns="0" tIns="0" rIns="0" bIns="0" rtlCol="0" anchor="t">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2F2F2">
                    <a:lumMod val="10000"/>
                  </a:srgbClr>
                </a:solidFill>
                <a:effectLst/>
                <a:uLnTx/>
                <a:uFillTx/>
                <a:latin typeface="Metropolis"/>
                <a:ea typeface="+mn-ea"/>
                <a:cs typeface="+mn-cs"/>
              </a:rPr>
              <a:t>*</a:t>
            </a:r>
            <a:r>
              <a:rPr kumimoji="0" lang="en-US" sz="700" b="0" i="0" u="none" strike="noStrike" kern="1200" cap="none" spc="0" normalizeH="0" baseline="0" noProof="0" err="1">
                <a:ln>
                  <a:noFill/>
                </a:ln>
                <a:solidFill>
                  <a:srgbClr val="F2F2F2">
                    <a:lumMod val="10000"/>
                  </a:srgbClr>
                </a:solidFill>
                <a:effectLst/>
                <a:uLnTx/>
                <a:uFillTx/>
                <a:latin typeface="Metropolis"/>
                <a:ea typeface="+mn-ea"/>
                <a:cs typeface="+mn-cs"/>
              </a:rPr>
              <a:t>Mckinsey</a:t>
            </a:r>
            <a:r>
              <a:rPr kumimoji="0" lang="en-US" sz="700" b="0" i="0" u="none" strike="noStrike" kern="1200" cap="none" spc="0" normalizeH="0" baseline="0" noProof="0">
                <a:ln>
                  <a:noFill/>
                </a:ln>
                <a:solidFill>
                  <a:srgbClr val="F2F2F2">
                    <a:lumMod val="10000"/>
                  </a:srgbClr>
                </a:solidFill>
                <a:effectLst/>
                <a:uLnTx/>
                <a:uFillTx/>
                <a:latin typeface="Metropolis"/>
                <a:ea typeface="+mn-ea"/>
                <a:cs typeface="+mn-cs"/>
              </a:rPr>
              <a:t> COVID-19 Consumer Survey April 27, 2020 (</a:t>
            </a:r>
            <a:r>
              <a:rPr kumimoji="0" lang="en-US" sz="700" b="0" i="0" u="none" strike="noStrike" kern="1200" cap="none" spc="0" normalizeH="0" baseline="0" noProof="0">
                <a:ln>
                  <a:noFill/>
                </a:ln>
                <a:solidFill>
                  <a:srgbClr val="F2F2F2">
                    <a:lumMod val="10000"/>
                  </a:srgbClr>
                </a:solidFill>
                <a:effectLst/>
                <a:uLnTx/>
                <a:uFillTx/>
                <a:latin typeface="Metropolis"/>
                <a:ea typeface="+mn-ea"/>
                <a:cs typeface="+mn-cs"/>
                <a:hlinkClick r:id="rId3">
                  <a:extLst>
                    <a:ext uri="{A12FA001-AC4F-418D-AE19-62706E023703}">
                      <ahyp:hlinkClr xmlns:ahyp="http://schemas.microsoft.com/office/drawing/2018/hyperlinkcolor" val="tx"/>
                    </a:ext>
                  </a:extLst>
                </a:hlinkClick>
              </a:rPr>
              <a:t>link</a:t>
            </a:r>
            <a:r>
              <a:rPr kumimoji="0" lang="en-US" sz="700" b="0" i="0" u="none" strike="noStrike" kern="1200" cap="none" spc="0" normalizeH="0" baseline="0" noProof="0">
                <a:ln>
                  <a:noFill/>
                </a:ln>
                <a:solidFill>
                  <a:srgbClr val="F2F2F2">
                    <a:lumMod val="10000"/>
                  </a:srgbClr>
                </a:solidFill>
                <a:effectLst/>
                <a:uLnTx/>
                <a:uFillTx/>
                <a:latin typeface="Metropolis"/>
                <a:ea typeface="+mn-ea"/>
                <a:cs typeface="+mn-cs"/>
              </a:rPr>
              <a:t>)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F3F3F"/>
                </a:solidFill>
                <a:effectLst/>
                <a:uLnTx/>
                <a:uFillTx/>
                <a:latin typeface="Metropolis"/>
                <a:ea typeface="+mn-ea"/>
                <a:cs typeface="+mn-cs"/>
              </a:rPr>
              <a:t>*</a:t>
            </a:r>
            <a:r>
              <a:rPr kumimoji="0" lang="en-US" sz="700" b="0" i="0" u="none" strike="noStrike" kern="1200" cap="none" spc="0" normalizeH="0" baseline="0" noProof="0" err="1">
                <a:ln>
                  <a:noFill/>
                </a:ln>
                <a:solidFill>
                  <a:srgbClr val="3F3F3F"/>
                </a:solidFill>
                <a:effectLst/>
                <a:uLnTx/>
                <a:uFillTx/>
                <a:latin typeface="Metropolis"/>
                <a:ea typeface="+mn-ea"/>
                <a:cs typeface="+mn-cs"/>
              </a:rPr>
              <a:t>Enboy</a:t>
            </a:r>
            <a:r>
              <a:rPr kumimoji="0" lang="en-US" sz="700" b="0" i="0" u="none" strike="noStrike" kern="1200" cap="none" spc="0" normalizeH="0" baseline="0" noProof="0">
                <a:ln>
                  <a:noFill/>
                </a:ln>
                <a:solidFill>
                  <a:srgbClr val="3F3F3F"/>
                </a:solidFill>
                <a:effectLst/>
                <a:uLnTx/>
                <a:uFillTx/>
                <a:latin typeface="Metropolis"/>
                <a:ea typeface="+mn-ea"/>
                <a:cs typeface="+mn-cs"/>
              </a:rPr>
              <a:t> &amp; Wakefield </a:t>
            </a:r>
            <a:r>
              <a:rPr kumimoji="0" lang="en-US" sz="700" b="0" i="0" u="none" strike="noStrike" kern="1200" cap="none" spc="0" normalizeH="0" baseline="0" noProof="0" err="1">
                <a:ln>
                  <a:noFill/>
                </a:ln>
                <a:solidFill>
                  <a:srgbClr val="3F3F3F"/>
                </a:solidFill>
                <a:effectLst/>
                <a:uLnTx/>
                <a:uFillTx/>
                <a:latin typeface="Metropolis"/>
                <a:ea typeface="+mn-ea"/>
                <a:cs typeface="+mn-cs"/>
              </a:rPr>
              <a:t>Reearch</a:t>
            </a:r>
            <a:r>
              <a:rPr kumimoji="0" lang="en-US" sz="700" b="0" i="0" u="none" strike="noStrike" kern="1200" cap="none" spc="0" normalizeH="0" baseline="0" noProof="0">
                <a:ln>
                  <a:noFill/>
                </a:ln>
                <a:solidFill>
                  <a:srgbClr val="3F3F3F"/>
                </a:solidFill>
                <a:effectLst/>
                <a:uLnTx/>
                <a:uFillTx/>
                <a:latin typeface="Metropolis"/>
                <a:ea typeface="+mn-ea"/>
                <a:cs typeface="+mn-cs"/>
              </a:rPr>
              <a:t> Study on Remote Work N=1000 US Workers February 2021 </a:t>
            </a:r>
            <a:r>
              <a:rPr kumimoji="0" lang="en-US" sz="700" b="0" i="0" u="none" strike="noStrike" kern="1200" cap="none" spc="0" normalizeH="0" baseline="0" noProof="0">
                <a:ln>
                  <a:noFill/>
                </a:ln>
                <a:solidFill>
                  <a:srgbClr val="3F3F3F"/>
                </a:solidFill>
                <a:effectLst/>
                <a:uLnTx/>
                <a:uFillTx/>
                <a:latin typeface="Metropolis"/>
                <a:ea typeface="+mn-ea"/>
                <a:cs typeface="+mn-cs"/>
                <a:hlinkClick r:id="rId4">
                  <a:extLst>
                    <a:ext uri="{A12FA001-AC4F-418D-AE19-62706E023703}">
                      <ahyp:hlinkClr xmlns:ahyp="http://schemas.microsoft.com/office/drawing/2018/hyperlinkcolor" val="tx"/>
                    </a:ext>
                  </a:extLst>
                </a:hlinkClick>
              </a:rPr>
              <a:t> (link) </a:t>
            </a:r>
            <a:br>
              <a:rPr kumimoji="0" lang="en-US" sz="700" b="0" i="0" u="none" strike="noStrike" kern="1200" cap="none" spc="0" normalizeH="0" baseline="0" noProof="0">
                <a:ln>
                  <a:noFill/>
                </a:ln>
                <a:solidFill>
                  <a:srgbClr val="3F3F3F"/>
                </a:solidFill>
                <a:effectLst/>
                <a:uLnTx/>
                <a:uFillTx/>
                <a:latin typeface="Metropolis"/>
                <a:ea typeface="+mn-ea"/>
                <a:cs typeface="+mn-cs"/>
              </a:rPr>
            </a:br>
            <a:r>
              <a:rPr kumimoji="0" lang="en-US" sz="700" b="0" i="0" u="none" strike="noStrike" kern="1200" cap="none" spc="0" normalizeH="0" baseline="0" noProof="0">
                <a:ln>
                  <a:noFill/>
                </a:ln>
                <a:solidFill>
                  <a:srgbClr val="3F3F3F"/>
                </a:solidFill>
                <a:effectLst/>
                <a:uLnTx/>
                <a:uFillTx/>
                <a:latin typeface="Metropolis"/>
                <a:ea typeface="+mn-ea"/>
                <a:cs typeface="+mn-cs"/>
              </a:rPr>
              <a:t>***</a:t>
            </a:r>
            <a:br>
              <a:rPr kumimoji="0" lang="en-US" sz="700" b="0" i="0" u="none" strike="noStrike" kern="1200" cap="none" spc="0" normalizeH="0" baseline="0" noProof="0">
                <a:ln>
                  <a:noFill/>
                </a:ln>
                <a:solidFill>
                  <a:srgbClr val="3F3F3F"/>
                </a:solidFill>
                <a:effectLst/>
                <a:uLnTx/>
                <a:uFillTx/>
                <a:latin typeface="Metropolis"/>
                <a:ea typeface="+mn-ea"/>
                <a:cs typeface="+mn-cs"/>
                <a:hlinkClick r:id="rId5">
                  <a:extLst>
                    <a:ext uri="{A12FA001-AC4F-418D-AE19-62706E023703}">
                      <ahyp:hlinkClr xmlns:ahyp="http://schemas.microsoft.com/office/drawing/2018/hyperlinkcolor" val="tx"/>
                    </a:ext>
                  </a:extLst>
                </a:hlinkClick>
              </a:rPr>
            </a:br>
            <a:endParaRPr kumimoji="0" lang="en-US" sz="700" b="0" i="0" u="none" strike="noStrike" kern="1200" cap="none" spc="0" normalizeH="0" baseline="0" noProof="0">
              <a:ln>
                <a:noFill/>
              </a:ln>
              <a:solidFill>
                <a:srgbClr val="3F3F3F"/>
              </a:solidFill>
              <a:effectLst/>
              <a:uLnTx/>
              <a:uFillTx/>
              <a:latin typeface="Metropolis"/>
              <a:ea typeface="+mn-ea"/>
              <a:cs typeface="+mn-cs"/>
            </a:endParaRPr>
          </a:p>
        </p:txBody>
      </p:sp>
      <p:grpSp>
        <p:nvGrpSpPr>
          <p:cNvPr id="4" name="Group 3">
            <a:extLst>
              <a:ext uri="{FF2B5EF4-FFF2-40B4-BE49-F238E27FC236}">
                <a16:creationId xmlns:a16="http://schemas.microsoft.com/office/drawing/2014/main" id="{AA18C19B-F76E-4DF8-840D-64B2DF456472}"/>
              </a:ext>
            </a:extLst>
          </p:cNvPr>
          <p:cNvGrpSpPr/>
          <p:nvPr/>
        </p:nvGrpSpPr>
        <p:grpSpPr>
          <a:xfrm>
            <a:off x="1986208" y="1329525"/>
            <a:ext cx="3175538" cy="4079166"/>
            <a:chOff x="877177" y="1329525"/>
            <a:chExt cx="3175538" cy="4079166"/>
          </a:xfrm>
        </p:grpSpPr>
        <p:pic>
          <p:nvPicPr>
            <p:cNvPr id="31" name="Picture 30">
              <a:extLst>
                <a:ext uri="{FF2B5EF4-FFF2-40B4-BE49-F238E27FC236}">
                  <a16:creationId xmlns:a16="http://schemas.microsoft.com/office/drawing/2014/main" id="{DB9B1861-5B89-4A1B-93FA-F289BF1B9E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26503" y="1329525"/>
              <a:ext cx="3108960" cy="3108960"/>
            </a:xfrm>
            <a:prstGeom prst="rect">
              <a:avLst/>
            </a:prstGeom>
            <a:solidFill>
              <a:schemeClr val="tx2"/>
            </a:solidFill>
          </p:spPr>
        </p:pic>
        <p:sp>
          <p:nvSpPr>
            <p:cNvPr id="12" name="TextBox 11">
              <a:extLst>
                <a:ext uri="{FF2B5EF4-FFF2-40B4-BE49-F238E27FC236}">
                  <a16:creationId xmlns:a16="http://schemas.microsoft.com/office/drawing/2014/main" id="{93C8C330-FA09-43D8-820F-6229AE63FF8A}"/>
                </a:ext>
              </a:extLst>
            </p:cNvPr>
            <p:cNvSpPr txBox="1"/>
            <p:nvPr/>
          </p:nvSpPr>
          <p:spPr>
            <a:xfrm>
              <a:off x="1036943" y="4608472"/>
              <a:ext cx="2888079" cy="800219"/>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1D428A"/>
                  </a:solidFill>
                  <a:effectLst/>
                  <a:uLnTx/>
                  <a:uFillTx/>
                  <a:latin typeface="Metropolis"/>
                  <a:ea typeface="+mn-ea"/>
                  <a:cs typeface="+mn-cs"/>
                </a:rPr>
                <a:t>82% of consumers </a:t>
              </a:r>
              <a:br>
                <a:rPr kumimoji="0" lang="en-US" sz="2000" b="0" i="0" u="none" strike="noStrike" kern="1200" cap="none" spc="0" normalizeH="0" baseline="0" noProof="0">
                  <a:ln>
                    <a:noFill/>
                  </a:ln>
                  <a:solidFill>
                    <a:srgbClr val="F2F2F2"/>
                  </a:solidFill>
                  <a:effectLst/>
                  <a:uLnTx/>
                  <a:uFillTx/>
                  <a:latin typeface="Metropolis"/>
                  <a:ea typeface="+mn-ea"/>
                  <a:cs typeface="+mn-cs"/>
                </a:rPr>
              </a:br>
              <a:r>
                <a:rPr kumimoji="0" lang="en-US" sz="1600" b="0" i="0" u="none" strike="noStrike" kern="1200" cap="none" spc="0" normalizeH="0" baseline="0" noProof="0">
                  <a:ln>
                    <a:noFill/>
                  </a:ln>
                  <a:solidFill>
                    <a:srgbClr val="1D428A">
                      <a:lumMod val="75000"/>
                    </a:srgbClr>
                  </a:solidFill>
                  <a:effectLst/>
                  <a:uLnTx/>
                  <a:uFillTx/>
                  <a:latin typeface="Metropolis"/>
                  <a:ea typeface="+mn-ea"/>
                  <a:cs typeface="+mn-cs"/>
                </a:rPr>
                <a:t>want digital options to monitor health*</a:t>
              </a:r>
              <a:endParaRPr kumimoji="0" lang="en-US" sz="1100" b="0" i="0" u="none" strike="noStrike" kern="1200" cap="none" spc="0" normalizeH="0" baseline="0" noProof="0">
                <a:ln>
                  <a:noFill/>
                </a:ln>
                <a:solidFill>
                  <a:srgbClr val="1D428A">
                    <a:lumMod val="75000"/>
                  </a:srgbClr>
                </a:solidFill>
                <a:effectLst/>
                <a:uLnTx/>
                <a:uFillTx/>
                <a:latin typeface="Metropolis"/>
                <a:ea typeface="+mn-ea"/>
                <a:cs typeface="+mn-cs"/>
              </a:endParaRPr>
            </a:p>
          </p:txBody>
        </p:sp>
        <p:sp>
          <p:nvSpPr>
            <p:cNvPr id="11" name="Rectangle 10">
              <a:extLst>
                <a:ext uri="{FF2B5EF4-FFF2-40B4-BE49-F238E27FC236}">
                  <a16:creationId xmlns:a16="http://schemas.microsoft.com/office/drawing/2014/main" id="{D1461DF2-9175-4465-B6AD-1CE305B3FD46}"/>
                </a:ext>
              </a:extLst>
            </p:cNvPr>
            <p:cNvSpPr/>
            <p:nvPr/>
          </p:nvSpPr>
          <p:spPr>
            <a:xfrm>
              <a:off x="877177" y="4032239"/>
              <a:ext cx="3175538" cy="430887"/>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2F2F2">
                      <a:lumMod val="10000"/>
                    </a:srgbClr>
                  </a:solidFill>
                  <a:effectLst/>
                  <a:uLnTx/>
                  <a:uFillTx/>
                  <a:latin typeface="Metropolis"/>
                  <a:ea typeface="+mn-ea"/>
                  <a:cs typeface="+mn-cs"/>
                </a:rPr>
                <a:t>Patient</a:t>
              </a:r>
            </a:p>
          </p:txBody>
        </p:sp>
      </p:grpSp>
      <p:grpSp>
        <p:nvGrpSpPr>
          <p:cNvPr id="5" name="Group 4">
            <a:extLst>
              <a:ext uri="{FF2B5EF4-FFF2-40B4-BE49-F238E27FC236}">
                <a16:creationId xmlns:a16="http://schemas.microsoft.com/office/drawing/2014/main" id="{27AED911-AA09-4EB3-A9E4-5B5E400C323C}"/>
              </a:ext>
            </a:extLst>
          </p:cNvPr>
          <p:cNvGrpSpPr/>
          <p:nvPr/>
        </p:nvGrpSpPr>
        <p:grpSpPr>
          <a:xfrm>
            <a:off x="7051738" y="1329525"/>
            <a:ext cx="3120472" cy="4079166"/>
            <a:chOff x="4478763" y="1329525"/>
            <a:chExt cx="3120472" cy="4079166"/>
          </a:xfrm>
        </p:grpSpPr>
        <p:pic>
          <p:nvPicPr>
            <p:cNvPr id="30" name="Picture 29" descr="A person on a computer&#10;&#10;Description automatically generated">
              <a:extLst>
                <a:ext uri="{FF2B5EF4-FFF2-40B4-BE49-F238E27FC236}">
                  <a16:creationId xmlns:a16="http://schemas.microsoft.com/office/drawing/2014/main" id="{E69B7A24-E06E-4283-A042-3B3842805FB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490275" y="1329525"/>
              <a:ext cx="3108960" cy="3108960"/>
            </a:xfrm>
            <a:prstGeom prst="rect">
              <a:avLst/>
            </a:prstGeom>
          </p:spPr>
        </p:pic>
        <p:sp>
          <p:nvSpPr>
            <p:cNvPr id="13" name="TextBox 12">
              <a:extLst>
                <a:ext uri="{FF2B5EF4-FFF2-40B4-BE49-F238E27FC236}">
                  <a16:creationId xmlns:a16="http://schemas.microsoft.com/office/drawing/2014/main" id="{61616677-EA2C-415F-9CBF-93EA47CFEA68}"/>
                </a:ext>
              </a:extLst>
            </p:cNvPr>
            <p:cNvSpPr txBox="1"/>
            <p:nvPr/>
          </p:nvSpPr>
          <p:spPr>
            <a:xfrm>
              <a:off x="4755169" y="4608472"/>
              <a:ext cx="2567659" cy="800219"/>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459B36"/>
                  </a:solidFill>
                  <a:effectLst/>
                  <a:uLnTx/>
                  <a:uFillTx/>
                  <a:latin typeface="Metropolis"/>
                  <a:ea typeface="+mn-ea"/>
                  <a:cs typeface="+mn-cs"/>
                </a:rPr>
                <a:t>61% of workers </a:t>
              </a:r>
              <a:br>
                <a:rPr kumimoji="0" lang="en-US" sz="2000" b="1" i="0" u="none" strike="noStrike" kern="1200" cap="none" spc="0" normalizeH="0" baseline="0" noProof="0">
                  <a:ln>
                    <a:noFill/>
                  </a:ln>
                  <a:solidFill>
                    <a:srgbClr val="F2F2F2"/>
                  </a:solidFill>
                  <a:effectLst/>
                  <a:uLnTx/>
                  <a:uFillTx/>
                  <a:latin typeface="Metropolis"/>
                  <a:ea typeface="+mn-ea"/>
                  <a:cs typeface="+mn-cs"/>
                </a:rPr>
              </a:br>
              <a:r>
                <a:rPr kumimoji="0" lang="en-US" sz="1600" b="0" i="0" u="none" strike="noStrike" kern="1200" cap="none" spc="0" normalizeH="0" baseline="0" noProof="0">
                  <a:ln>
                    <a:noFill/>
                  </a:ln>
                  <a:solidFill>
                    <a:srgbClr val="459B36">
                      <a:lumMod val="75000"/>
                    </a:srgbClr>
                  </a:solidFill>
                  <a:effectLst/>
                  <a:uLnTx/>
                  <a:uFillTx/>
                  <a:latin typeface="Metropolis"/>
                  <a:ea typeface="+mn-ea"/>
                  <a:cs typeface="+mn-cs"/>
                </a:rPr>
                <a:t>want hybrid work approach post-pandemic</a:t>
              </a:r>
              <a:r>
                <a:rPr kumimoji="0" lang="en-US" sz="1600" b="0" i="0" u="none" strike="noStrike" kern="1200" cap="none" spc="0" normalizeH="0" baseline="0" noProof="0">
                  <a:ln>
                    <a:noFill/>
                  </a:ln>
                  <a:solidFill>
                    <a:srgbClr val="F2F2F2"/>
                  </a:solidFill>
                  <a:effectLst/>
                  <a:uLnTx/>
                  <a:uFillTx/>
                  <a:latin typeface="Metropolis"/>
                  <a:ea typeface="+mn-ea"/>
                  <a:cs typeface="+mn-cs"/>
                </a:rPr>
                <a:t>*</a:t>
              </a:r>
            </a:p>
          </p:txBody>
        </p:sp>
        <p:sp>
          <p:nvSpPr>
            <p:cNvPr id="17" name="Rectangle 16">
              <a:extLst>
                <a:ext uri="{FF2B5EF4-FFF2-40B4-BE49-F238E27FC236}">
                  <a16:creationId xmlns:a16="http://schemas.microsoft.com/office/drawing/2014/main" id="{2C017B14-5B43-47F7-8C2E-D6AB79898290}"/>
                </a:ext>
              </a:extLst>
            </p:cNvPr>
            <p:cNvSpPr/>
            <p:nvPr/>
          </p:nvSpPr>
          <p:spPr>
            <a:xfrm>
              <a:off x="4478763" y="4034391"/>
              <a:ext cx="3120472" cy="430887"/>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2F2F2">
                      <a:lumMod val="10000"/>
                    </a:srgbClr>
                  </a:solidFill>
                  <a:effectLst/>
                  <a:uLnTx/>
                  <a:uFillTx/>
                  <a:latin typeface="Metropolis"/>
                  <a:ea typeface="+mn-ea"/>
                  <a:cs typeface="+mn-cs"/>
                </a:rPr>
                <a:t>Staff</a:t>
              </a:r>
            </a:p>
          </p:txBody>
        </p:sp>
      </p:grpSp>
    </p:spTree>
    <p:extLst>
      <p:ext uri="{BB962C8B-B14F-4D97-AF65-F5344CB8AC3E}">
        <p14:creationId xmlns:p14="http://schemas.microsoft.com/office/powerpoint/2010/main" val="12111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59345B-D92A-EFB0-F88B-12EE2D726433}"/>
              </a:ext>
            </a:extLst>
          </p:cNvPr>
          <p:cNvSpPr>
            <a:spLocks noGrp="1"/>
          </p:cNvSpPr>
          <p:nvPr>
            <p:ph type="body" sz="quarter" idx="11"/>
          </p:nvPr>
        </p:nvSpPr>
        <p:spPr/>
        <p:txBody>
          <a:bodyPr/>
          <a:lstStyle/>
          <a:p>
            <a:r>
              <a:rPr lang="en-US" dirty="0"/>
              <a:t>Hospitals have remote patient-monitoring systems</a:t>
            </a:r>
            <a:r>
              <a:rPr lang="en-US" sz="1800" dirty="0"/>
              <a:t>*</a:t>
            </a:r>
            <a:endParaRPr lang="en-US" dirty="0"/>
          </a:p>
        </p:txBody>
      </p:sp>
      <p:graphicFrame>
        <p:nvGraphicFramePr>
          <p:cNvPr id="9" name="Chart Placeholder 8">
            <a:extLst>
              <a:ext uri="{FF2B5EF4-FFF2-40B4-BE49-F238E27FC236}">
                <a16:creationId xmlns:a16="http://schemas.microsoft.com/office/drawing/2014/main" id="{8E9EB430-E272-F5F8-1F75-6E7AFDA6E9AD}"/>
              </a:ext>
            </a:extLst>
          </p:cNvPr>
          <p:cNvGraphicFramePr>
            <a:graphicFrameLocks noGrp="1"/>
          </p:cNvGraphicFramePr>
          <p:nvPr>
            <p:ph type="chart" sz="quarter" idx="13"/>
            <p:extLst>
              <p:ext uri="{D42A27DB-BD31-4B8C-83A1-F6EECF244321}">
                <p14:modId xmlns:p14="http://schemas.microsoft.com/office/powerpoint/2010/main" val="2470859867"/>
              </p:ext>
            </p:extLst>
          </p:nvPr>
        </p:nvGraphicFramePr>
        <p:xfrm>
          <a:off x="661988" y="722313"/>
          <a:ext cx="4481512" cy="448151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59F72382-C90B-A7EC-1F71-9B721745E1B9}"/>
              </a:ext>
            </a:extLst>
          </p:cNvPr>
          <p:cNvSpPr>
            <a:spLocks noGrp="1"/>
          </p:cNvSpPr>
          <p:nvPr>
            <p:ph type="body" sz="quarter" idx="18"/>
          </p:nvPr>
        </p:nvSpPr>
        <p:spPr>
          <a:xfrm>
            <a:off x="661988" y="6049652"/>
            <a:ext cx="4910551" cy="423862"/>
          </a:xfrm>
        </p:spPr>
        <p:txBody>
          <a:bodyPr/>
          <a:lstStyle/>
          <a:p>
            <a:r>
              <a:rPr lang="en-US" sz="600" dirty="0"/>
              <a:t>*https://</a:t>
            </a:r>
            <a:r>
              <a:rPr lang="en-US" sz="600" dirty="0" err="1"/>
              <a:t>www.aha.org</a:t>
            </a:r>
            <a:r>
              <a:rPr lang="en-US" sz="600" dirty="0"/>
              <a:t>/telehealth</a:t>
            </a:r>
          </a:p>
        </p:txBody>
      </p:sp>
    </p:spTree>
    <p:extLst>
      <p:ext uri="{BB962C8B-B14F-4D97-AF65-F5344CB8AC3E}">
        <p14:creationId xmlns:p14="http://schemas.microsoft.com/office/powerpoint/2010/main" val="280050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C07AF6-1D01-444E-BA13-6D7DC6DF5DF1}"/>
              </a:ext>
            </a:extLst>
          </p:cNvPr>
          <p:cNvSpPr/>
          <p:nvPr/>
        </p:nvSpPr>
        <p:spPr>
          <a:xfrm>
            <a:off x="-12506" y="978795"/>
            <a:ext cx="12182478" cy="1328378"/>
          </a:xfrm>
          <a:prstGeom prst="rect">
            <a:avLst/>
          </a:prstGeom>
          <a:gradFill flip="none" rotWithShape="1">
            <a:gsLst>
              <a:gs pos="0">
                <a:srgbClr val="F4F8FA"/>
              </a:gs>
              <a:gs pos="32000">
                <a:srgbClr val="F4F8FA">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6" name="TextBox 5">
            <a:extLst>
              <a:ext uri="{FF2B5EF4-FFF2-40B4-BE49-F238E27FC236}">
                <a16:creationId xmlns:a16="http://schemas.microsoft.com/office/drawing/2014/main" id="{3228CF56-34ED-2B46-ADB5-B5B66A5206E8}"/>
              </a:ext>
            </a:extLst>
          </p:cNvPr>
          <p:cNvSpPr txBox="1"/>
          <p:nvPr/>
        </p:nvSpPr>
        <p:spPr>
          <a:xfrm>
            <a:off x="580566" y="952720"/>
            <a:ext cx="2008815" cy="1328378"/>
          </a:xfrm>
          <a:prstGeom prst="rect">
            <a:avLst/>
          </a:prstGeom>
          <a:noFill/>
        </p:spPr>
        <p:txBody>
          <a:bodyPr wrap="square" lIns="0" tIns="0" rIns="0" bIns="0" rtlCol="0" anchor="ctr">
            <a:noAutofit/>
          </a:bodyPr>
          <a:lstStyle/>
          <a:p>
            <a:pPr algn="l">
              <a:lnSpc>
                <a:spcPct val="100000"/>
              </a:lnSpc>
            </a:pPr>
            <a:r>
              <a:rPr lang="en-US" sz="1400">
                <a:solidFill>
                  <a:schemeClr val="tx2"/>
                </a:solidFill>
              </a:rPr>
              <a:t>DISTRIBUTED</a:t>
            </a:r>
            <a:br>
              <a:rPr lang="en-US" sz="1400"/>
            </a:br>
            <a:r>
              <a:rPr lang="en-US" sz="1400">
                <a:solidFill>
                  <a:schemeClr val="tx2"/>
                </a:solidFill>
              </a:rPr>
              <a:t>WORKFORCE</a:t>
            </a:r>
          </a:p>
        </p:txBody>
      </p:sp>
      <p:sp>
        <p:nvSpPr>
          <p:cNvPr id="8" name="Rectangle 7">
            <a:extLst>
              <a:ext uri="{FF2B5EF4-FFF2-40B4-BE49-F238E27FC236}">
                <a16:creationId xmlns:a16="http://schemas.microsoft.com/office/drawing/2014/main" id="{F2F22085-566B-A343-A625-7480A26266B4}"/>
              </a:ext>
            </a:extLst>
          </p:cNvPr>
          <p:cNvSpPr/>
          <p:nvPr/>
        </p:nvSpPr>
        <p:spPr>
          <a:xfrm>
            <a:off x="6347" y="2423090"/>
            <a:ext cx="12182478" cy="1328378"/>
          </a:xfrm>
          <a:prstGeom prst="rect">
            <a:avLst/>
          </a:prstGeom>
          <a:gradFill flip="none" rotWithShape="1">
            <a:gsLst>
              <a:gs pos="0">
                <a:srgbClr val="F4F8FA"/>
              </a:gs>
              <a:gs pos="32000">
                <a:srgbClr val="F4F8FA">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 name="TextBox 8">
            <a:extLst>
              <a:ext uri="{FF2B5EF4-FFF2-40B4-BE49-F238E27FC236}">
                <a16:creationId xmlns:a16="http://schemas.microsoft.com/office/drawing/2014/main" id="{0F3C4DC4-54CB-E44C-85AB-0247D1322C75}"/>
              </a:ext>
            </a:extLst>
          </p:cNvPr>
          <p:cNvSpPr txBox="1"/>
          <p:nvPr/>
        </p:nvSpPr>
        <p:spPr>
          <a:xfrm>
            <a:off x="581050" y="2440752"/>
            <a:ext cx="2008816" cy="1328378"/>
          </a:xfrm>
          <a:prstGeom prst="rect">
            <a:avLst/>
          </a:prstGeom>
          <a:noFill/>
        </p:spPr>
        <p:txBody>
          <a:bodyPr wrap="square" lIns="0" tIns="0" rIns="0" bIns="0" rtlCol="0" anchor="ctr">
            <a:noAutofit/>
          </a:bodyPr>
          <a:lstStyle/>
          <a:p>
            <a:pPr algn="l">
              <a:lnSpc>
                <a:spcPct val="100000"/>
              </a:lnSpc>
            </a:pPr>
            <a:r>
              <a:rPr lang="en-US" sz="1400">
                <a:solidFill>
                  <a:schemeClr val="tx2"/>
                </a:solidFill>
              </a:rPr>
              <a:t>DISTRIBUTED</a:t>
            </a:r>
            <a:br>
              <a:rPr lang="en-US" sz="1400">
                <a:solidFill>
                  <a:schemeClr val="tx2"/>
                </a:solidFill>
              </a:rPr>
            </a:br>
            <a:r>
              <a:rPr lang="en-US" sz="1400">
                <a:solidFill>
                  <a:schemeClr val="tx2"/>
                </a:solidFill>
              </a:rPr>
              <a:t>APPS</a:t>
            </a:r>
          </a:p>
        </p:txBody>
      </p:sp>
      <p:grpSp>
        <p:nvGrpSpPr>
          <p:cNvPr id="10" name="Group 9">
            <a:extLst>
              <a:ext uri="{FF2B5EF4-FFF2-40B4-BE49-F238E27FC236}">
                <a16:creationId xmlns:a16="http://schemas.microsoft.com/office/drawing/2014/main" id="{5C70383D-5A60-A649-87FF-2E52B49BF98E}"/>
              </a:ext>
            </a:extLst>
          </p:cNvPr>
          <p:cNvGrpSpPr/>
          <p:nvPr/>
        </p:nvGrpSpPr>
        <p:grpSpPr>
          <a:xfrm>
            <a:off x="1588" y="3899326"/>
            <a:ext cx="12182478" cy="1336441"/>
            <a:chOff x="-1" y="4104721"/>
            <a:chExt cx="12188825" cy="1337137"/>
          </a:xfrm>
        </p:grpSpPr>
        <p:sp>
          <p:nvSpPr>
            <p:cNvPr id="11" name="Rectangle 10">
              <a:extLst>
                <a:ext uri="{FF2B5EF4-FFF2-40B4-BE49-F238E27FC236}">
                  <a16:creationId xmlns:a16="http://schemas.microsoft.com/office/drawing/2014/main" id="{E5D1D25A-A853-D34F-BCB0-432F30E1ABAC}"/>
                </a:ext>
              </a:extLst>
            </p:cNvPr>
            <p:cNvSpPr/>
            <p:nvPr/>
          </p:nvSpPr>
          <p:spPr>
            <a:xfrm>
              <a:off x="-1" y="4112788"/>
              <a:ext cx="12188825" cy="1329070"/>
            </a:xfrm>
            <a:prstGeom prst="rect">
              <a:avLst/>
            </a:prstGeom>
            <a:gradFill flip="none" rotWithShape="1">
              <a:gsLst>
                <a:gs pos="0">
                  <a:srgbClr val="F4F8FA"/>
                </a:gs>
                <a:gs pos="32000">
                  <a:srgbClr val="F4F8FA">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2" name="TextBox 11">
              <a:extLst>
                <a:ext uri="{FF2B5EF4-FFF2-40B4-BE49-F238E27FC236}">
                  <a16:creationId xmlns:a16="http://schemas.microsoft.com/office/drawing/2014/main" id="{32F6DB07-57D9-FE46-BC64-B15A5500F3B0}"/>
                </a:ext>
              </a:extLst>
            </p:cNvPr>
            <p:cNvSpPr txBox="1"/>
            <p:nvPr/>
          </p:nvSpPr>
          <p:spPr>
            <a:xfrm>
              <a:off x="579809" y="4104721"/>
              <a:ext cx="2009862" cy="1329070"/>
            </a:xfrm>
            <a:prstGeom prst="rect">
              <a:avLst/>
            </a:prstGeom>
            <a:noFill/>
          </p:spPr>
          <p:txBody>
            <a:bodyPr wrap="square" lIns="0" tIns="0" rIns="0" bIns="0" rtlCol="0" anchor="ctr">
              <a:noAutofit/>
            </a:bodyPr>
            <a:lstStyle/>
            <a:p>
              <a:pPr algn="l">
                <a:lnSpc>
                  <a:spcPct val="100000"/>
                </a:lnSpc>
              </a:pPr>
              <a:r>
                <a:rPr lang="en-US" sz="1400">
                  <a:solidFill>
                    <a:schemeClr val="tx2"/>
                  </a:solidFill>
                </a:rPr>
                <a:t>DISTRIBUTED CLOUDS</a:t>
              </a:r>
              <a:br>
                <a:rPr lang="en-US" sz="1400">
                  <a:solidFill>
                    <a:schemeClr val="tx2"/>
                  </a:solidFill>
                </a:rPr>
              </a:br>
              <a:r>
                <a:rPr lang="en-US" sz="1400">
                  <a:solidFill>
                    <a:schemeClr val="tx2"/>
                  </a:solidFill>
                </a:rPr>
                <a:t>&amp; INFRASTRUCTURE</a:t>
              </a:r>
            </a:p>
          </p:txBody>
        </p:sp>
      </p:grpSp>
      <p:sp>
        <p:nvSpPr>
          <p:cNvPr id="13" name="Title 1">
            <a:extLst>
              <a:ext uri="{FF2B5EF4-FFF2-40B4-BE49-F238E27FC236}">
                <a16:creationId xmlns:a16="http://schemas.microsoft.com/office/drawing/2014/main" id="{C2948688-0C1E-C74C-90BD-85D54EEF4C94}"/>
              </a:ext>
            </a:extLst>
          </p:cNvPr>
          <p:cNvSpPr>
            <a:spLocks noGrp="1"/>
          </p:cNvSpPr>
          <p:nvPr>
            <p:ph type="title"/>
          </p:nvPr>
        </p:nvSpPr>
        <p:spPr>
          <a:xfrm>
            <a:off x="581096" y="414323"/>
            <a:ext cx="10995275" cy="380802"/>
          </a:xfrm>
        </p:spPr>
        <p:txBody>
          <a:bodyPr/>
          <a:lstStyle/>
          <a:p>
            <a:r>
              <a:rPr lang="en-US"/>
              <a:t>Healthcare IT Architectures Are Now Highly Distributed</a:t>
            </a:r>
          </a:p>
        </p:txBody>
      </p:sp>
      <p:grpSp>
        <p:nvGrpSpPr>
          <p:cNvPr id="59" name="Group 58">
            <a:extLst>
              <a:ext uri="{FF2B5EF4-FFF2-40B4-BE49-F238E27FC236}">
                <a16:creationId xmlns:a16="http://schemas.microsoft.com/office/drawing/2014/main" id="{EB78C069-9CF9-154C-A124-629427002504}"/>
              </a:ext>
            </a:extLst>
          </p:cNvPr>
          <p:cNvGrpSpPr/>
          <p:nvPr/>
        </p:nvGrpSpPr>
        <p:grpSpPr>
          <a:xfrm>
            <a:off x="3834984" y="3908526"/>
            <a:ext cx="894975" cy="894975"/>
            <a:chOff x="4037181" y="2747283"/>
            <a:chExt cx="1556946" cy="1556946"/>
          </a:xfrm>
        </p:grpSpPr>
        <p:pic>
          <p:nvPicPr>
            <p:cNvPr id="60" name="Picture Placeholder 74">
              <a:extLst>
                <a:ext uri="{FF2B5EF4-FFF2-40B4-BE49-F238E27FC236}">
                  <a16:creationId xmlns:a16="http://schemas.microsoft.com/office/drawing/2014/main" id="{662B34AB-8938-B64E-A495-9BDF7B05C15E}"/>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4037181" y="2747283"/>
              <a:ext cx="1556946" cy="1556946"/>
            </a:xfrm>
            <a:prstGeom prst="rect">
              <a:avLst/>
            </a:prstGeom>
          </p:spPr>
        </p:pic>
        <p:pic>
          <p:nvPicPr>
            <p:cNvPr id="61" name="Picture 60" descr="A yellow and black logo&#10;&#10;Description automatically generated with low confidence">
              <a:extLst>
                <a:ext uri="{FF2B5EF4-FFF2-40B4-BE49-F238E27FC236}">
                  <a16:creationId xmlns:a16="http://schemas.microsoft.com/office/drawing/2014/main" id="{C0CD0B31-D9C0-7246-A8E3-7109B2E6DB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35975" y="3444610"/>
              <a:ext cx="471238" cy="282743"/>
            </a:xfrm>
            <a:prstGeom prst="rect">
              <a:avLst/>
            </a:prstGeom>
          </p:spPr>
        </p:pic>
      </p:grpSp>
      <p:pic>
        <p:nvPicPr>
          <p:cNvPr id="65" name="Graphic 64">
            <a:extLst>
              <a:ext uri="{FF2B5EF4-FFF2-40B4-BE49-F238E27FC236}">
                <a16:creationId xmlns:a16="http://schemas.microsoft.com/office/drawing/2014/main" id="{F80BC661-62CD-9548-981B-FEED985492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4421" y="4178506"/>
            <a:ext cx="590562" cy="585799"/>
          </a:xfrm>
          <a:prstGeom prst="rect">
            <a:avLst/>
          </a:prstGeom>
        </p:spPr>
      </p:pic>
      <p:sp>
        <p:nvSpPr>
          <p:cNvPr id="66" name="TextBox 65">
            <a:extLst>
              <a:ext uri="{FF2B5EF4-FFF2-40B4-BE49-F238E27FC236}">
                <a16:creationId xmlns:a16="http://schemas.microsoft.com/office/drawing/2014/main" id="{0C61A10E-0D22-D547-B5BA-FB66BB398C53}"/>
              </a:ext>
            </a:extLst>
          </p:cNvPr>
          <p:cNvSpPr txBox="1"/>
          <p:nvPr/>
        </p:nvSpPr>
        <p:spPr>
          <a:xfrm>
            <a:off x="3660746" y="4959393"/>
            <a:ext cx="1095058" cy="268308"/>
          </a:xfrm>
          <a:prstGeom prst="rect">
            <a:avLst/>
          </a:prstGeom>
          <a:noFill/>
        </p:spPr>
        <p:txBody>
          <a:bodyPr wrap="none" lIns="0" tIns="0" rIns="0" bIns="0" rtlCol="0">
            <a:noAutofit/>
          </a:bodyPr>
          <a:lstStyle/>
          <a:p>
            <a:pPr algn="ctr">
              <a:lnSpc>
                <a:spcPct val="100000"/>
              </a:lnSpc>
            </a:pPr>
            <a:r>
              <a:rPr lang="en-US" sz="1400">
                <a:solidFill>
                  <a:schemeClr val="tx2"/>
                </a:solidFill>
              </a:rPr>
              <a:t>Data Center</a:t>
            </a:r>
          </a:p>
        </p:txBody>
      </p:sp>
      <p:pic>
        <p:nvPicPr>
          <p:cNvPr id="97" name="Picture Placeholder 74">
            <a:extLst>
              <a:ext uri="{FF2B5EF4-FFF2-40B4-BE49-F238E27FC236}">
                <a16:creationId xmlns:a16="http://schemas.microsoft.com/office/drawing/2014/main" id="{2F0415D0-0CAB-F346-9E41-F3EDBCE7A667}"/>
              </a:ext>
            </a:extLst>
          </p:cNvPr>
          <p:cNvPicPr>
            <a:picLocks noChangeAspect="1"/>
          </p:cNvPicPr>
          <p:nvPr/>
        </p:nvPicPr>
        <p:blipFill>
          <a:blip r:embed="rId8">
            <a:extLst>
              <a:ext uri="{96DAC541-7B7A-43D3-8B79-37D633B846F1}">
                <asvg:svgBlip xmlns:asvg="http://schemas.microsoft.com/office/drawing/2016/SVG/main" r:embed="rId9"/>
              </a:ext>
            </a:extLst>
          </a:blip>
          <a:srcRect/>
          <a:stretch>
            <a:fillRect/>
          </a:stretch>
        </p:blipFill>
        <p:spPr>
          <a:xfrm>
            <a:off x="7111338" y="4433507"/>
            <a:ext cx="522671" cy="522671"/>
          </a:xfrm>
          <a:prstGeom prst="rect">
            <a:avLst/>
          </a:prstGeom>
        </p:spPr>
      </p:pic>
      <p:pic>
        <p:nvPicPr>
          <p:cNvPr id="98" name="Picture Placeholder 74">
            <a:extLst>
              <a:ext uri="{FF2B5EF4-FFF2-40B4-BE49-F238E27FC236}">
                <a16:creationId xmlns:a16="http://schemas.microsoft.com/office/drawing/2014/main" id="{7F089B01-6246-3E46-B375-C971748A0311}"/>
              </a:ext>
            </a:extLst>
          </p:cNvPr>
          <p:cNvPicPr>
            <a:picLocks noChangeAspect="1"/>
          </p:cNvPicPr>
          <p:nvPr/>
        </p:nvPicPr>
        <p:blipFill>
          <a:blip r:embed="rId8">
            <a:extLst>
              <a:ext uri="{96DAC541-7B7A-43D3-8B79-37D633B846F1}">
                <asvg:svgBlip xmlns:asvg="http://schemas.microsoft.com/office/drawing/2016/SVG/main" r:embed="rId9"/>
              </a:ext>
            </a:extLst>
          </a:blip>
          <a:srcRect/>
          <a:stretch>
            <a:fillRect/>
          </a:stretch>
        </p:blipFill>
        <p:spPr>
          <a:xfrm>
            <a:off x="7100482" y="4083614"/>
            <a:ext cx="522671" cy="522671"/>
          </a:xfrm>
          <a:prstGeom prst="rect">
            <a:avLst/>
          </a:prstGeom>
        </p:spPr>
      </p:pic>
      <p:pic>
        <p:nvPicPr>
          <p:cNvPr id="99" name="Picture Placeholder 74">
            <a:extLst>
              <a:ext uri="{FF2B5EF4-FFF2-40B4-BE49-F238E27FC236}">
                <a16:creationId xmlns:a16="http://schemas.microsoft.com/office/drawing/2014/main" id="{33FFA485-ACD2-E643-B978-7E683C669757}"/>
              </a:ext>
            </a:extLst>
          </p:cNvPr>
          <p:cNvPicPr>
            <a:picLocks noChangeAspect="1"/>
          </p:cNvPicPr>
          <p:nvPr/>
        </p:nvPicPr>
        <p:blipFill>
          <a:blip r:embed="rId3">
            <a:extLst>
              <a:ext uri="{96DAC541-7B7A-43D3-8B79-37D633B846F1}">
                <asvg:svgBlip xmlns:asvg="http://schemas.microsoft.com/office/drawing/2016/SVG/main" r:embed="rId10"/>
              </a:ext>
            </a:extLst>
          </a:blip>
          <a:srcRect/>
          <a:stretch>
            <a:fillRect/>
          </a:stretch>
        </p:blipFill>
        <p:spPr>
          <a:xfrm>
            <a:off x="7626146" y="3949759"/>
            <a:ext cx="525975" cy="525975"/>
          </a:xfrm>
          <a:prstGeom prst="rect">
            <a:avLst/>
          </a:prstGeom>
        </p:spPr>
      </p:pic>
      <p:pic>
        <p:nvPicPr>
          <p:cNvPr id="100" name="Picture Placeholder 74">
            <a:extLst>
              <a:ext uri="{FF2B5EF4-FFF2-40B4-BE49-F238E27FC236}">
                <a16:creationId xmlns:a16="http://schemas.microsoft.com/office/drawing/2014/main" id="{CB771C0D-6A06-4547-8DD3-B987506DFEEA}"/>
              </a:ext>
            </a:extLst>
          </p:cNvPr>
          <p:cNvPicPr>
            <a:picLocks noChangeAspect="1"/>
          </p:cNvPicPr>
          <p:nvPr/>
        </p:nvPicPr>
        <p:blipFill>
          <a:blip r:embed="rId3">
            <a:extLst>
              <a:ext uri="{96DAC541-7B7A-43D3-8B79-37D633B846F1}">
                <asvg:svgBlip xmlns:asvg="http://schemas.microsoft.com/office/drawing/2016/SVG/main" r:embed="rId10"/>
              </a:ext>
            </a:extLst>
          </a:blip>
          <a:srcRect/>
          <a:stretch>
            <a:fillRect/>
          </a:stretch>
        </p:blipFill>
        <p:spPr>
          <a:xfrm>
            <a:off x="7592166" y="4304767"/>
            <a:ext cx="525975" cy="525975"/>
          </a:xfrm>
          <a:prstGeom prst="rect">
            <a:avLst/>
          </a:prstGeom>
        </p:spPr>
      </p:pic>
      <p:pic>
        <p:nvPicPr>
          <p:cNvPr id="101" name="Picture Placeholder 74">
            <a:extLst>
              <a:ext uri="{FF2B5EF4-FFF2-40B4-BE49-F238E27FC236}">
                <a16:creationId xmlns:a16="http://schemas.microsoft.com/office/drawing/2014/main" id="{7708EDCA-CA47-3C46-AA06-7070A8D704AC}"/>
              </a:ext>
            </a:extLst>
          </p:cNvPr>
          <p:cNvPicPr>
            <a:picLocks noChangeAspect="1"/>
          </p:cNvPicPr>
          <p:nvPr/>
        </p:nvPicPr>
        <p:blipFill>
          <a:blip r:embed="rId3">
            <a:extLst>
              <a:ext uri="{96DAC541-7B7A-43D3-8B79-37D633B846F1}">
                <asvg:svgBlip xmlns:asvg="http://schemas.microsoft.com/office/drawing/2016/SVG/main" r:embed="rId10"/>
              </a:ext>
            </a:extLst>
          </a:blip>
          <a:srcRect/>
          <a:stretch>
            <a:fillRect/>
          </a:stretch>
        </p:blipFill>
        <p:spPr>
          <a:xfrm>
            <a:off x="6813088" y="3975464"/>
            <a:ext cx="525975" cy="525975"/>
          </a:xfrm>
          <a:prstGeom prst="rect">
            <a:avLst/>
          </a:prstGeom>
        </p:spPr>
      </p:pic>
      <p:pic>
        <p:nvPicPr>
          <p:cNvPr id="102" name="Picture Placeholder 74">
            <a:extLst>
              <a:ext uri="{FF2B5EF4-FFF2-40B4-BE49-F238E27FC236}">
                <a16:creationId xmlns:a16="http://schemas.microsoft.com/office/drawing/2014/main" id="{E3DC0551-BA8D-BB44-B3CA-23C6B3D12800}"/>
              </a:ext>
            </a:extLst>
          </p:cNvPr>
          <p:cNvPicPr>
            <a:picLocks noChangeAspect="1"/>
          </p:cNvPicPr>
          <p:nvPr/>
        </p:nvPicPr>
        <p:blipFill>
          <a:blip r:embed="rId8">
            <a:extLst>
              <a:ext uri="{96DAC541-7B7A-43D3-8B79-37D633B846F1}">
                <asvg:svgBlip xmlns:asvg="http://schemas.microsoft.com/office/drawing/2016/SVG/main" r:embed="rId9"/>
              </a:ext>
            </a:extLst>
          </a:blip>
          <a:srcRect/>
          <a:stretch>
            <a:fillRect/>
          </a:stretch>
        </p:blipFill>
        <p:spPr>
          <a:xfrm>
            <a:off x="6169938" y="4013282"/>
            <a:ext cx="522671" cy="522671"/>
          </a:xfrm>
          <a:prstGeom prst="rect">
            <a:avLst/>
          </a:prstGeom>
        </p:spPr>
      </p:pic>
      <p:pic>
        <p:nvPicPr>
          <p:cNvPr id="103" name="Picture Placeholder 74">
            <a:extLst>
              <a:ext uri="{FF2B5EF4-FFF2-40B4-BE49-F238E27FC236}">
                <a16:creationId xmlns:a16="http://schemas.microsoft.com/office/drawing/2014/main" id="{9DC7742A-7854-7646-86BF-831B738176AB}"/>
              </a:ext>
            </a:extLst>
          </p:cNvPr>
          <p:cNvPicPr>
            <a:picLocks noChangeAspect="1"/>
          </p:cNvPicPr>
          <p:nvPr/>
        </p:nvPicPr>
        <p:blipFill>
          <a:blip r:embed="rId3">
            <a:extLst>
              <a:ext uri="{96DAC541-7B7A-43D3-8B79-37D633B846F1}">
                <asvg:svgBlip xmlns:asvg="http://schemas.microsoft.com/office/drawing/2016/SVG/main" r:embed="rId10"/>
              </a:ext>
            </a:extLst>
          </a:blip>
          <a:srcRect/>
          <a:stretch>
            <a:fillRect/>
          </a:stretch>
        </p:blipFill>
        <p:spPr>
          <a:xfrm>
            <a:off x="6420692" y="4277627"/>
            <a:ext cx="525975" cy="525975"/>
          </a:xfrm>
          <a:prstGeom prst="rect">
            <a:avLst/>
          </a:prstGeom>
        </p:spPr>
      </p:pic>
      <p:sp>
        <p:nvSpPr>
          <p:cNvPr id="104" name="TextBox 103">
            <a:extLst>
              <a:ext uri="{FF2B5EF4-FFF2-40B4-BE49-F238E27FC236}">
                <a16:creationId xmlns:a16="http://schemas.microsoft.com/office/drawing/2014/main" id="{6465A7C8-A8C5-2E4C-B247-66B29506A60C}"/>
              </a:ext>
            </a:extLst>
          </p:cNvPr>
          <p:cNvSpPr txBox="1"/>
          <p:nvPr/>
        </p:nvSpPr>
        <p:spPr>
          <a:xfrm>
            <a:off x="6613501" y="4965500"/>
            <a:ext cx="1095058" cy="268308"/>
          </a:xfrm>
          <a:prstGeom prst="rect">
            <a:avLst/>
          </a:prstGeom>
          <a:noFill/>
        </p:spPr>
        <p:txBody>
          <a:bodyPr wrap="none" lIns="0" tIns="0" rIns="0" bIns="0" rtlCol="0">
            <a:noAutofit/>
          </a:bodyPr>
          <a:lstStyle/>
          <a:p>
            <a:pPr algn="ctr">
              <a:lnSpc>
                <a:spcPct val="100000"/>
              </a:lnSpc>
            </a:pPr>
            <a:r>
              <a:rPr lang="en-US" sz="1400">
                <a:solidFill>
                  <a:schemeClr val="tx2"/>
                </a:solidFill>
              </a:rPr>
              <a:t>Near Edge</a:t>
            </a:r>
          </a:p>
        </p:txBody>
      </p:sp>
      <p:grpSp>
        <p:nvGrpSpPr>
          <p:cNvPr id="105" name="Group 104">
            <a:extLst>
              <a:ext uri="{FF2B5EF4-FFF2-40B4-BE49-F238E27FC236}">
                <a16:creationId xmlns:a16="http://schemas.microsoft.com/office/drawing/2014/main" id="{F23FFED5-BEA6-A44C-8256-72633EFCD187}"/>
              </a:ext>
            </a:extLst>
          </p:cNvPr>
          <p:cNvGrpSpPr/>
          <p:nvPr/>
        </p:nvGrpSpPr>
        <p:grpSpPr>
          <a:xfrm>
            <a:off x="9795022" y="4145307"/>
            <a:ext cx="1079749" cy="585799"/>
            <a:chOff x="9675150" y="4638763"/>
            <a:chExt cx="853713" cy="463168"/>
          </a:xfrm>
          <a:solidFill>
            <a:schemeClr val="accent1"/>
          </a:solidFill>
        </p:grpSpPr>
        <p:pic>
          <p:nvPicPr>
            <p:cNvPr id="106" name="Graphic 105">
              <a:extLst>
                <a:ext uri="{FF2B5EF4-FFF2-40B4-BE49-F238E27FC236}">
                  <a16:creationId xmlns:a16="http://schemas.microsoft.com/office/drawing/2014/main" id="{7C9E0CA7-23EC-A24C-94D3-59903173A4D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75150" y="4638763"/>
              <a:ext cx="229638" cy="463168"/>
            </a:xfrm>
            <a:prstGeom prst="rect">
              <a:avLst/>
            </a:prstGeom>
          </p:spPr>
        </p:pic>
        <p:pic>
          <p:nvPicPr>
            <p:cNvPr id="107" name="Graphic 106">
              <a:extLst>
                <a:ext uri="{FF2B5EF4-FFF2-40B4-BE49-F238E27FC236}">
                  <a16:creationId xmlns:a16="http://schemas.microsoft.com/office/drawing/2014/main" id="{FDBA101B-0594-A944-8674-C440B44921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81351" y="4638763"/>
              <a:ext cx="229638" cy="463168"/>
            </a:xfrm>
            <a:prstGeom prst="rect">
              <a:avLst/>
            </a:prstGeom>
          </p:spPr>
        </p:pic>
        <p:pic>
          <p:nvPicPr>
            <p:cNvPr id="108" name="Graphic 107">
              <a:extLst>
                <a:ext uri="{FF2B5EF4-FFF2-40B4-BE49-F238E27FC236}">
                  <a16:creationId xmlns:a16="http://schemas.microsoft.com/office/drawing/2014/main" id="{1BD109EA-B84D-1E4D-BA72-5177123F1EC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99225" y="4638763"/>
              <a:ext cx="229638" cy="463168"/>
            </a:xfrm>
            <a:prstGeom prst="rect">
              <a:avLst/>
            </a:prstGeom>
          </p:spPr>
        </p:pic>
      </p:grpSp>
      <p:sp>
        <p:nvSpPr>
          <p:cNvPr id="109" name="TextBox 108">
            <a:extLst>
              <a:ext uri="{FF2B5EF4-FFF2-40B4-BE49-F238E27FC236}">
                <a16:creationId xmlns:a16="http://schemas.microsoft.com/office/drawing/2014/main" id="{3388173E-F64F-B044-9746-7ABF09ECCE2A}"/>
              </a:ext>
            </a:extLst>
          </p:cNvPr>
          <p:cNvSpPr txBox="1"/>
          <p:nvPr/>
        </p:nvSpPr>
        <p:spPr>
          <a:xfrm>
            <a:off x="9818388" y="4965500"/>
            <a:ext cx="1095058" cy="268308"/>
          </a:xfrm>
          <a:prstGeom prst="rect">
            <a:avLst/>
          </a:prstGeom>
          <a:noFill/>
        </p:spPr>
        <p:txBody>
          <a:bodyPr wrap="none" lIns="0" tIns="0" rIns="0" bIns="0" rtlCol="0">
            <a:noAutofit/>
          </a:bodyPr>
          <a:lstStyle/>
          <a:p>
            <a:pPr algn="ctr">
              <a:lnSpc>
                <a:spcPct val="100000"/>
              </a:lnSpc>
            </a:pPr>
            <a:r>
              <a:rPr lang="en-US" sz="1400">
                <a:solidFill>
                  <a:schemeClr val="tx2"/>
                </a:solidFill>
              </a:rPr>
              <a:t>Far Edge</a:t>
            </a:r>
          </a:p>
        </p:txBody>
      </p:sp>
      <p:sp>
        <p:nvSpPr>
          <p:cNvPr id="110" name="Rectangle 109">
            <a:extLst>
              <a:ext uri="{FF2B5EF4-FFF2-40B4-BE49-F238E27FC236}">
                <a16:creationId xmlns:a16="http://schemas.microsoft.com/office/drawing/2014/main" id="{DF29849F-CFDF-FF43-8731-E0163EF42949}"/>
              </a:ext>
            </a:extLst>
          </p:cNvPr>
          <p:cNvSpPr/>
          <p:nvPr/>
        </p:nvSpPr>
        <p:spPr>
          <a:xfrm>
            <a:off x="-2985" y="5361859"/>
            <a:ext cx="12191621" cy="50194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91392" rIns="91392" bIns="91392" numCol="1" spcCol="0" rtlCol="0" fromWordArt="0" anchor="ctr" anchorCtr="0" forceAA="0" compatLnSpc="1">
            <a:prstTxWarp prst="textNoShape">
              <a:avLst/>
            </a:prstTxWarp>
            <a:noAutofit/>
          </a:bodyPr>
          <a:lstStyle/>
          <a:p>
            <a:pPr algn="ctr"/>
            <a:r>
              <a:rPr lang="en-US" sz="1600">
                <a:solidFill>
                  <a:schemeClr val="bg1"/>
                </a:solidFill>
              </a:rPr>
              <a:t>A diverse, multi-cloud environment that’s only growing more complex over time</a:t>
            </a:r>
          </a:p>
        </p:txBody>
      </p:sp>
      <p:grpSp>
        <p:nvGrpSpPr>
          <p:cNvPr id="113" name="Group 112">
            <a:extLst>
              <a:ext uri="{FF2B5EF4-FFF2-40B4-BE49-F238E27FC236}">
                <a16:creationId xmlns:a16="http://schemas.microsoft.com/office/drawing/2014/main" id="{BAFF1604-147C-8943-9D95-0B2BD0BB971C}"/>
              </a:ext>
            </a:extLst>
          </p:cNvPr>
          <p:cNvGrpSpPr/>
          <p:nvPr/>
        </p:nvGrpSpPr>
        <p:grpSpPr>
          <a:xfrm>
            <a:off x="3612218" y="1761500"/>
            <a:ext cx="459653" cy="421729"/>
            <a:chOff x="2982068" y="1637210"/>
            <a:chExt cx="459892" cy="421949"/>
          </a:xfrm>
        </p:grpSpPr>
        <p:grpSp>
          <p:nvGrpSpPr>
            <p:cNvPr id="114" name="Picture Placeholder 81" descr="Desktop">
              <a:extLst>
                <a:ext uri="{FF2B5EF4-FFF2-40B4-BE49-F238E27FC236}">
                  <a16:creationId xmlns:a16="http://schemas.microsoft.com/office/drawing/2014/main" id="{6B7A82D5-37CD-904D-811A-D6E26395BB35}"/>
                </a:ext>
              </a:extLst>
            </p:cNvPr>
            <p:cNvGrpSpPr/>
            <p:nvPr/>
          </p:nvGrpSpPr>
          <p:grpSpPr>
            <a:xfrm>
              <a:off x="2982068" y="1637210"/>
              <a:ext cx="459892" cy="421949"/>
              <a:chOff x="5804913" y="754028"/>
              <a:chExt cx="600836" cy="551265"/>
            </a:xfrm>
            <a:solidFill>
              <a:schemeClr val="accent2"/>
            </a:solidFill>
          </p:grpSpPr>
          <p:sp>
            <p:nvSpPr>
              <p:cNvPr id="118" name="Picture Placeholder 81">
                <a:extLst>
                  <a:ext uri="{FF2B5EF4-FFF2-40B4-BE49-F238E27FC236}">
                    <a16:creationId xmlns:a16="http://schemas.microsoft.com/office/drawing/2014/main" id="{D3AAF672-0E5E-7643-9B6E-467E8F762B17}"/>
                  </a:ext>
                </a:extLst>
              </p:cNvPr>
              <p:cNvSpPr/>
              <p:nvPr/>
            </p:nvSpPr>
            <p:spPr>
              <a:xfrm>
                <a:off x="5994014" y="1178659"/>
                <a:ext cx="221466" cy="125488"/>
              </a:xfrm>
              <a:custGeom>
                <a:avLst/>
                <a:gdLst>
                  <a:gd name="connsiteX0" fmla="*/ 216306 w 221466"/>
                  <a:gd name="connsiteY0" fmla="*/ 102038 h 125488"/>
                  <a:gd name="connsiteX1" fmla="*/ 169504 w 221466"/>
                  <a:gd name="connsiteY1" fmla="*/ 80490 h 125488"/>
                  <a:gd name="connsiteX2" fmla="*/ 161915 w 221466"/>
                  <a:gd name="connsiteY2" fmla="*/ 0 h 125488"/>
                  <a:gd name="connsiteX3" fmla="*/ 146103 w 221466"/>
                  <a:gd name="connsiteY3" fmla="*/ 0 h 125488"/>
                  <a:gd name="connsiteX4" fmla="*/ 154958 w 221466"/>
                  <a:gd name="connsiteY4" fmla="*/ 91898 h 125488"/>
                  <a:gd name="connsiteX5" fmla="*/ 159385 w 221466"/>
                  <a:gd name="connsiteY5" fmla="*/ 93799 h 125488"/>
                  <a:gd name="connsiteX6" fmla="*/ 197332 w 221466"/>
                  <a:gd name="connsiteY6" fmla="*/ 109644 h 125488"/>
                  <a:gd name="connsiteX7" fmla="*/ 24671 w 221466"/>
                  <a:gd name="connsiteY7" fmla="*/ 109644 h 125488"/>
                  <a:gd name="connsiteX8" fmla="*/ 62618 w 221466"/>
                  <a:gd name="connsiteY8" fmla="*/ 93799 h 125488"/>
                  <a:gd name="connsiteX9" fmla="*/ 67046 w 221466"/>
                  <a:gd name="connsiteY9" fmla="*/ 91898 h 125488"/>
                  <a:gd name="connsiteX10" fmla="*/ 79062 w 221466"/>
                  <a:gd name="connsiteY10" fmla="*/ 0 h 125488"/>
                  <a:gd name="connsiteX11" fmla="*/ 63251 w 221466"/>
                  <a:gd name="connsiteY11" fmla="*/ 0 h 125488"/>
                  <a:gd name="connsiteX12" fmla="*/ 52499 w 221466"/>
                  <a:gd name="connsiteY12" fmla="*/ 80490 h 125488"/>
                  <a:gd name="connsiteX13" fmla="*/ 5697 w 221466"/>
                  <a:gd name="connsiteY13" fmla="*/ 102038 h 125488"/>
                  <a:gd name="connsiteX14" fmla="*/ 637 w 221466"/>
                  <a:gd name="connsiteY14" fmla="*/ 116615 h 125488"/>
                  <a:gd name="connsiteX15" fmla="*/ 12654 w 221466"/>
                  <a:gd name="connsiteY15" fmla="*/ 125488 h 125488"/>
                  <a:gd name="connsiteX16" fmla="*/ 208717 w 221466"/>
                  <a:gd name="connsiteY16" fmla="*/ 125488 h 125488"/>
                  <a:gd name="connsiteX17" fmla="*/ 220733 w 221466"/>
                  <a:gd name="connsiteY17" fmla="*/ 116615 h 125488"/>
                  <a:gd name="connsiteX18" fmla="*/ 216306 w 221466"/>
                  <a:gd name="connsiteY18" fmla="*/ 102038 h 12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466" h="125488">
                    <a:moveTo>
                      <a:pt x="216306" y="102038"/>
                    </a:moveTo>
                    <a:cubicBezTo>
                      <a:pt x="206187" y="95067"/>
                      <a:pt x="180888" y="84926"/>
                      <a:pt x="169504" y="80490"/>
                    </a:cubicBezTo>
                    <a:lnTo>
                      <a:pt x="161915" y="0"/>
                    </a:lnTo>
                    <a:lnTo>
                      <a:pt x="146103" y="0"/>
                    </a:lnTo>
                    <a:lnTo>
                      <a:pt x="154958" y="91898"/>
                    </a:lnTo>
                    <a:lnTo>
                      <a:pt x="159385" y="93799"/>
                    </a:lnTo>
                    <a:cubicBezTo>
                      <a:pt x="166974" y="96968"/>
                      <a:pt x="185316" y="103940"/>
                      <a:pt x="197332" y="109644"/>
                    </a:cubicBezTo>
                    <a:lnTo>
                      <a:pt x="24671" y="109644"/>
                    </a:lnTo>
                    <a:cubicBezTo>
                      <a:pt x="36688" y="103940"/>
                      <a:pt x="55029" y="96334"/>
                      <a:pt x="62618" y="93799"/>
                    </a:cubicBezTo>
                    <a:lnTo>
                      <a:pt x="67046" y="91898"/>
                    </a:lnTo>
                    <a:lnTo>
                      <a:pt x="79062" y="0"/>
                    </a:lnTo>
                    <a:lnTo>
                      <a:pt x="63251" y="0"/>
                    </a:lnTo>
                    <a:lnTo>
                      <a:pt x="52499" y="80490"/>
                    </a:lnTo>
                    <a:cubicBezTo>
                      <a:pt x="41747" y="84926"/>
                      <a:pt x="15816" y="95067"/>
                      <a:pt x="5697" y="102038"/>
                    </a:cubicBezTo>
                    <a:cubicBezTo>
                      <a:pt x="1270" y="105207"/>
                      <a:pt x="-1260" y="110911"/>
                      <a:pt x="637" y="116615"/>
                    </a:cubicBezTo>
                    <a:cubicBezTo>
                      <a:pt x="2535" y="121685"/>
                      <a:pt x="6962" y="125488"/>
                      <a:pt x="12654" y="125488"/>
                    </a:cubicBezTo>
                    <a:lnTo>
                      <a:pt x="208717" y="125488"/>
                    </a:lnTo>
                    <a:cubicBezTo>
                      <a:pt x="214409" y="125488"/>
                      <a:pt x="218836" y="121685"/>
                      <a:pt x="220733" y="116615"/>
                    </a:cubicBezTo>
                    <a:cubicBezTo>
                      <a:pt x="222631" y="110911"/>
                      <a:pt x="220733" y="105207"/>
                      <a:pt x="216306" y="102038"/>
                    </a:cubicBezTo>
                    <a:close/>
                  </a:path>
                </a:pathLst>
              </a:custGeom>
              <a:solidFill>
                <a:schemeClr val="accent2"/>
              </a:solidFill>
              <a:ln w="6271" cap="flat">
                <a:noFill/>
                <a:prstDash val="solid"/>
                <a:miter/>
              </a:ln>
            </p:spPr>
            <p:txBody>
              <a:bodyPr rtlCol="0" anchor="ctr"/>
              <a:lstStyle/>
              <a:p>
                <a:endParaRPr lang="en-US" sz="1798">
                  <a:solidFill>
                    <a:srgbClr val="717074"/>
                  </a:solidFill>
                  <a:latin typeface="Metropolis"/>
                </a:endParaRPr>
              </a:p>
            </p:txBody>
          </p:sp>
          <p:sp>
            <p:nvSpPr>
              <p:cNvPr id="119" name="Picture Placeholder 81">
                <a:extLst>
                  <a:ext uri="{FF2B5EF4-FFF2-40B4-BE49-F238E27FC236}">
                    <a16:creationId xmlns:a16="http://schemas.microsoft.com/office/drawing/2014/main" id="{619B68C7-F27B-A345-A4A9-3528891ECD2C}"/>
                  </a:ext>
                </a:extLst>
              </p:cNvPr>
              <p:cNvSpPr/>
              <p:nvPr/>
            </p:nvSpPr>
            <p:spPr>
              <a:xfrm>
                <a:off x="5804913" y="754028"/>
                <a:ext cx="600836" cy="404350"/>
              </a:xfrm>
              <a:custGeom>
                <a:avLst/>
                <a:gdLst>
                  <a:gd name="connsiteX0" fmla="*/ 568582 w 600836"/>
                  <a:gd name="connsiteY0" fmla="*/ 0 h 404350"/>
                  <a:gd name="connsiteX1" fmla="*/ 29726 w 600836"/>
                  <a:gd name="connsiteY1" fmla="*/ 0 h 404350"/>
                  <a:gd name="connsiteX2" fmla="*/ 0 w 600836"/>
                  <a:gd name="connsiteY2" fmla="*/ 30421 h 404350"/>
                  <a:gd name="connsiteX3" fmla="*/ 0 w 600836"/>
                  <a:gd name="connsiteY3" fmla="*/ 373929 h 404350"/>
                  <a:gd name="connsiteX4" fmla="*/ 30358 w 600836"/>
                  <a:gd name="connsiteY4" fmla="*/ 404351 h 404350"/>
                  <a:gd name="connsiteX5" fmla="*/ 569846 w 600836"/>
                  <a:gd name="connsiteY5" fmla="*/ 404351 h 404350"/>
                  <a:gd name="connsiteX6" fmla="*/ 600837 w 600836"/>
                  <a:gd name="connsiteY6" fmla="*/ 372662 h 404350"/>
                  <a:gd name="connsiteX7" fmla="*/ 600837 w 600836"/>
                  <a:gd name="connsiteY7" fmla="*/ 32956 h 404350"/>
                  <a:gd name="connsiteX8" fmla="*/ 568582 w 600836"/>
                  <a:gd name="connsiteY8" fmla="*/ 0 h 404350"/>
                  <a:gd name="connsiteX9" fmla="*/ 585026 w 600836"/>
                  <a:gd name="connsiteY9" fmla="*/ 372662 h 404350"/>
                  <a:gd name="connsiteX10" fmla="*/ 569846 w 600836"/>
                  <a:gd name="connsiteY10" fmla="*/ 388506 h 404350"/>
                  <a:gd name="connsiteX11" fmla="*/ 30358 w 600836"/>
                  <a:gd name="connsiteY11" fmla="*/ 388506 h 404350"/>
                  <a:gd name="connsiteX12" fmla="*/ 15812 w 600836"/>
                  <a:gd name="connsiteY12" fmla="*/ 373929 h 404350"/>
                  <a:gd name="connsiteX13" fmla="*/ 15812 w 600836"/>
                  <a:gd name="connsiteY13" fmla="*/ 30421 h 404350"/>
                  <a:gd name="connsiteX14" fmla="*/ 29726 w 600836"/>
                  <a:gd name="connsiteY14" fmla="*/ 15844 h 404350"/>
                  <a:gd name="connsiteX15" fmla="*/ 568582 w 600836"/>
                  <a:gd name="connsiteY15" fmla="*/ 15844 h 404350"/>
                  <a:gd name="connsiteX16" fmla="*/ 585658 w 600836"/>
                  <a:gd name="connsiteY16" fmla="*/ 32956 h 404350"/>
                  <a:gd name="connsiteX17" fmla="*/ 585658 w 600836"/>
                  <a:gd name="connsiteY17" fmla="*/ 372662 h 40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836" h="404350">
                    <a:moveTo>
                      <a:pt x="568582" y="0"/>
                    </a:moveTo>
                    <a:lnTo>
                      <a:pt x="29726" y="0"/>
                    </a:lnTo>
                    <a:cubicBezTo>
                      <a:pt x="13282" y="0"/>
                      <a:pt x="0" y="13309"/>
                      <a:pt x="0" y="30421"/>
                    </a:cubicBezTo>
                    <a:lnTo>
                      <a:pt x="0" y="373929"/>
                    </a:lnTo>
                    <a:cubicBezTo>
                      <a:pt x="0" y="391041"/>
                      <a:pt x="13282" y="404351"/>
                      <a:pt x="30358" y="404351"/>
                    </a:cubicBezTo>
                    <a:lnTo>
                      <a:pt x="569846" y="404351"/>
                    </a:lnTo>
                    <a:cubicBezTo>
                      <a:pt x="586923" y="404351"/>
                      <a:pt x="600837" y="390407"/>
                      <a:pt x="600837" y="372662"/>
                    </a:cubicBezTo>
                    <a:lnTo>
                      <a:pt x="600837" y="32956"/>
                    </a:lnTo>
                    <a:cubicBezTo>
                      <a:pt x="600837" y="14577"/>
                      <a:pt x="586290" y="0"/>
                      <a:pt x="568582" y="0"/>
                    </a:cubicBezTo>
                    <a:close/>
                    <a:moveTo>
                      <a:pt x="585026" y="372662"/>
                    </a:moveTo>
                    <a:cubicBezTo>
                      <a:pt x="585026" y="381535"/>
                      <a:pt x="578068" y="388506"/>
                      <a:pt x="569846" y="388506"/>
                    </a:cubicBezTo>
                    <a:lnTo>
                      <a:pt x="30358" y="388506"/>
                    </a:lnTo>
                    <a:cubicBezTo>
                      <a:pt x="22136" y="388506"/>
                      <a:pt x="15812" y="382168"/>
                      <a:pt x="15812" y="373929"/>
                    </a:cubicBezTo>
                    <a:lnTo>
                      <a:pt x="15812" y="30421"/>
                    </a:lnTo>
                    <a:cubicBezTo>
                      <a:pt x="15812" y="22182"/>
                      <a:pt x="22136" y="15844"/>
                      <a:pt x="29726" y="15844"/>
                    </a:cubicBezTo>
                    <a:lnTo>
                      <a:pt x="568582" y="15844"/>
                    </a:lnTo>
                    <a:cubicBezTo>
                      <a:pt x="578068" y="15844"/>
                      <a:pt x="585658" y="23450"/>
                      <a:pt x="585658" y="32956"/>
                    </a:cubicBezTo>
                    <a:lnTo>
                      <a:pt x="585658" y="372662"/>
                    </a:lnTo>
                    <a:close/>
                  </a:path>
                </a:pathLst>
              </a:custGeom>
              <a:solidFill>
                <a:schemeClr val="accent2"/>
              </a:solidFill>
              <a:ln w="6271" cap="flat">
                <a:noFill/>
                <a:prstDash val="solid"/>
                <a:miter/>
              </a:ln>
            </p:spPr>
            <p:txBody>
              <a:bodyPr rtlCol="0" anchor="ctr"/>
              <a:lstStyle/>
              <a:p>
                <a:endParaRPr lang="en-US" sz="1798">
                  <a:solidFill>
                    <a:srgbClr val="717074"/>
                  </a:solidFill>
                  <a:latin typeface="Metropolis"/>
                </a:endParaRPr>
              </a:p>
            </p:txBody>
          </p:sp>
          <p:sp>
            <p:nvSpPr>
              <p:cNvPr id="120" name="Picture Placeholder 81">
                <a:extLst>
                  <a:ext uri="{FF2B5EF4-FFF2-40B4-BE49-F238E27FC236}">
                    <a16:creationId xmlns:a16="http://schemas.microsoft.com/office/drawing/2014/main" id="{17898A8A-C210-1045-BE00-9B98CB1444F3}"/>
                  </a:ext>
                </a:extLst>
              </p:cNvPr>
              <p:cNvSpPr/>
              <p:nvPr/>
            </p:nvSpPr>
            <p:spPr>
              <a:xfrm>
                <a:off x="5869424" y="1105141"/>
                <a:ext cx="474345" cy="15844"/>
              </a:xfrm>
              <a:custGeom>
                <a:avLst/>
                <a:gdLst>
                  <a:gd name="connsiteX0" fmla="*/ 0 w 474345"/>
                  <a:gd name="connsiteY0" fmla="*/ 0 h 15844"/>
                  <a:gd name="connsiteX1" fmla="*/ 474345 w 474345"/>
                  <a:gd name="connsiteY1" fmla="*/ 0 h 15844"/>
                  <a:gd name="connsiteX2" fmla="*/ 474345 w 474345"/>
                  <a:gd name="connsiteY2" fmla="*/ 15844 h 15844"/>
                  <a:gd name="connsiteX3" fmla="*/ 0 w 474345"/>
                  <a:gd name="connsiteY3" fmla="*/ 15844 h 15844"/>
                </a:gdLst>
                <a:ahLst/>
                <a:cxnLst>
                  <a:cxn ang="0">
                    <a:pos x="connsiteX0" y="connsiteY0"/>
                  </a:cxn>
                  <a:cxn ang="0">
                    <a:pos x="connsiteX1" y="connsiteY1"/>
                  </a:cxn>
                  <a:cxn ang="0">
                    <a:pos x="connsiteX2" y="connsiteY2"/>
                  </a:cxn>
                  <a:cxn ang="0">
                    <a:pos x="connsiteX3" y="connsiteY3"/>
                  </a:cxn>
                </a:cxnLst>
                <a:rect l="l" t="t" r="r" b="b"/>
                <a:pathLst>
                  <a:path w="474345" h="15844">
                    <a:moveTo>
                      <a:pt x="0" y="0"/>
                    </a:moveTo>
                    <a:lnTo>
                      <a:pt x="474345" y="0"/>
                    </a:lnTo>
                    <a:lnTo>
                      <a:pt x="474345" y="15844"/>
                    </a:lnTo>
                    <a:lnTo>
                      <a:pt x="0" y="15844"/>
                    </a:lnTo>
                    <a:close/>
                  </a:path>
                </a:pathLst>
              </a:custGeom>
              <a:solidFill>
                <a:schemeClr val="accent2"/>
              </a:solidFill>
              <a:ln w="6271" cap="flat">
                <a:noFill/>
                <a:prstDash val="solid"/>
                <a:miter/>
              </a:ln>
            </p:spPr>
            <p:txBody>
              <a:bodyPr rtlCol="0" anchor="ctr"/>
              <a:lstStyle/>
              <a:p>
                <a:endParaRPr lang="en-US" sz="1798">
                  <a:solidFill>
                    <a:srgbClr val="717074"/>
                  </a:solidFill>
                  <a:latin typeface="Metropolis"/>
                </a:endParaRPr>
              </a:p>
            </p:txBody>
          </p:sp>
        </p:grpSp>
        <p:grpSp>
          <p:nvGrpSpPr>
            <p:cNvPr id="115" name="Group 114" descr="Person">
              <a:extLst>
                <a:ext uri="{FF2B5EF4-FFF2-40B4-BE49-F238E27FC236}">
                  <a16:creationId xmlns:a16="http://schemas.microsoft.com/office/drawing/2014/main" id="{D5CA3A17-B17E-D544-8A12-F1CDEC9C898C}"/>
                </a:ext>
              </a:extLst>
            </p:cNvPr>
            <p:cNvGrpSpPr/>
            <p:nvPr/>
          </p:nvGrpSpPr>
          <p:grpSpPr>
            <a:xfrm>
              <a:off x="3135821" y="1682773"/>
              <a:ext cx="156980" cy="182063"/>
              <a:chOff x="575483" y="722801"/>
              <a:chExt cx="518388" cy="601217"/>
            </a:xfrm>
          </p:grpSpPr>
          <p:sp>
            <p:nvSpPr>
              <p:cNvPr id="116" name="Picture Placeholder 45">
                <a:extLst>
                  <a:ext uri="{FF2B5EF4-FFF2-40B4-BE49-F238E27FC236}">
                    <a16:creationId xmlns:a16="http://schemas.microsoft.com/office/drawing/2014/main" id="{CB775A6B-0579-7D4E-AE4C-2E8F3D02D11D}"/>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endParaRPr lang="en-US" sz="1798">
                  <a:solidFill>
                    <a:srgbClr val="717074"/>
                  </a:solidFill>
                  <a:latin typeface="Metropolis"/>
                </a:endParaRPr>
              </a:p>
            </p:txBody>
          </p:sp>
          <p:sp>
            <p:nvSpPr>
              <p:cNvPr id="117" name="Picture Placeholder 45">
                <a:extLst>
                  <a:ext uri="{FF2B5EF4-FFF2-40B4-BE49-F238E27FC236}">
                    <a16:creationId xmlns:a16="http://schemas.microsoft.com/office/drawing/2014/main" id="{B40C659B-3E99-7B45-B164-9984B681B84E}"/>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endParaRPr lang="en-US" sz="1798">
                  <a:solidFill>
                    <a:srgbClr val="717074"/>
                  </a:solidFill>
                  <a:latin typeface="Metropolis"/>
                </a:endParaRPr>
              </a:p>
            </p:txBody>
          </p:sp>
        </p:grpSp>
      </p:grpSp>
      <p:grpSp>
        <p:nvGrpSpPr>
          <p:cNvPr id="123" name="Group 122">
            <a:extLst>
              <a:ext uri="{FF2B5EF4-FFF2-40B4-BE49-F238E27FC236}">
                <a16:creationId xmlns:a16="http://schemas.microsoft.com/office/drawing/2014/main" id="{1220BD04-1FDF-824D-8551-9A6A0F2EF5B6}"/>
              </a:ext>
            </a:extLst>
          </p:cNvPr>
          <p:cNvGrpSpPr/>
          <p:nvPr/>
        </p:nvGrpSpPr>
        <p:grpSpPr>
          <a:xfrm>
            <a:off x="5370805" y="1202717"/>
            <a:ext cx="625131" cy="355766"/>
            <a:chOff x="4770566" y="1275531"/>
            <a:chExt cx="625456" cy="355952"/>
          </a:xfrm>
        </p:grpSpPr>
        <p:pic>
          <p:nvPicPr>
            <p:cNvPr id="124" name="Graphic 123">
              <a:extLst>
                <a:ext uri="{FF2B5EF4-FFF2-40B4-BE49-F238E27FC236}">
                  <a16:creationId xmlns:a16="http://schemas.microsoft.com/office/drawing/2014/main" id="{9697D421-8DF3-C044-9A12-2FDB3FD34F5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70566" y="1275531"/>
              <a:ext cx="625456" cy="355952"/>
            </a:xfrm>
            <a:prstGeom prst="rect">
              <a:avLst/>
            </a:prstGeom>
          </p:spPr>
        </p:pic>
        <p:grpSp>
          <p:nvGrpSpPr>
            <p:cNvPr id="125" name="Group 124" descr="Person">
              <a:extLst>
                <a:ext uri="{FF2B5EF4-FFF2-40B4-BE49-F238E27FC236}">
                  <a16:creationId xmlns:a16="http://schemas.microsoft.com/office/drawing/2014/main" id="{9027635F-79EB-3141-B4E2-1351F014971C}"/>
                </a:ext>
              </a:extLst>
            </p:cNvPr>
            <p:cNvGrpSpPr/>
            <p:nvPr/>
          </p:nvGrpSpPr>
          <p:grpSpPr>
            <a:xfrm>
              <a:off x="4989535" y="1312644"/>
              <a:ext cx="189016" cy="219218"/>
              <a:chOff x="575483" y="722801"/>
              <a:chExt cx="518388" cy="601217"/>
            </a:xfrm>
          </p:grpSpPr>
          <p:sp>
            <p:nvSpPr>
              <p:cNvPr id="126" name="Picture Placeholder 45">
                <a:extLst>
                  <a:ext uri="{FF2B5EF4-FFF2-40B4-BE49-F238E27FC236}">
                    <a16:creationId xmlns:a16="http://schemas.microsoft.com/office/drawing/2014/main" id="{532E2426-37F6-8549-A31F-7FEDFA98DAF1}"/>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endParaRPr lang="en-US" sz="1798">
                  <a:solidFill>
                    <a:srgbClr val="717074"/>
                  </a:solidFill>
                  <a:latin typeface="Metropolis"/>
                </a:endParaRPr>
              </a:p>
            </p:txBody>
          </p:sp>
          <p:sp>
            <p:nvSpPr>
              <p:cNvPr id="127" name="Picture Placeholder 45">
                <a:extLst>
                  <a:ext uri="{FF2B5EF4-FFF2-40B4-BE49-F238E27FC236}">
                    <a16:creationId xmlns:a16="http://schemas.microsoft.com/office/drawing/2014/main" id="{9BD38DED-079E-AC4E-A8D5-51D142F04EE4}"/>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endParaRPr lang="en-US" sz="1798">
                  <a:solidFill>
                    <a:srgbClr val="717074"/>
                  </a:solidFill>
                  <a:latin typeface="Metropolis"/>
                </a:endParaRPr>
              </a:p>
            </p:txBody>
          </p:sp>
        </p:grpSp>
      </p:grpSp>
      <p:pic>
        <p:nvPicPr>
          <p:cNvPr id="2050" name="Picture 2">
            <a:extLst>
              <a:ext uri="{FF2B5EF4-FFF2-40B4-BE49-F238E27FC236}">
                <a16:creationId xmlns:a16="http://schemas.microsoft.com/office/drawing/2014/main" id="{174C61C7-AB60-8546-894C-6AE56FB0D1AA}"/>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939046" y="4572050"/>
            <a:ext cx="725137" cy="209704"/>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4" descr="Image result for zoom logo high res">
            <a:extLst>
              <a:ext uri="{FF2B5EF4-FFF2-40B4-BE49-F238E27FC236}">
                <a16:creationId xmlns:a16="http://schemas.microsoft.com/office/drawing/2014/main" id="{41FEF6DE-91F7-114D-8CBB-E6D6622561B4}"/>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367656" y="3105051"/>
            <a:ext cx="520426" cy="453033"/>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 descr="Dell Boomi for Salesforce Health Cloud - Boomi">
            <a:extLst>
              <a:ext uri="{FF2B5EF4-FFF2-40B4-BE49-F238E27FC236}">
                <a16:creationId xmlns:a16="http://schemas.microsoft.com/office/drawing/2014/main" id="{D639F250-EB26-7142-BAA1-F724CA4F33C9}"/>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868530" y="2559518"/>
            <a:ext cx="1454479" cy="673246"/>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06">
            <a:extLst>
              <a:ext uri="{FF2B5EF4-FFF2-40B4-BE49-F238E27FC236}">
                <a16:creationId xmlns:a16="http://schemas.microsoft.com/office/drawing/2014/main" id="{C30DCC39-A886-D048-BBD9-61E3E7D114F6}"/>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789248" y="3141157"/>
            <a:ext cx="810022" cy="450012"/>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16">
            <a:extLst>
              <a:ext uri="{FF2B5EF4-FFF2-40B4-BE49-F238E27FC236}">
                <a16:creationId xmlns:a16="http://schemas.microsoft.com/office/drawing/2014/main" id="{2071D63D-FDC7-9147-95C7-3F2712C75113}"/>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990697" y="2818953"/>
            <a:ext cx="1088811" cy="157834"/>
          </a:xfrm>
          <a:prstGeom prst="rect">
            <a:avLst/>
          </a:prstGeom>
          <a:noFill/>
          <a:extLst>
            <a:ext uri="{909E8E84-426E-40DD-AFC4-6F175D3DCCD1}">
              <a14:hiddenFill xmlns:a14="http://schemas.microsoft.com/office/drawing/2010/main">
                <a:solidFill>
                  <a:srgbClr val="FFFFFF"/>
                </a:solidFill>
              </a14:hiddenFill>
            </a:ext>
          </a:extLst>
        </p:spPr>
      </p:pic>
      <p:sp>
        <p:nvSpPr>
          <p:cNvPr id="209" name="Picture Placeholder 85" descr="Health Services&#10;">
            <a:extLst>
              <a:ext uri="{FF2B5EF4-FFF2-40B4-BE49-F238E27FC236}">
                <a16:creationId xmlns:a16="http://schemas.microsoft.com/office/drawing/2014/main" id="{141D9128-A6A8-C548-B6BC-D5B801652CE4}"/>
              </a:ext>
            </a:extLst>
          </p:cNvPr>
          <p:cNvSpPr/>
          <p:nvPr/>
        </p:nvSpPr>
        <p:spPr>
          <a:xfrm>
            <a:off x="4127013" y="1171301"/>
            <a:ext cx="494837" cy="494836"/>
          </a:xfrm>
          <a:custGeom>
            <a:avLst/>
            <a:gdLst>
              <a:gd name="connsiteX0" fmla="*/ 384789 w 600837"/>
              <a:gd name="connsiteY0" fmla="*/ 15812 h 600836"/>
              <a:gd name="connsiteX1" fmla="*/ 384789 w 600837"/>
              <a:gd name="connsiteY1" fmla="*/ 216112 h 600836"/>
              <a:gd name="connsiteX2" fmla="*/ 585026 w 600837"/>
              <a:gd name="connsiteY2" fmla="*/ 216112 h 600836"/>
              <a:gd name="connsiteX3" fmla="*/ 585026 w 600837"/>
              <a:gd name="connsiteY3" fmla="*/ 384789 h 600836"/>
              <a:gd name="connsiteX4" fmla="*/ 384789 w 600837"/>
              <a:gd name="connsiteY4" fmla="*/ 384789 h 600836"/>
              <a:gd name="connsiteX5" fmla="*/ 384789 w 600837"/>
              <a:gd name="connsiteY5" fmla="*/ 585026 h 600836"/>
              <a:gd name="connsiteX6" fmla="*/ 216112 w 600837"/>
              <a:gd name="connsiteY6" fmla="*/ 585026 h 600836"/>
              <a:gd name="connsiteX7" fmla="*/ 216112 w 600837"/>
              <a:gd name="connsiteY7" fmla="*/ 384789 h 600836"/>
              <a:gd name="connsiteX8" fmla="*/ 15812 w 600837"/>
              <a:gd name="connsiteY8" fmla="*/ 384789 h 600836"/>
              <a:gd name="connsiteX9" fmla="*/ 15812 w 600837"/>
              <a:gd name="connsiteY9" fmla="*/ 216112 h 600836"/>
              <a:gd name="connsiteX10" fmla="*/ 216112 w 600837"/>
              <a:gd name="connsiteY10" fmla="*/ 216112 h 600836"/>
              <a:gd name="connsiteX11" fmla="*/ 216112 w 600837"/>
              <a:gd name="connsiteY11" fmla="*/ 15812 h 600836"/>
              <a:gd name="connsiteX12" fmla="*/ 384789 w 600837"/>
              <a:gd name="connsiteY12" fmla="*/ 15812 h 600836"/>
              <a:gd name="connsiteX13" fmla="*/ 400600 w 600837"/>
              <a:gd name="connsiteY13" fmla="*/ 0 h 600836"/>
              <a:gd name="connsiteX14" fmla="*/ 200300 w 600837"/>
              <a:gd name="connsiteY14" fmla="*/ 0 h 600836"/>
              <a:gd name="connsiteX15" fmla="*/ 200300 w 600837"/>
              <a:gd name="connsiteY15" fmla="*/ 200300 h 600836"/>
              <a:gd name="connsiteX16" fmla="*/ 0 w 600837"/>
              <a:gd name="connsiteY16" fmla="*/ 200300 h 600836"/>
              <a:gd name="connsiteX17" fmla="*/ 0 w 600837"/>
              <a:gd name="connsiteY17" fmla="*/ 400600 h 600836"/>
              <a:gd name="connsiteX18" fmla="*/ 200300 w 600837"/>
              <a:gd name="connsiteY18" fmla="*/ 400600 h 600836"/>
              <a:gd name="connsiteX19" fmla="*/ 200300 w 600837"/>
              <a:gd name="connsiteY19" fmla="*/ 600837 h 600836"/>
              <a:gd name="connsiteX20" fmla="*/ 400600 w 600837"/>
              <a:gd name="connsiteY20" fmla="*/ 600837 h 600836"/>
              <a:gd name="connsiteX21" fmla="*/ 400600 w 600837"/>
              <a:gd name="connsiteY21" fmla="*/ 400600 h 600836"/>
              <a:gd name="connsiteX22" fmla="*/ 600837 w 600837"/>
              <a:gd name="connsiteY22" fmla="*/ 400600 h 600836"/>
              <a:gd name="connsiteX23" fmla="*/ 600837 w 600837"/>
              <a:gd name="connsiteY23" fmla="*/ 200300 h 600836"/>
              <a:gd name="connsiteX24" fmla="*/ 400600 w 600837"/>
              <a:gd name="connsiteY24" fmla="*/ 200300 h 600836"/>
              <a:gd name="connsiteX25" fmla="*/ 400600 w 600837"/>
              <a:gd name="connsiteY25" fmla="*/ 0 h 60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837" h="600836">
                <a:moveTo>
                  <a:pt x="384789" y="15812"/>
                </a:moveTo>
                <a:lnTo>
                  <a:pt x="384789" y="216112"/>
                </a:lnTo>
                <a:lnTo>
                  <a:pt x="585026" y="216112"/>
                </a:lnTo>
                <a:lnTo>
                  <a:pt x="585026" y="384789"/>
                </a:lnTo>
                <a:lnTo>
                  <a:pt x="384789" y="384789"/>
                </a:lnTo>
                <a:lnTo>
                  <a:pt x="384789" y="585026"/>
                </a:lnTo>
                <a:lnTo>
                  <a:pt x="216112" y="585026"/>
                </a:lnTo>
                <a:lnTo>
                  <a:pt x="216112" y="384789"/>
                </a:lnTo>
                <a:lnTo>
                  <a:pt x="15812" y="384789"/>
                </a:lnTo>
                <a:lnTo>
                  <a:pt x="15812" y="216112"/>
                </a:lnTo>
                <a:lnTo>
                  <a:pt x="216112" y="216112"/>
                </a:lnTo>
                <a:lnTo>
                  <a:pt x="216112" y="15812"/>
                </a:lnTo>
                <a:lnTo>
                  <a:pt x="384789" y="15812"/>
                </a:lnTo>
                <a:moveTo>
                  <a:pt x="400600" y="0"/>
                </a:moveTo>
                <a:lnTo>
                  <a:pt x="200300" y="0"/>
                </a:lnTo>
                <a:lnTo>
                  <a:pt x="200300" y="200300"/>
                </a:lnTo>
                <a:lnTo>
                  <a:pt x="0" y="200300"/>
                </a:lnTo>
                <a:lnTo>
                  <a:pt x="0" y="400600"/>
                </a:lnTo>
                <a:lnTo>
                  <a:pt x="200300" y="400600"/>
                </a:lnTo>
                <a:lnTo>
                  <a:pt x="200300" y="600837"/>
                </a:lnTo>
                <a:lnTo>
                  <a:pt x="400600" y="600837"/>
                </a:lnTo>
                <a:lnTo>
                  <a:pt x="400600" y="400600"/>
                </a:lnTo>
                <a:lnTo>
                  <a:pt x="600837" y="400600"/>
                </a:lnTo>
                <a:lnTo>
                  <a:pt x="600837" y="200300"/>
                </a:lnTo>
                <a:lnTo>
                  <a:pt x="400600" y="200300"/>
                </a:lnTo>
                <a:lnTo>
                  <a:pt x="400600" y="0"/>
                </a:lnTo>
                <a:close/>
              </a:path>
            </a:pathLst>
          </a:custGeom>
          <a:solidFill>
            <a:schemeClr val="accent2"/>
          </a:solidFill>
          <a:ln w="6271" cap="flat">
            <a:noFill/>
            <a:prstDash val="solid"/>
            <a:miter/>
          </a:ln>
        </p:spPr>
        <p:txBody>
          <a:bodyPr rtlCol="0" anchor="ctr"/>
          <a:lstStyle/>
          <a:p>
            <a:endParaRPr lang="en-US" sz="1799"/>
          </a:p>
        </p:txBody>
      </p:sp>
      <p:grpSp>
        <p:nvGrpSpPr>
          <p:cNvPr id="210" name="Group 209" descr="Healthcare&#10;">
            <a:extLst>
              <a:ext uri="{FF2B5EF4-FFF2-40B4-BE49-F238E27FC236}">
                <a16:creationId xmlns:a16="http://schemas.microsoft.com/office/drawing/2014/main" id="{ADEF12C4-D512-BA49-9BAC-77B65E3E996E}"/>
              </a:ext>
            </a:extLst>
          </p:cNvPr>
          <p:cNvGrpSpPr/>
          <p:nvPr/>
        </p:nvGrpSpPr>
        <p:grpSpPr>
          <a:xfrm>
            <a:off x="6513828" y="1165187"/>
            <a:ext cx="602114" cy="448613"/>
            <a:chOff x="4483882" y="2024220"/>
            <a:chExt cx="602271" cy="448730"/>
          </a:xfrm>
        </p:grpSpPr>
        <p:sp>
          <p:nvSpPr>
            <p:cNvPr id="211" name="Picture Placeholder 86">
              <a:extLst>
                <a:ext uri="{FF2B5EF4-FFF2-40B4-BE49-F238E27FC236}">
                  <a16:creationId xmlns:a16="http://schemas.microsoft.com/office/drawing/2014/main" id="{9148F5BF-2975-B641-B86F-FF9943336E2E}"/>
                </a:ext>
              </a:extLst>
            </p:cNvPr>
            <p:cNvSpPr/>
            <p:nvPr/>
          </p:nvSpPr>
          <p:spPr>
            <a:xfrm>
              <a:off x="4548714" y="2024220"/>
              <a:ext cx="537439" cy="448730"/>
            </a:xfrm>
            <a:custGeom>
              <a:avLst/>
              <a:gdLst>
                <a:gd name="connsiteX0" fmla="*/ 418937 w 537439"/>
                <a:gd name="connsiteY0" fmla="*/ 3668 h 448730"/>
                <a:gd name="connsiteX1" fmla="*/ 270372 w 537439"/>
                <a:gd name="connsiteY1" fmla="*/ 75895 h 448730"/>
                <a:gd name="connsiteX2" fmla="*/ 124021 w 537439"/>
                <a:gd name="connsiteY2" fmla="*/ 0 h 448730"/>
                <a:gd name="connsiteX3" fmla="*/ 124021 w 537439"/>
                <a:gd name="connsiteY3" fmla="*/ 0 h 448730"/>
                <a:gd name="connsiteX4" fmla="*/ 19792 w 537439"/>
                <a:gd name="connsiteY4" fmla="*/ 198339 h 448730"/>
                <a:gd name="connsiteX5" fmla="*/ 21056 w 537439"/>
                <a:gd name="connsiteY5" fmla="*/ 200047 h 448730"/>
                <a:gd name="connsiteX6" fmla="*/ 40536 w 537439"/>
                <a:gd name="connsiteY6" fmla="*/ 200047 h 448730"/>
                <a:gd name="connsiteX7" fmla="*/ 33200 w 537439"/>
                <a:gd name="connsiteY7" fmla="*/ 189991 h 448730"/>
                <a:gd name="connsiteX8" fmla="*/ 30923 w 537439"/>
                <a:gd name="connsiteY8" fmla="*/ 67673 h 448730"/>
                <a:gd name="connsiteX9" fmla="*/ 123831 w 537439"/>
                <a:gd name="connsiteY9" fmla="*/ 15812 h 448730"/>
                <a:gd name="connsiteX10" fmla="*/ 123831 w 537439"/>
                <a:gd name="connsiteY10" fmla="*/ 15812 h 448730"/>
                <a:gd name="connsiteX11" fmla="*/ 258735 w 537439"/>
                <a:gd name="connsiteY11" fmla="*/ 86963 h 448730"/>
                <a:gd name="connsiteX12" fmla="*/ 269740 w 537439"/>
                <a:gd name="connsiteY12" fmla="*/ 98853 h 448730"/>
                <a:gd name="connsiteX13" fmla="*/ 281377 w 537439"/>
                <a:gd name="connsiteY13" fmla="*/ 87532 h 448730"/>
                <a:gd name="connsiteX14" fmla="*/ 418937 w 537439"/>
                <a:gd name="connsiteY14" fmla="*/ 19796 h 448730"/>
                <a:gd name="connsiteX15" fmla="*/ 504382 w 537439"/>
                <a:gd name="connsiteY15" fmla="*/ 64384 h 448730"/>
                <a:gd name="connsiteX16" fmla="*/ 506470 w 537439"/>
                <a:gd name="connsiteY16" fmla="*/ 191888 h 448730"/>
                <a:gd name="connsiteX17" fmla="*/ 506470 w 537439"/>
                <a:gd name="connsiteY17" fmla="*/ 192268 h 448730"/>
                <a:gd name="connsiteX18" fmla="*/ 506470 w 537439"/>
                <a:gd name="connsiteY18" fmla="*/ 192711 h 448730"/>
                <a:gd name="connsiteX19" fmla="*/ 373653 w 537439"/>
                <a:gd name="connsiteY19" fmla="*/ 342540 h 448730"/>
                <a:gd name="connsiteX20" fmla="*/ 270119 w 537439"/>
                <a:gd name="connsiteY20" fmla="*/ 428745 h 448730"/>
                <a:gd name="connsiteX21" fmla="*/ 78041 w 537439"/>
                <a:gd name="connsiteY21" fmla="*/ 247102 h 448730"/>
                <a:gd name="connsiteX22" fmla="*/ 57296 w 537439"/>
                <a:gd name="connsiteY22" fmla="*/ 247102 h 448730"/>
                <a:gd name="connsiteX23" fmla="*/ 270246 w 537439"/>
                <a:gd name="connsiteY23" fmla="*/ 448730 h 448730"/>
                <a:gd name="connsiteX24" fmla="*/ 520953 w 537439"/>
                <a:gd name="connsiteY24" fmla="*/ 198023 h 448730"/>
                <a:gd name="connsiteX25" fmla="*/ 418937 w 537439"/>
                <a:gd name="connsiteY25" fmla="*/ 3668 h 44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439" h="448730">
                  <a:moveTo>
                    <a:pt x="418937" y="3668"/>
                  </a:moveTo>
                  <a:cubicBezTo>
                    <a:pt x="374665" y="3668"/>
                    <a:pt x="322740" y="24792"/>
                    <a:pt x="270372" y="75895"/>
                  </a:cubicBezTo>
                  <a:cubicBezTo>
                    <a:pt x="220218" y="21630"/>
                    <a:pt x="168673" y="0"/>
                    <a:pt x="124021" y="0"/>
                  </a:cubicBezTo>
                  <a:lnTo>
                    <a:pt x="124021" y="0"/>
                  </a:lnTo>
                  <a:cubicBezTo>
                    <a:pt x="29152" y="0"/>
                    <a:pt x="-34094" y="99676"/>
                    <a:pt x="19792" y="198339"/>
                  </a:cubicBezTo>
                  <a:lnTo>
                    <a:pt x="21056" y="200047"/>
                  </a:lnTo>
                  <a:lnTo>
                    <a:pt x="40536" y="200047"/>
                  </a:lnTo>
                  <a:lnTo>
                    <a:pt x="33200" y="189991"/>
                  </a:lnTo>
                  <a:cubicBezTo>
                    <a:pt x="10558" y="148059"/>
                    <a:pt x="9672" y="103534"/>
                    <a:pt x="30923" y="67673"/>
                  </a:cubicBezTo>
                  <a:cubicBezTo>
                    <a:pt x="50429" y="35056"/>
                    <a:pt x="85830" y="15295"/>
                    <a:pt x="123831" y="15812"/>
                  </a:cubicBezTo>
                  <a:lnTo>
                    <a:pt x="123831" y="15812"/>
                  </a:lnTo>
                  <a:cubicBezTo>
                    <a:pt x="180753" y="15812"/>
                    <a:pt x="228756" y="54518"/>
                    <a:pt x="258735" y="86963"/>
                  </a:cubicBezTo>
                  <a:lnTo>
                    <a:pt x="269740" y="98853"/>
                  </a:lnTo>
                  <a:lnTo>
                    <a:pt x="281377" y="87532"/>
                  </a:lnTo>
                  <a:cubicBezTo>
                    <a:pt x="338868" y="31560"/>
                    <a:pt x="387883" y="19796"/>
                    <a:pt x="418937" y="19796"/>
                  </a:cubicBezTo>
                  <a:cubicBezTo>
                    <a:pt x="453209" y="18901"/>
                    <a:pt x="485516" y="35759"/>
                    <a:pt x="504382" y="64384"/>
                  </a:cubicBezTo>
                  <a:cubicBezTo>
                    <a:pt x="526645" y="98790"/>
                    <a:pt x="527404" y="145276"/>
                    <a:pt x="506470" y="191888"/>
                  </a:cubicBezTo>
                  <a:lnTo>
                    <a:pt x="506470" y="192268"/>
                  </a:lnTo>
                  <a:lnTo>
                    <a:pt x="506470" y="192711"/>
                  </a:lnTo>
                  <a:cubicBezTo>
                    <a:pt x="498121" y="214467"/>
                    <a:pt x="468522" y="258107"/>
                    <a:pt x="373653" y="342540"/>
                  </a:cubicBezTo>
                  <a:cubicBezTo>
                    <a:pt x="329950" y="380994"/>
                    <a:pt x="288271" y="414451"/>
                    <a:pt x="270119" y="428745"/>
                  </a:cubicBezTo>
                  <a:cubicBezTo>
                    <a:pt x="200334" y="374593"/>
                    <a:pt x="136003" y="313756"/>
                    <a:pt x="78041" y="247102"/>
                  </a:cubicBezTo>
                  <a:lnTo>
                    <a:pt x="57296" y="247102"/>
                  </a:lnTo>
                  <a:cubicBezTo>
                    <a:pt x="152165" y="362020"/>
                    <a:pt x="270246" y="448730"/>
                    <a:pt x="270246" y="448730"/>
                  </a:cubicBezTo>
                  <a:cubicBezTo>
                    <a:pt x="270246" y="448730"/>
                    <a:pt x="489520" y="280180"/>
                    <a:pt x="520953" y="198023"/>
                  </a:cubicBezTo>
                  <a:cubicBezTo>
                    <a:pt x="567312" y="94679"/>
                    <a:pt x="510391" y="3668"/>
                    <a:pt x="418937" y="3668"/>
                  </a:cubicBezTo>
                  <a:close/>
                </a:path>
              </a:pathLst>
            </a:custGeom>
            <a:solidFill>
              <a:schemeClr val="accent2"/>
            </a:solidFill>
            <a:ln w="6271" cap="flat">
              <a:noFill/>
              <a:prstDash val="solid"/>
              <a:miter/>
            </a:ln>
          </p:spPr>
          <p:txBody>
            <a:bodyPr rtlCol="0" anchor="ctr"/>
            <a:lstStyle/>
            <a:p>
              <a:endParaRPr lang="en-US" sz="1799"/>
            </a:p>
          </p:txBody>
        </p:sp>
        <p:sp>
          <p:nvSpPr>
            <p:cNvPr id="212" name="Picture Placeholder 86">
              <a:extLst>
                <a:ext uri="{FF2B5EF4-FFF2-40B4-BE49-F238E27FC236}">
                  <a16:creationId xmlns:a16="http://schemas.microsoft.com/office/drawing/2014/main" id="{8525CEF8-1312-CD44-A3FA-74862EE4891C}"/>
                </a:ext>
              </a:extLst>
            </p:cNvPr>
            <p:cNvSpPr/>
            <p:nvPr/>
          </p:nvSpPr>
          <p:spPr>
            <a:xfrm>
              <a:off x="4483882" y="2131667"/>
              <a:ext cx="474345" cy="253371"/>
            </a:xfrm>
            <a:custGeom>
              <a:avLst/>
              <a:gdLst>
                <a:gd name="connsiteX0" fmla="*/ 236350 w 474345"/>
                <a:gd name="connsiteY0" fmla="*/ 119100 h 253371"/>
                <a:gd name="connsiteX1" fmla="*/ 267594 w 474345"/>
                <a:gd name="connsiteY1" fmla="*/ 33908 h 253371"/>
                <a:gd name="connsiteX2" fmla="*/ 326286 w 474345"/>
                <a:gd name="connsiteY2" fmla="*/ 247553 h 253371"/>
                <a:gd name="connsiteX3" fmla="*/ 333559 w 474345"/>
                <a:gd name="connsiteY3" fmla="*/ 253372 h 253371"/>
                <a:gd name="connsiteX4" fmla="*/ 333939 w 474345"/>
                <a:gd name="connsiteY4" fmla="*/ 253372 h 253371"/>
                <a:gd name="connsiteX5" fmla="*/ 341339 w 474345"/>
                <a:gd name="connsiteY5" fmla="*/ 248249 h 253371"/>
                <a:gd name="connsiteX6" fmla="*/ 388077 w 474345"/>
                <a:gd name="connsiteY6" fmla="*/ 124287 h 253371"/>
                <a:gd name="connsiteX7" fmla="*/ 474345 w 474345"/>
                <a:gd name="connsiteY7" fmla="*/ 124287 h 253371"/>
                <a:gd name="connsiteX8" fmla="*/ 474345 w 474345"/>
                <a:gd name="connsiteY8" fmla="*/ 108475 h 253371"/>
                <a:gd name="connsiteX9" fmla="*/ 382638 w 474345"/>
                <a:gd name="connsiteY9" fmla="*/ 108475 h 253371"/>
                <a:gd name="connsiteX10" fmla="*/ 375239 w 474345"/>
                <a:gd name="connsiteY10" fmla="*/ 113598 h 253371"/>
                <a:gd name="connsiteX11" fmla="*/ 335204 w 474345"/>
                <a:gd name="connsiteY11" fmla="*/ 219788 h 253371"/>
                <a:gd name="connsiteX12" fmla="*/ 276385 w 474345"/>
                <a:gd name="connsiteY12" fmla="*/ 5827 h 253371"/>
                <a:gd name="connsiteX13" fmla="*/ 266677 w 474345"/>
                <a:gd name="connsiteY13" fmla="*/ 281 h 253371"/>
                <a:gd name="connsiteX14" fmla="*/ 261332 w 474345"/>
                <a:gd name="connsiteY14" fmla="*/ 5194 h 253371"/>
                <a:gd name="connsiteX15" fmla="*/ 223322 w 474345"/>
                <a:gd name="connsiteY15" fmla="*/ 108475 h 253371"/>
                <a:gd name="connsiteX16" fmla="*/ 0 w 474345"/>
                <a:gd name="connsiteY16" fmla="*/ 108475 h 253371"/>
                <a:gd name="connsiteX17" fmla="*/ 0 w 474345"/>
                <a:gd name="connsiteY17" fmla="*/ 124287 h 253371"/>
                <a:gd name="connsiteX18" fmla="*/ 228951 w 474345"/>
                <a:gd name="connsiteY18" fmla="*/ 124287 h 253371"/>
                <a:gd name="connsiteX19" fmla="*/ 236350 w 474345"/>
                <a:gd name="connsiteY19" fmla="*/ 119100 h 25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4345" h="253371">
                  <a:moveTo>
                    <a:pt x="236350" y="119100"/>
                  </a:moveTo>
                  <a:lnTo>
                    <a:pt x="267594" y="33908"/>
                  </a:lnTo>
                  <a:lnTo>
                    <a:pt x="326286" y="247553"/>
                  </a:lnTo>
                  <a:cubicBezTo>
                    <a:pt x="327223" y="250844"/>
                    <a:pt x="330143" y="253179"/>
                    <a:pt x="333559" y="253372"/>
                  </a:cubicBezTo>
                  <a:lnTo>
                    <a:pt x="333939" y="253372"/>
                  </a:lnTo>
                  <a:cubicBezTo>
                    <a:pt x="337231" y="253372"/>
                    <a:pt x="340179" y="251331"/>
                    <a:pt x="341339" y="248249"/>
                  </a:cubicBezTo>
                  <a:lnTo>
                    <a:pt x="388077" y="124287"/>
                  </a:lnTo>
                  <a:lnTo>
                    <a:pt x="474345" y="124287"/>
                  </a:lnTo>
                  <a:lnTo>
                    <a:pt x="474345" y="108475"/>
                  </a:lnTo>
                  <a:lnTo>
                    <a:pt x="382638" y="108475"/>
                  </a:lnTo>
                  <a:cubicBezTo>
                    <a:pt x="379346" y="108475"/>
                    <a:pt x="376398" y="110516"/>
                    <a:pt x="375239" y="113598"/>
                  </a:cubicBezTo>
                  <a:lnTo>
                    <a:pt x="335204" y="219788"/>
                  </a:lnTo>
                  <a:lnTo>
                    <a:pt x="276385" y="5827"/>
                  </a:lnTo>
                  <a:cubicBezTo>
                    <a:pt x="275236" y="1615"/>
                    <a:pt x="270890" y="-868"/>
                    <a:pt x="266677" y="281"/>
                  </a:cubicBezTo>
                  <a:cubicBezTo>
                    <a:pt x="264204" y="955"/>
                    <a:pt x="262212" y="2787"/>
                    <a:pt x="261332" y="5194"/>
                  </a:cubicBezTo>
                  <a:lnTo>
                    <a:pt x="223322" y="108475"/>
                  </a:lnTo>
                  <a:lnTo>
                    <a:pt x="0" y="108475"/>
                  </a:lnTo>
                  <a:lnTo>
                    <a:pt x="0" y="124287"/>
                  </a:lnTo>
                  <a:lnTo>
                    <a:pt x="228951" y="124287"/>
                  </a:lnTo>
                  <a:cubicBezTo>
                    <a:pt x="232260" y="124276"/>
                    <a:pt x="235212" y="122207"/>
                    <a:pt x="236350" y="119100"/>
                  </a:cubicBezTo>
                  <a:close/>
                </a:path>
              </a:pathLst>
            </a:custGeom>
            <a:solidFill>
              <a:schemeClr val="accent2"/>
            </a:solidFill>
            <a:ln w="6271" cap="flat">
              <a:noFill/>
              <a:prstDash val="solid"/>
              <a:miter/>
            </a:ln>
          </p:spPr>
          <p:txBody>
            <a:bodyPr rtlCol="0" anchor="ctr"/>
            <a:lstStyle/>
            <a:p>
              <a:endParaRPr lang="en-US" sz="1799"/>
            </a:p>
          </p:txBody>
        </p:sp>
      </p:grpSp>
      <p:grpSp>
        <p:nvGrpSpPr>
          <p:cNvPr id="213" name="Group 212" descr="Pharmaceutical&#10;">
            <a:extLst>
              <a:ext uri="{FF2B5EF4-FFF2-40B4-BE49-F238E27FC236}">
                <a16:creationId xmlns:a16="http://schemas.microsoft.com/office/drawing/2014/main" id="{135CF479-FDAF-AA44-8D9C-D6DFC9AB1491}"/>
              </a:ext>
            </a:extLst>
          </p:cNvPr>
          <p:cNvGrpSpPr/>
          <p:nvPr/>
        </p:nvGrpSpPr>
        <p:grpSpPr>
          <a:xfrm>
            <a:off x="10322647" y="1620279"/>
            <a:ext cx="214282" cy="407982"/>
            <a:chOff x="11218754" y="1946839"/>
            <a:chExt cx="316231" cy="602089"/>
          </a:xfrm>
        </p:grpSpPr>
        <p:sp>
          <p:nvSpPr>
            <p:cNvPr id="214" name="Picture Placeholder 91">
              <a:extLst>
                <a:ext uri="{FF2B5EF4-FFF2-40B4-BE49-F238E27FC236}">
                  <a16:creationId xmlns:a16="http://schemas.microsoft.com/office/drawing/2014/main" id="{3A115EE9-1881-4A4A-9C5C-1F7DC4E3FEFB}"/>
                </a:ext>
              </a:extLst>
            </p:cNvPr>
            <p:cNvSpPr/>
            <p:nvPr/>
          </p:nvSpPr>
          <p:spPr>
            <a:xfrm>
              <a:off x="11218754" y="1946839"/>
              <a:ext cx="316231" cy="602089"/>
            </a:xfrm>
            <a:custGeom>
              <a:avLst/>
              <a:gdLst>
                <a:gd name="connsiteX0" fmla="*/ 242297 w 316231"/>
                <a:gd name="connsiteY0" fmla="*/ 105587 h 602089"/>
                <a:gd name="connsiteX1" fmla="*/ 239767 w 316231"/>
                <a:gd name="connsiteY1" fmla="*/ 105587 h 602089"/>
                <a:gd name="connsiteX2" fmla="*/ 239767 w 316231"/>
                <a:gd name="connsiteY2" fmla="*/ 75610 h 602089"/>
                <a:gd name="connsiteX3" fmla="*/ 270694 w 316231"/>
                <a:gd name="connsiteY3" fmla="*/ 75610 h 602089"/>
                <a:gd name="connsiteX4" fmla="*/ 283849 w 316231"/>
                <a:gd name="connsiteY4" fmla="*/ 62427 h 602089"/>
                <a:gd name="connsiteX5" fmla="*/ 283849 w 316231"/>
                <a:gd name="connsiteY5" fmla="*/ 13056 h 602089"/>
                <a:gd name="connsiteX6" fmla="*/ 270694 w 316231"/>
                <a:gd name="connsiteY6" fmla="*/ 0 h 602089"/>
                <a:gd name="connsiteX7" fmla="*/ 45539 w 316231"/>
                <a:gd name="connsiteY7" fmla="*/ 0 h 602089"/>
                <a:gd name="connsiteX8" fmla="*/ 32320 w 316231"/>
                <a:gd name="connsiteY8" fmla="*/ 13183 h 602089"/>
                <a:gd name="connsiteX9" fmla="*/ 32320 w 316231"/>
                <a:gd name="connsiteY9" fmla="*/ 62554 h 602089"/>
                <a:gd name="connsiteX10" fmla="*/ 45539 w 316231"/>
                <a:gd name="connsiteY10" fmla="*/ 75737 h 602089"/>
                <a:gd name="connsiteX11" fmla="*/ 76466 w 316231"/>
                <a:gd name="connsiteY11" fmla="*/ 75737 h 602089"/>
                <a:gd name="connsiteX12" fmla="*/ 76466 w 316231"/>
                <a:gd name="connsiteY12" fmla="*/ 105714 h 602089"/>
                <a:gd name="connsiteX13" fmla="*/ 75138 w 316231"/>
                <a:gd name="connsiteY13" fmla="*/ 105714 h 602089"/>
                <a:gd name="connsiteX14" fmla="*/ 1 w 316231"/>
                <a:gd name="connsiteY14" fmla="*/ 194443 h 602089"/>
                <a:gd name="connsiteX15" fmla="*/ 1 w 316231"/>
                <a:gd name="connsiteY15" fmla="*/ 578893 h 602089"/>
                <a:gd name="connsiteX16" fmla="*/ 22642 w 316231"/>
                <a:gd name="connsiteY16" fmla="*/ 602089 h 602089"/>
                <a:gd name="connsiteX17" fmla="*/ 22896 w 316231"/>
                <a:gd name="connsiteY17" fmla="*/ 602089 h 602089"/>
                <a:gd name="connsiteX18" fmla="*/ 294095 w 316231"/>
                <a:gd name="connsiteY18" fmla="*/ 602089 h 602089"/>
                <a:gd name="connsiteX19" fmla="*/ 316231 w 316231"/>
                <a:gd name="connsiteY19" fmla="*/ 579971 h 602089"/>
                <a:gd name="connsiteX20" fmla="*/ 316231 w 316231"/>
                <a:gd name="connsiteY20" fmla="*/ 193366 h 602089"/>
                <a:gd name="connsiteX21" fmla="*/ 242297 w 316231"/>
                <a:gd name="connsiteY21" fmla="*/ 105587 h 602089"/>
                <a:gd name="connsiteX22" fmla="*/ 48132 w 316231"/>
                <a:gd name="connsiteY22" fmla="*/ 59765 h 602089"/>
                <a:gd name="connsiteX23" fmla="*/ 48132 w 316231"/>
                <a:gd name="connsiteY23" fmla="*/ 15718 h 602089"/>
                <a:gd name="connsiteX24" fmla="*/ 268038 w 316231"/>
                <a:gd name="connsiteY24" fmla="*/ 15718 h 602089"/>
                <a:gd name="connsiteX25" fmla="*/ 268038 w 316231"/>
                <a:gd name="connsiteY25" fmla="*/ 60082 h 602089"/>
                <a:gd name="connsiteX26" fmla="*/ 223956 w 316231"/>
                <a:gd name="connsiteY26" fmla="*/ 75673 h 602089"/>
                <a:gd name="connsiteX27" fmla="*/ 223956 w 316231"/>
                <a:gd name="connsiteY27" fmla="*/ 105271 h 602089"/>
                <a:gd name="connsiteX28" fmla="*/ 92277 w 316231"/>
                <a:gd name="connsiteY28" fmla="*/ 105271 h 602089"/>
                <a:gd name="connsiteX29" fmla="*/ 92277 w 316231"/>
                <a:gd name="connsiteY29" fmla="*/ 75673 h 602089"/>
                <a:gd name="connsiteX30" fmla="*/ 300420 w 316231"/>
                <a:gd name="connsiteY30" fmla="*/ 579844 h 602089"/>
                <a:gd name="connsiteX31" fmla="*/ 294095 w 316231"/>
                <a:gd name="connsiteY31" fmla="*/ 586182 h 602089"/>
                <a:gd name="connsiteX32" fmla="*/ 22896 w 316231"/>
                <a:gd name="connsiteY32" fmla="*/ 586182 h 602089"/>
                <a:gd name="connsiteX33" fmla="*/ 15813 w 316231"/>
                <a:gd name="connsiteY33" fmla="*/ 579083 h 602089"/>
                <a:gd name="connsiteX34" fmla="*/ 15813 w 316231"/>
                <a:gd name="connsiteY34" fmla="*/ 505375 h 602089"/>
                <a:gd name="connsiteX35" fmla="*/ 300420 w 316231"/>
                <a:gd name="connsiteY35" fmla="*/ 505375 h 602089"/>
                <a:gd name="connsiteX36" fmla="*/ 300420 w 316231"/>
                <a:gd name="connsiteY36" fmla="*/ 489530 h 602089"/>
                <a:gd name="connsiteX37" fmla="*/ 15813 w 316231"/>
                <a:gd name="connsiteY37" fmla="*/ 489530 h 602089"/>
                <a:gd name="connsiteX38" fmla="*/ 15813 w 316231"/>
                <a:gd name="connsiteY38" fmla="*/ 216182 h 602089"/>
                <a:gd name="connsiteX39" fmla="*/ 300420 w 316231"/>
                <a:gd name="connsiteY39" fmla="*/ 216182 h 602089"/>
                <a:gd name="connsiteX40" fmla="*/ 300420 w 316231"/>
                <a:gd name="connsiteY40" fmla="*/ 200337 h 602089"/>
                <a:gd name="connsiteX41" fmla="*/ 15813 w 316231"/>
                <a:gd name="connsiteY41" fmla="*/ 200337 h 602089"/>
                <a:gd name="connsiteX42" fmla="*/ 15813 w 316231"/>
                <a:gd name="connsiteY42" fmla="*/ 194570 h 602089"/>
                <a:gd name="connsiteX43" fmla="*/ 75138 w 316231"/>
                <a:gd name="connsiteY43" fmla="*/ 121432 h 602089"/>
                <a:gd name="connsiteX44" fmla="*/ 242297 w 316231"/>
                <a:gd name="connsiteY44" fmla="*/ 121432 h 602089"/>
                <a:gd name="connsiteX45" fmla="*/ 300420 w 316231"/>
                <a:gd name="connsiteY45" fmla="*/ 193366 h 60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6231" h="602089">
                  <a:moveTo>
                    <a:pt x="242297" y="105587"/>
                  </a:moveTo>
                  <a:lnTo>
                    <a:pt x="239767" y="105587"/>
                  </a:lnTo>
                  <a:lnTo>
                    <a:pt x="239767" y="75610"/>
                  </a:lnTo>
                  <a:lnTo>
                    <a:pt x="270694" y="75610"/>
                  </a:lnTo>
                  <a:cubicBezTo>
                    <a:pt x="277960" y="75610"/>
                    <a:pt x="283849" y="69708"/>
                    <a:pt x="283849" y="62427"/>
                  </a:cubicBezTo>
                  <a:lnTo>
                    <a:pt x="283849" y="13056"/>
                  </a:lnTo>
                  <a:cubicBezTo>
                    <a:pt x="283780" y="5825"/>
                    <a:pt x="277911" y="-1"/>
                    <a:pt x="270694" y="0"/>
                  </a:cubicBezTo>
                  <a:lnTo>
                    <a:pt x="45539" y="0"/>
                  </a:lnTo>
                  <a:cubicBezTo>
                    <a:pt x="38263" y="0"/>
                    <a:pt x="32355" y="5892"/>
                    <a:pt x="32320" y="13183"/>
                  </a:cubicBezTo>
                  <a:lnTo>
                    <a:pt x="32320" y="62554"/>
                  </a:lnTo>
                  <a:cubicBezTo>
                    <a:pt x="32355" y="69845"/>
                    <a:pt x="38263" y="75737"/>
                    <a:pt x="45539" y="75737"/>
                  </a:cubicBezTo>
                  <a:lnTo>
                    <a:pt x="76466" y="75737"/>
                  </a:lnTo>
                  <a:lnTo>
                    <a:pt x="76466" y="105714"/>
                  </a:lnTo>
                  <a:lnTo>
                    <a:pt x="75138" y="105714"/>
                  </a:lnTo>
                  <a:cubicBezTo>
                    <a:pt x="26059" y="105714"/>
                    <a:pt x="1" y="145515"/>
                    <a:pt x="1" y="194443"/>
                  </a:cubicBezTo>
                  <a:lnTo>
                    <a:pt x="1" y="578893"/>
                  </a:lnTo>
                  <a:cubicBezTo>
                    <a:pt x="-138" y="591562"/>
                    <a:pt x="9998" y="601950"/>
                    <a:pt x="22642" y="602089"/>
                  </a:cubicBezTo>
                  <a:cubicBezTo>
                    <a:pt x="22727" y="602089"/>
                    <a:pt x="22812" y="602089"/>
                    <a:pt x="22896" y="602089"/>
                  </a:cubicBezTo>
                  <a:lnTo>
                    <a:pt x="294095" y="602089"/>
                  </a:lnTo>
                  <a:cubicBezTo>
                    <a:pt x="306296" y="602089"/>
                    <a:pt x="316197" y="592196"/>
                    <a:pt x="316231" y="579971"/>
                  </a:cubicBezTo>
                  <a:lnTo>
                    <a:pt x="316231" y="193366"/>
                  </a:lnTo>
                  <a:cubicBezTo>
                    <a:pt x="316231" y="144882"/>
                    <a:pt x="290680" y="105587"/>
                    <a:pt x="242297" y="105587"/>
                  </a:cubicBezTo>
                  <a:close/>
                  <a:moveTo>
                    <a:pt x="48132" y="59765"/>
                  </a:moveTo>
                  <a:lnTo>
                    <a:pt x="48132" y="15718"/>
                  </a:lnTo>
                  <a:lnTo>
                    <a:pt x="268038" y="15718"/>
                  </a:lnTo>
                  <a:lnTo>
                    <a:pt x="268038" y="60082"/>
                  </a:lnTo>
                  <a:close/>
                  <a:moveTo>
                    <a:pt x="223956" y="75673"/>
                  </a:moveTo>
                  <a:lnTo>
                    <a:pt x="223956" y="105271"/>
                  </a:lnTo>
                  <a:lnTo>
                    <a:pt x="92277" y="105271"/>
                  </a:lnTo>
                  <a:lnTo>
                    <a:pt x="92277" y="75673"/>
                  </a:lnTo>
                  <a:close/>
                  <a:moveTo>
                    <a:pt x="300420" y="579844"/>
                  </a:moveTo>
                  <a:cubicBezTo>
                    <a:pt x="300420" y="583342"/>
                    <a:pt x="297588" y="586182"/>
                    <a:pt x="294095" y="586182"/>
                  </a:cubicBezTo>
                  <a:lnTo>
                    <a:pt x="22896" y="586182"/>
                  </a:lnTo>
                  <a:cubicBezTo>
                    <a:pt x="18984" y="586182"/>
                    <a:pt x="15813" y="583006"/>
                    <a:pt x="15813" y="579083"/>
                  </a:cubicBezTo>
                  <a:lnTo>
                    <a:pt x="15813" y="505375"/>
                  </a:lnTo>
                  <a:lnTo>
                    <a:pt x="300420" y="505375"/>
                  </a:lnTo>
                  <a:close/>
                  <a:moveTo>
                    <a:pt x="300420" y="489530"/>
                  </a:moveTo>
                  <a:lnTo>
                    <a:pt x="15813" y="489530"/>
                  </a:lnTo>
                  <a:lnTo>
                    <a:pt x="15813" y="216182"/>
                  </a:lnTo>
                  <a:lnTo>
                    <a:pt x="300420" y="216182"/>
                  </a:lnTo>
                  <a:close/>
                  <a:moveTo>
                    <a:pt x="300420" y="200337"/>
                  </a:moveTo>
                  <a:lnTo>
                    <a:pt x="15813" y="200337"/>
                  </a:lnTo>
                  <a:lnTo>
                    <a:pt x="15813" y="194570"/>
                  </a:lnTo>
                  <a:cubicBezTo>
                    <a:pt x="15813" y="140635"/>
                    <a:pt x="46424" y="121432"/>
                    <a:pt x="75138" y="121432"/>
                  </a:cubicBezTo>
                  <a:lnTo>
                    <a:pt x="242297" y="121432"/>
                  </a:lnTo>
                  <a:cubicBezTo>
                    <a:pt x="285114" y="121432"/>
                    <a:pt x="300420" y="158571"/>
                    <a:pt x="300420" y="193366"/>
                  </a:cubicBezTo>
                  <a:close/>
                </a:path>
              </a:pathLst>
            </a:custGeom>
            <a:solidFill>
              <a:schemeClr val="accent2"/>
            </a:solidFill>
            <a:ln w="6271" cap="flat">
              <a:noFill/>
              <a:prstDash val="solid"/>
              <a:miter/>
            </a:ln>
          </p:spPr>
          <p:txBody>
            <a:bodyPr rtlCol="0" anchor="ctr"/>
            <a:lstStyle/>
            <a:p>
              <a:endParaRPr lang="en-US" sz="1799"/>
            </a:p>
          </p:txBody>
        </p:sp>
        <p:sp>
          <p:nvSpPr>
            <p:cNvPr id="215" name="Picture Placeholder 91">
              <a:extLst>
                <a:ext uri="{FF2B5EF4-FFF2-40B4-BE49-F238E27FC236}">
                  <a16:creationId xmlns:a16="http://schemas.microsoft.com/office/drawing/2014/main" id="{B4C520E5-C613-CC47-A769-1E67DBFB6FB3}"/>
                </a:ext>
              </a:extLst>
            </p:cNvPr>
            <p:cNvSpPr/>
            <p:nvPr/>
          </p:nvSpPr>
          <p:spPr>
            <a:xfrm>
              <a:off x="11275487" y="2199463"/>
              <a:ext cx="202766" cy="190133"/>
            </a:xfrm>
            <a:custGeom>
              <a:avLst/>
              <a:gdLst>
                <a:gd name="connsiteX0" fmla="*/ 60210 w 202766"/>
                <a:gd name="connsiteY0" fmla="*/ 190133 h 190133"/>
                <a:gd name="connsiteX1" fmla="*/ 143505 w 202766"/>
                <a:gd name="connsiteY1" fmla="*/ 190133 h 190133"/>
                <a:gd name="connsiteX2" fmla="*/ 143505 w 202766"/>
                <a:gd name="connsiteY2" fmla="*/ 134741 h 190133"/>
                <a:gd name="connsiteX3" fmla="*/ 202767 w 202766"/>
                <a:gd name="connsiteY3" fmla="*/ 134741 h 190133"/>
                <a:gd name="connsiteX4" fmla="*/ 202767 w 202766"/>
                <a:gd name="connsiteY4" fmla="*/ 54949 h 190133"/>
                <a:gd name="connsiteX5" fmla="*/ 143505 w 202766"/>
                <a:gd name="connsiteY5" fmla="*/ 54949 h 190133"/>
                <a:gd name="connsiteX6" fmla="*/ 143505 w 202766"/>
                <a:gd name="connsiteY6" fmla="*/ 0 h 190133"/>
                <a:gd name="connsiteX7" fmla="*/ 60210 w 202766"/>
                <a:gd name="connsiteY7" fmla="*/ 0 h 190133"/>
                <a:gd name="connsiteX8" fmla="*/ 60210 w 202766"/>
                <a:gd name="connsiteY8" fmla="*/ 54949 h 190133"/>
                <a:gd name="connsiteX9" fmla="*/ 0 w 202766"/>
                <a:gd name="connsiteY9" fmla="*/ 54949 h 190133"/>
                <a:gd name="connsiteX10" fmla="*/ 0 w 202766"/>
                <a:gd name="connsiteY10" fmla="*/ 134741 h 190133"/>
                <a:gd name="connsiteX11" fmla="*/ 60210 w 202766"/>
                <a:gd name="connsiteY11" fmla="*/ 134741 h 190133"/>
                <a:gd name="connsiteX12" fmla="*/ 15938 w 202766"/>
                <a:gd name="connsiteY12" fmla="*/ 118897 h 190133"/>
                <a:gd name="connsiteX13" fmla="*/ 15938 w 202766"/>
                <a:gd name="connsiteY13" fmla="*/ 70603 h 190133"/>
                <a:gd name="connsiteX14" fmla="*/ 76148 w 202766"/>
                <a:gd name="connsiteY14" fmla="*/ 70603 h 190133"/>
                <a:gd name="connsiteX15" fmla="*/ 76148 w 202766"/>
                <a:gd name="connsiteY15" fmla="*/ 15844 h 190133"/>
                <a:gd name="connsiteX16" fmla="*/ 127820 w 202766"/>
                <a:gd name="connsiteY16" fmla="*/ 15844 h 190133"/>
                <a:gd name="connsiteX17" fmla="*/ 127820 w 202766"/>
                <a:gd name="connsiteY17" fmla="*/ 70603 h 190133"/>
                <a:gd name="connsiteX18" fmla="*/ 187082 w 202766"/>
                <a:gd name="connsiteY18" fmla="*/ 70603 h 190133"/>
                <a:gd name="connsiteX19" fmla="*/ 187082 w 202766"/>
                <a:gd name="connsiteY19" fmla="*/ 118707 h 190133"/>
                <a:gd name="connsiteX20" fmla="*/ 127694 w 202766"/>
                <a:gd name="connsiteY20" fmla="*/ 118707 h 190133"/>
                <a:gd name="connsiteX21" fmla="*/ 127694 w 202766"/>
                <a:gd name="connsiteY21" fmla="*/ 174099 h 190133"/>
                <a:gd name="connsiteX22" fmla="*/ 76022 w 202766"/>
                <a:gd name="connsiteY22" fmla="*/ 174099 h 190133"/>
                <a:gd name="connsiteX23" fmla="*/ 76022 w 202766"/>
                <a:gd name="connsiteY23" fmla="*/ 118897 h 190133"/>
                <a:gd name="connsiteX24" fmla="*/ 15812 w 202766"/>
                <a:gd name="connsiteY24" fmla="*/ 118897 h 19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2766" h="190133">
                  <a:moveTo>
                    <a:pt x="60210" y="190133"/>
                  </a:moveTo>
                  <a:lnTo>
                    <a:pt x="143505" y="190133"/>
                  </a:lnTo>
                  <a:lnTo>
                    <a:pt x="143505" y="134741"/>
                  </a:lnTo>
                  <a:lnTo>
                    <a:pt x="202767" y="134741"/>
                  </a:lnTo>
                  <a:lnTo>
                    <a:pt x="202767" y="54949"/>
                  </a:lnTo>
                  <a:lnTo>
                    <a:pt x="143505" y="54949"/>
                  </a:lnTo>
                  <a:lnTo>
                    <a:pt x="143505" y="0"/>
                  </a:lnTo>
                  <a:lnTo>
                    <a:pt x="60210" y="0"/>
                  </a:lnTo>
                  <a:lnTo>
                    <a:pt x="60210" y="54949"/>
                  </a:lnTo>
                  <a:lnTo>
                    <a:pt x="0" y="54949"/>
                  </a:lnTo>
                  <a:lnTo>
                    <a:pt x="0" y="134741"/>
                  </a:lnTo>
                  <a:lnTo>
                    <a:pt x="60210" y="134741"/>
                  </a:lnTo>
                  <a:close/>
                  <a:moveTo>
                    <a:pt x="15938" y="118897"/>
                  </a:moveTo>
                  <a:lnTo>
                    <a:pt x="15938" y="70603"/>
                  </a:lnTo>
                  <a:lnTo>
                    <a:pt x="76148" y="70603"/>
                  </a:lnTo>
                  <a:lnTo>
                    <a:pt x="76148" y="15844"/>
                  </a:lnTo>
                  <a:lnTo>
                    <a:pt x="127820" y="15844"/>
                  </a:lnTo>
                  <a:lnTo>
                    <a:pt x="127820" y="70603"/>
                  </a:lnTo>
                  <a:lnTo>
                    <a:pt x="187082" y="70603"/>
                  </a:lnTo>
                  <a:lnTo>
                    <a:pt x="187082" y="118707"/>
                  </a:lnTo>
                  <a:lnTo>
                    <a:pt x="127694" y="118707"/>
                  </a:lnTo>
                  <a:lnTo>
                    <a:pt x="127694" y="174099"/>
                  </a:lnTo>
                  <a:lnTo>
                    <a:pt x="76022" y="174099"/>
                  </a:lnTo>
                  <a:lnTo>
                    <a:pt x="76022" y="118897"/>
                  </a:lnTo>
                  <a:lnTo>
                    <a:pt x="15812" y="118897"/>
                  </a:lnTo>
                  <a:close/>
                </a:path>
              </a:pathLst>
            </a:custGeom>
            <a:solidFill>
              <a:schemeClr val="accent2"/>
            </a:solidFill>
            <a:ln w="6271" cap="flat">
              <a:noFill/>
              <a:prstDash val="solid"/>
              <a:miter/>
            </a:ln>
          </p:spPr>
          <p:txBody>
            <a:bodyPr rtlCol="0" anchor="ctr"/>
            <a:lstStyle/>
            <a:p>
              <a:endParaRPr lang="en-US" sz="1799"/>
            </a:p>
          </p:txBody>
        </p:sp>
      </p:grpSp>
      <p:pic>
        <p:nvPicPr>
          <p:cNvPr id="7" name="Picture 6" descr="Logo, company name&#10;&#10;Description automatically generated">
            <a:extLst>
              <a:ext uri="{FF2B5EF4-FFF2-40B4-BE49-F238E27FC236}">
                <a16:creationId xmlns:a16="http://schemas.microsoft.com/office/drawing/2014/main" id="{A8056ECC-28B4-814A-B3EC-8D04D9553731}"/>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9882893" y="3170986"/>
            <a:ext cx="1527147" cy="381502"/>
          </a:xfrm>
          <a:prstGeom prst="rect">
            <a:avLst/>
          </a:prstGeom>
        </p:spPr>
      </p:pic>
      <p:pic>
        <p:nvPicPr>
          <p:cNvPr id="63" name="Picture 62" descr="A picture containing icon&#10;&#10;Description automatically generated">
            <a:extLst>
              <a:ext uri="{FF2B5EF4-FFF2-40B4-BE49-F238E27FC236}">
                <a16:creationId xmlns:a16="http://schemas.microsoft.com/office/drawing/2014/main" id="{8E95F287-FA52-8C43-9C6B-DF2AFAE7B4B9}"/>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t="30159" b="30931"/>
          <a:stretch/>
        </p:blipFill>
        <p:spPr>
          <a:xfrm>
            <a:off x="7781499" y="3174864"/>
            <a:ext cx="1107613" cy="430979"/>
          </a:xfrm>
          <a:prstGeom prst="rect">
            <a:avLst/>
          </a:prstGeom>
        </p:spPr>
      </p:pic>
      <p:pic>
        <p:nvPicPr>
          <p:cNvPr id="67" name="Picture 66">
            <a:extLst>
              <a:ext uri="{FF2B5EF4-FFF2-40B4-BE49-F238E27FC236}">
                <a16:creationId xmlns:a16="http://schemas.microsoft.com/office/drawing/2014/main" id="{1DAB9B6D-B0F2-D94D-AF62-7E9B97E5EEE6}"/>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4869955" y="2826616"/>
            <a:ext cx="1269884" cy="348248"/>
          </a:xfrm>
          <a:prstGeom prst="rect">
            <a:avLst/>
          </a:prstGeom>
        </p:spPr>
      </p:pic>
      <p:pic>
        <p:nvPicPr>
          <p:cNvPr id="69" name="Picture 68" descr="A picture containing text, clipart&#10;&#10;Description automatically generated">
            <a:extLst>
              <a:ext uri="{FF2B5EF4-FFF2-40B4-BE49-F238E27FC236}">
                <a16:creationId xmlns:a16="http://schemas.microsoft.com/office/drawing/2014/main" id="{1AFB5B73-80FD-F347-B9F6-58484683466B}"/>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3026746" y="2654925"/>
            <a:ext cx="1385101" cy="360140"/>
          </a:xfrm>
          <a:prstGeom prst="rect">
            <a:avLst/>
          </a:prstGeom>
        </p:spPr>
      </p:pic>
      <p:grpSp>
        <p:nvGrpSpPr>
          <p:cNvPr id="195" name="Picture Placeholder 74" descr="Endpoint Health&#10;">
            <a:extLst>
              <a:ext uri="{FF2B5EF4-FFF2-40B4-BE49-F238E27FC236}">
                <a16:creationId xmlns:a16="http://schemas.microsoft.com/office/drawing/2014/main" id="{04ABB99A-7C1E-5F4B-8E75-3704EC1D29B6}"/>
              </a:ext>
            </a:extLst>
          </p:cNvPr>
          <p:cNvGrpSpPr/>
          <p:nvPr/>
        </p:nvGrpSpPr>
        <p:grpSpPr>
          <a:xfrm>
            <a:off x="7951371" y="1238450"/>
            <a:ext cx="598939" cy="397184"/>
            <a:chOff x="534323" y="5773314"/>
            <a:chExt cx="598939" cy="397184"/>
          </a:xfrm>
          <a:solidFill>
            <a:schemeClr val="accent2"/>
          </a:solidFill>
        </p:grpSpPr>
        <p:sp>
          <p:nvSpPr>
            <p:cNvPr id="196" name="Picture Placeholder 74">
              <a:extLst>
                <a:ext uri="{FF2B5EF4-FFF2-40B4-BE49-F238E27FC236}">
                  <a16:creationId xmlns:a16="http://schemas.microsoft.com/office/drawing/2014/main" id="{6CCF56B1-D788-1B45-BE0C-9ADAB5EF3615}"/>
                </a:ext>
              </a:extLst>
            </p:cNvPr>
            <p:cNvSpPr/>
            <p:nvPr/>
          </p:nvSpPr>
          <p:spPr>
            <a:xfrm>
              <a:off x="534323" y="6111681"/>
              <a:ext cx="564786" cy="58818"/>
            </a:xfrm>
            <a:custGeom>
              <a:avLst/>
              <a:gdLst>
                <a:gd name="connsiteX0" fmla="*/ 552138 w 564786"/>
                <a:gd name="connsiteY0" fmla="*/ 0 h 58818"/>
                <a:gd name="connsiteX1" fmla="*/ 356075 w 564786"/>
                <a:gd name="connsiteY1" fmla="*/ 0 h 58818"/>
                <a:gd name="connsiteX2" fmla="*/ 344058 w 564786"/>
                <a:gd name="connsiteY2" fmla="*/ 10119 h 58818"/>
                <a:gd name="connsiteX3" fmla="*/ 330144 w 564786"/>
                <a:gd name="connsiteY3" fmla="*/ 15179 h 58818"/>
                <a:gd name="connsiteX4" fmla="*/ 324452 w 564786"/>
                <a:gd name="connsiteY4" fmla="*/ 15179 h 58818"/>
                <a:gd name="connsiteX5" fmla="*/ 244130 w 564786"/>
                <a:gd name="connsiteY5" fmla="*/ 15179 h 58818"/>
                <a:gd name="connsiteX6" fmla="*/ 237172 w 564786"/>
                <a:gd name="connsiteY6" fmla="*/ 15179 h 58818"/>
                <a:gd name="connsiteX7" fmla="*/ 225156 w 564786"/>
                <a:gd name="connsiteY7" fmla="*/ 10752 h 58818"/>
                <a:gd name="connsiteX8" fmla="*/ 211242 w 564786"/>
                <a:gd name="connsiteY8" fmla="*/ 0 h 58818"/>
                <a:gd name="connsiteX9" fmla="*/ 12649 w 564786"/>
                <a:gd name="connsiteY9" fmla="*/ 0 h 58818"/>
                <a:gd name="connsiteX10" fmla="*/ 0 w 564786"/>
                <a:gd name="connsiteY10" fmla="*/ 13282 h 58818"/>
                <a:gd name="connsiteX11" fmla="*/ 0 w 564786"/>
                <a:gd name="connsiteY11" fmla="*/ 45537 h 58818"/>
                <a:gd name="connsiteX12" fmla="*/ 12649 w 564786"/>
                <a:gd name="connsiteY12" fmla="*/ 58819 h 58818"/>
                <a:gd name="connsiteX13" fmla="*/ 552138 w 564786"/>
                <a:gd name="connsiteY13" fmla="*/ 58819 h 58818"/>
                <a:gd name="connsiteX14" fmla="*/ 564787 w 564786"/>
                <a:gd name="connsiteY14" fmla="*/ 45537 h 58818"/>
                <a:gd name="connsiteX15" fmla="*/ 564787 w 564786"/>
                <a:gd name="connsiteY15" fmla="*/ 13282 h 58818"/>
                <a:gd name="connsiteX16" fmla="*/ 552138 w 564786"/>
                <a:gd name="connsiteY16" fmla="*/ 0 h 58818"/>
                <a:gd name="connsiteX17" fmla="*/ 549608 w 564786"/>
                <a:gd name="connsiteY17" fmla="*/ 44905 h 58818"/>
                <a:gd name="connsiteX18" fmla="*/ 14547 w 564786"/>
                <a:gd name="connsiteY18" fmla="*/ 44905 h 58818"/>
                <a:gd name="connsiteX19" fmla="*/ 14547 w 564786"/>
                <a:gd name="connsiteY19" fmla="*/ 15179 h 58818"/>
                <a:gd name="connsiteX20" fmla="*/ 205549 w 564786"/>
                <a:gd name="connsiteY20" fmla="*/ 15179 h 58818"/>
                <a:gd name="connsiteX21" fmla="*/ 215036 w 564786"/>
                <a:gd name="connsiteY21" fmla="*/ 22136 h 58818"/>
                <a:gd name="connsiteX22" fmla="*/ 237172 w 564786"/>
                <a:gd name="connsiteY22" fmla="*/ 29726 h 58818"/>
                <a:gd name="connsiteX23" fmla="*/ 240967 w 564786"/>
                <a:gd name="connsiteY23" fmla="*/ 29726 h 58818"/>
                <a:gd name="connsiteX24" fmla="*/ 244130 w 564786"/>
                <a:gd name="connsiteY24" fmla="*/ 29726 h 58818"/>
                <a:gd name="connsiteX25" fmla="*/ 323820 w 564786"/>
                <a:gd name="connsiteY25" fmla="*/ 29726 h 58818"/>
                <a:gd name="connsiteX26" fmla="*/ 326349 w 564786"/>
                <a:gd name="connsiteY26" fmla="*/ 29726 h 58818"/>
                <a:gd name="connsiteX27" fmla="*/ 329512 w 564786"/>
                <a:gd name="connsiteY27" fmla="*/ 29726 h 58818"/>
                <a:gd name="connsiteX28" fmla="*/ 354178 w 564786"/>
                <a:gd name="connsiteY28" fmla="*/ 20871 h 58818"/>
                <a:gd name="connsiteX29" fmla="*/ 361135 w 564786"/>
                <a:gd name="connsiteY29" fmla="*/ 15179 h 58818"/>
                <a:gd name="connsiteX30" fmla="*/ 548975 w 564786"/>
                <a:gd name="connsiteY30" fmla="*/ 15179 h 58818"/>
                <a:gd name="connsiteX31" fmla="*/ 548975 w 564786"/>
                <a:gd name="connsiteY31" fmla="*/ 44905 h 5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4786" h="58818">
                  <a:moveTo>
                    <a:pt x="552138" y="0"/>
                  </a:moveTo>
                  <a:lnTo>
                    <a:pt x="356075" y="0"/>
                  </a:lnTo>
                  <a:lnTo>
                    <a:pt x="344058" y="10119"/>
                  </a:lnTo>
                  <a:cubicBezTo>
                    <a:pt x="340264" y="14547"/>
                    <a:pt x="335204" y="15179"/>
                    <a:pt x="330144" y="15179"/>
                  </a:cubicBezTo>
                  <a:cubicBezTo>
                    <a:pt x="328247" y="15179"/>
                    <a:pt x="326349" y="15179"/>
                    <a:pt x="324452" y="15179"/>
                  </a:cubicBezTo>
                  <a:lnTo>
                    <a:pt x="244130" y="15179"/>
                  </a:lnTo>
                  <a:cubicBezTo>
                    <a:pt x="241600" y="15179"/>
                    <a:pt x="239702" y="15179"/>
                    <a:pt x="237172" y="15179"/>
                  </a:cubicBezTo>
                  <a:cubicBezTo>
                    <a:pt x="232745" y="15179"/>
                    <a:pt x="228318" y="14547"/>
                    <a:pt x="225156" y="10752"/>
                  </a:cubicBezTo>
                  <a:lnTo>
                    <a:pt x="211242" y="0"/>
                  </a:lnTo>
                  <a:lnTo>
                    <a:pt x="12649" y="0"/>
                  </a:lnTo>
                  <a:cubicBezTo>
                    <a:pt x="5692" y="0"/>
                    <a:pt x="0" y="6325"/>
                    <a:pt x="0" y="13282"/>
                  </a:cubicBezTo>
                  <a:lnTo>
                    <a:pt x="0" y="45537"/>
                  </a:lnTo>
                  <a:cubicBezTo>
                    <a:pt x="0" y="53127"/>
                    <a:pt x="5692" y="58819"/>
                    <a:pt x="12649" y="58819"/>
                  </a:cubicBezTo>
                  <a:lnTo>
                    <a:pt x="552138" y="58819"/>
                  </a:lnTo>
                  <a:cubicBezTo>
                    <a:pt x="559095" y="58819"/>
                    <a:pt x="564787" y="52494"/>
                    <a:pt x="564787" y="45537"/>
                  </a:cubicBezTo>
                  <a:lnTo>
                    <a:pt x="564787" y="13282"/>
                  </a:lnTo>
                  <a:cubicBezTo>
                    <a:pt x="564787" y="6325"/>
                    <a:pt x="559095" y="0"/>
                    <a:pt x="552138" y="0"/>
                  </a:cubicBezTo>
                  <a:close/>
                  <a:moveTo>
                    <a:pt x="549608" y="44905"/>
                  </a:moveTo>
                  <a:lnTo>
                    <a:pt x="14547" y="44905"/>
                  </a:lnTo>
                  <a:lnTo>
                    <a:pt x="14547" y="15179"/>
                  </a:lnTo>
                  <a:lnTo>
                    <a:pt x="205549" y="15179"/>
                  </a:lnTo>
                  <a:lnTo>
                    <a:pt x="215036" y="22136"/>
                  </a:lnTo>
                  <a:cubicBezTo>
                    <a:pt x="223258" y="29726"/>
                    <a:pt x="233378" y="29726"/>
                    <a:pt x="237172" y="29726"/>
                  </a:cubicBezTo>
                  <a:cubicBezTo>
                    <a:pt x="238437" y="29726"/>
                    <a:pt x="239702" y="29726"/>
                    <a:pt x="240967" y="29726"/>
                  </a:cubicBezTo>
                  <a:cubicBezTo>
                    <a:pt x="242232" y="29726"/>
                    <a:pt x="242865" y="29726"/>
                    <a:pt x="244130" y="29726"/>
                  </a:cubicBezTo>
                  <a:lnTo>
                    <a:pt x="323820" y="29726"/>
                  </a:lnTo>
                  <a:cubicBezTo>
                    <a:pt x="324452" y="29726"/>
                    <a:pt x="325717" y="29726"/>
                    <a:pt x="326349" y="29726"/>
                  </a:cubicBezTo>
                  <a:cubicBezTo>
                    <a:pt x="327614" y="29726"/>
                    <a:pt x="328247" y="29726"/>
                    <a:pt x="329512" y="29726"/>
                  </a:cubicBezTo>
                  <a:cubicBezTo>
                    <a:pt x="334571" y="29726"/>
                    <a:pt x="345323" y="29726"/>
                    <a:pt x="354178" y="20871"/>
                  </a:cubicBezTo>
                  <a:lnTo>
                    <a:pt x="361135" y="15179"/>
                  </a:lnTo>
                  <a:lnTo>
                    <a:pt x="548975" y="15179"/>
                  </a:lnTo>
                  <a:lnTo>
                    <a:pt x="548975" y="44905"/>
                  </a:lnTo>
                  <a:close/>
                </a:path>
              </a:pathLst>
            </a:custGeom>
            <a:solidFill>
              <a:schemeClr val="accent2"/>
            </a:solidFill>
            <a:ln w="6271" cap="flat">
              <a:noFill/>
              <a:prstDash val="solid"/>
              <a:miter/>
            </a:ln>
          </p:spPr>
          <p:txBody>
            <a:bodyPr rtlCol="0" anchor="ctr"/>
            <a:lstStyle/>
            <a:p>
              <a:endParaRPr lang="en-US"/>
            </a:p>
          </p:txBody>
        </p:sp>
        <p:sp>
          <p:nvSpPr>
            <p:cNvPr id="197" name="Picture Placeholder 74">
              <a:extLst>
                <a:ext uri="{FF2B5EF4-FFF2-40B4-BE49-F238E27FC236}">
                  <a16:creationId xmlns:a16="http://schemas.microsoft.com/office/drawing/2014/main" id="{69911F00-CCF7-FB40-A444-38BBB4095F79}"/>
                </a:ext>
              </a:extLst>
            </p:cNvPr>
            <p:cNvSpPr/>
            <p:nvPr/>
          </p:nvSpPr>
          <p:spPr>
            <a:xfrm>
              <a:off x="1039659" y="6046537"/>
              <a:ext cx="15179" cy="50596"/>
            </a:xfrm>
            <a:custGeom>
              <a:avLst/>
              <a:gdLst>
                <a:gd name="connsiteX0" fmla="*/ 0 w 15179"/>
                <a:gd name="connsiteY0" fmla="*/ 0 h 50596"/>
                <a:gd name="connsiteX1" fmla="*/ 15179 w 15179"/>
                <a:gd name="connsiteY1" fmla="*/ 0 h 50596"/>
                <a:gd name="connsiteX2" fmla="*/ 15179 w 15179"/>
                <a:gd name="connsiteY2" fmla="*/ 50597 h 50596"/>
                <a:gd name="connsiteX3" fmla="*/ 0 w 15179"/>
                <a:gd name="connsiteY3" fmla="*/ 50597 h 50596"/>
              </a:gdLst>
              <a:ahLst/>
              <a:cxnLst>
                <a:cxn ang="0">
                  <a:pos x="connsiteX0" y="connsiteY0"/>
                </a:cxn>
                <a:cxn ang="0">
                  <a:pos x="connsiteX1" y="connsiteY1"/>
                </a:cxn>
                <a:cxn ang="0">
                  <a:pos x="connsiteX2" y="connsiteY2"/>
                </a:cxn>
                <a:cxn ang="0">
                  <a:pos x="connsiteX3" y="connsiteY3"/>
                </a:cxn>
              </a:cxnLst>
              <a:rect l="l" t="t" r="r" b="b"/>
              <a:pathLst>
                <a:path w="15179" h="50596">
                  <a:moveTo>
                    <a:pt x="0" y="0"/>
                  </a:moveTo>
                  <a:lnTo>
                    <a:pt x="15179" y="0"/>
                  </a:lnTo>
                  <a:lnTo>
                    <a:pt x="15179" y="50597"/>
                  </a:lnTo>
                  <a:lnTo>
                    <a:pt x="0" y="50597"/>
                  </a:lnTo>
                  <a:close/>
                </a:path>
              </a:pathLst>
            </a:custGeom>
            <a:solidFill>
              <a:schemeClr val="accent2"/>
            </a:solidFill>
            <a:ln w="6271" cap="flat">
              <a:noFill/>
              <a:prstDash val="solid"/>
              <a:miter/>
            </a:ln>
          </p:spPr>
          <p:txBody>
            <a:bodyPr rtlCol="0" anchor="ctr"/>
            <a:lstStyle/>
            <a:p>
              <a:endParaRPr lang="en-US"/>
            </a:p>
          </p:txBody>
        </p:sp>
        <p:sp>
          <p:nvSpPr>
            <p:cNvPr id="198" name="Picture Placeholder 74">
              <a:extLst>
                <a:ext uri="{FF2B5EF4-FFF2-40B4-BE49-F238E27FC236}">
                  <a16:creationId xmlns:a16="http://schemas.microsoft.com/office/drawing/2014/main" id="{E502B091-A2B9-D344-9762-5061B7142DA4}"/>
                </a:ext>
              </a:extLst>
            </p:cNvPr>
            <p:cNvSpPr/>
            <p:nvPr/>
          </p:nvSpPr>
          <p:spPr>
            <a:xfrm>
              <a:off x="882809" y="5773314"/>
              <a:ext cx="250454" cy="250454"/>
            </a:xfrm>
            <a:custGeom>
              <a:avLst/>
              <a:gdLst>
                <a:gd name="connsiteX0" fmla="*/ 172029 w 250454"/>
                <a:gd name="connsiteY0" fmla="*/ 250454 h 250454"/>
                <a:gd name="connsiteX1" fmla="*/ 78425 w 250454"/>
                <a:gd name="connsiteY1" fmla="*/ 250454 h 250454"/>
                <a:gd name="connsiteX2" fmla="*/ 78425 w 250454"/>
                <a:gd name="connsiteY2" fmla="*/ 172029 h 250454"/>
                <a:gd name="connsiteX3" fmla="*/ 0 w 250454"/>
                <a:gd name="connsiteY3" fmla="*/ 172029 h 250454"/>
                <a:gd name="connsiteX4" fmla="*/ 0 w 250454"/>
                <a:gd name="connsiteY4" fmla="*/ 78425 h 250454"/>
                <a:gd name="connsiteX5" fmla="*/ 78425 w 250454"/>
                <a:gd name="connsiteY5" fmla="*/ 78425 h 250454"/>
                <a:gd name="connsiteX6" fmla="*/ 78425 w 250454"/>
                <a:gd name="connsiteY6" fmla="*/ 0 h 250454"/>
                <a:gd name="connsiteX7" fmla="*/ 172029 w 250454"/>
                <a:gd name="connsiteY7" fmla="*/ 0 h 250454"/>
                <a:gd name="connsiteX8" fmla="*/ 172029 w 250454"/>
                <a:gd name="connsiteY8" fmla="*/ 78425 h 250454"/>
                <a:gd name="connsiteX9" fmla="*/ 250454 w 250454"/>
                <a:gd name="connsiteY9" fmla="*/ 78425 h 250454"/>
                <a:gd name="connsiteX10" fmla="*/ 250454 w 250454"/>
                <a:gd name="connsiteY10" fmla="*/ 172029 h 250454"/>
                <a:gd name="connsiteX11" fmla="*/ 172029 w 250454"/>
                <a:gd name="connsiteY11" fmla="*/ 172029 h 250454"/>
                <a:gd name="connsiteX12" fmla="*/ 172029 w 250454"/>
                <a:gd name="connsiteY12" fmla="*/ 250454 h 250454"/>
                <a:gd name="connsiteX13" fmla="*/ 94237 w 250454"/>
                <a:gd name="connsiteY13" fmla="*/ 234643 h 250454"/>
                <a:gd name="connsiteX14" fmla="*/ 156218 w 250454"/>
                <a:gd name="connsiteY14" fmla="*/ 234643 h 250454"/>
                <a:gd name="connsiteX15" fmla="*/ 156218 w 250454"/>
                <a:gd name="connsiteY15" fmla="*/ 156218 h 250454"/>
                <a:gd name="connsiteX16" fmla="*/ 234643 w 250454"/>
                <a:gd name="connsiteY16" fmla="*/ 156218 h 250454"/>
                <a:gd name="connsiteX17" fmla="*/ 234643 w 250454"/>
                <a:gd name="connsiteY17" fmla="*/ 94237 h 250454"/>
                <a:gd name="connsiteX18" fmla="*/ 156218 w 250454"/>
                <a:gd name="connsiteY18" fmla="*/ 94237 h 250454"/>
                <a:gd name="connsiteX19" fmla="*/ 156218 w 250454"/>
                <a:gd name="connsiteY19" fmla="*/ 15812 h 250454"/>
                <a:gd name="connsiteX20" fmla="*/ 94237 w 250454"/>
                <a:gd name="connsiteY20" fmla="*/ 15812 h 250454"/>
                <a:gd name="connsiteX21" fmla="*/ 94237 w 250454"/>
                <a:gd name="connsiteY21" fmla="*/ 94237 h 250454"/>
                <a:gd name="connsiteX22" fmla="*/ 15812 w 250454"/>
                <a:gd name="connsiteY22" fmla="*/ 94237 h 250454"/>
                <a:gd name="connsiteX23" fmla="*/ 15812 w 250454"/>
                <a:gd name="connsiteY23" fmla="*/ 156218 h 250454"/>
                <a:gd name="connsiteX24" fmla="*/ 94237 w 250454"/>
                <a:gd name="connsiteY24" fmla="*/ 156218 h 250454"/>
                <a:gd name="connsiteX25" fmla="*/ 94237 w 250454"/>
                <a:gd name="connsiteY25" fmla="*/ 234643 h 2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454" h="250454">
                  <a:moveTo>
                    <a:pt x="172029" y="250454"/>
                  </a:moveTo>
                  <a:lnTo>
                    <a:pt x="78425" y="250454"/>
                  </a:lnTo>
                  <a:lnTo>
                    <a:pt x="78425" y="172029"/>
                  </a:lnTo>
                  <a:lnTo>
                    <a:pt x="0" y="172029"/>
                  </a:lnTo>
                  <a:lnTo>
                    <a:pt x="0" y="78425"/>
                  </a:lnTo>
                  <a:lnTo>
                    <a:pt x="78425" y="78425"/>
                  </a:lnTo>
                  <a:lnTo>
                    <a:pt x="78425" y="0"/>
                  </a:lnTo>
                  <a:lnTo>
                    <a:pt x="172029" y="0"/>
                  </a:lnTo>
                  <a:lnTo>
                    <a:pt x="172029" y="78425"/>
                  </a:lnTo>
                  <a:lnTo>
                    <a:pt x="250454" y="78425"/>
                  </a:lnTo>
                  <a:lnTo>
                    <a:pt x="250454" y="172029"/>
                  </a:lnTo>
                  <a:lnTo>
                    <a:pt x="172029" y="172029"/>
                  </a:lnTo>
                  <a:lnTo>
                    <a:pt x="172029" y="250454"/>
                  </a:lnTo>
                  <a:close/>
                  <a:moveTo>
                    <a:pt x="94237" y="234643"/>
                  </a:moveTo>
                  <a:lnTo>
                    <a:pt x="156218" y="234643"/>
                  </a:lnTo>
                  <a:lnTo>
                    <a:pt x="156218" y="156218"/>
                  </a:lnTo>
                  <a:lnTo>
                    <a:pt x="234643" y="156218"/>
                  </a:lnTo>
                  <a:lnTo>
                    <a:pt x="234643" y="94237"/>
                  </a:lnTo>
                  <a:lnTo>
                    <a:pt x="156218" y="94237"/>
                  </a:lnTo>
                  <a:lnTo>
                    <a:pt x="156218" y="15812"/>
                  </a:lnTo>
                  <a:lnTo>
                    <a:pt x="94237" y="15812"/>
                  </a:lnTo>
                  <a:lnTo>
                    <a:pt x="94237" y="94237"/>
                  </a:lnTo>
                  <a:lnTo>
                    <a:pt x="15812" y="94237"/>
                  </a:lnTo>
                  <a:lnTo>
                    <a:pt x="15812" y="156218"/>
                  </a:lnTo>
                  <a:lnTo>
                    <a:pt x="94237" y="156218"/>
                  </a:lnTo>
                  <a:lnTo>
                    <a:pt x="94237" y="234643"/>
                  </a:lnTo>
                  <a:close/>
                </a:path>
              </a:pathLst>
            </a:custGeom>
            <a:solidFill>
              <a:schemeClr val="accent2"/>
            </a:solidFill>
            <a:ln w="6271" cap="flat">
              <a:noFill/>
              <a:prstDash val="solid"/>
              <a:miter/>
            </a:ln>
          </p:spPr>
          <p:txBody>
            <a:bodyPr rtlCol="0" anchor="ctr"/>
            <a:lstStyle/>
            <a:p>
              <a:endParaRPr lang="en-US"/>
            </a:p>
          </p:txBody>
        </p:sp>
        <p:sp>
          <p:nvSpPr>
            <p:cNvPr id="199" name="Picture Placeholder 74">
              <a:extLst>
                <a:ext uri="{FF2B5EF4-FFF2-40B4-BE49-F238E27FC236}">
                  <a16:creationId xmlns:a16="http://schemas.microsoft.com/office/drawing/2014/main" id="{00D0087A-34C2-474E-A8E2-196DFC94F887}"/>
                </a:ext>
              </a:extLst>
            </p:cNvPr>
            <p:cNvSpPr/>
            <p:nvPr/>
          </p:nvSpPr>
          <p:spPr>
            <a:xfrm>
              <a:off x="579228" y="5792288"/>
              <a:ext cx="359237" cy="304845"/>
            </a:xfrm>
            <a:custGeom>
              <a:avLst/>
              <a:gdLst>
                <a:gd name="connsiteX0" fmla="*/ 359237 w 359237"/>
                <a:gd name="connsiteY0" fmla="*/ 0 h 304845"/>
                <a:gd name="connsiteX1" fmla="*/ 22769 w 359237"/>
                <a:gd name="connsiteY1" fmla="*/ 0 h 304845"/>
                <a:gd name="connsiteX2" fmla="*/ 0 w 359237"/>
                <a:gd name="connsiteY2" fmla="*/ 22769 h 304845"/>
                <a:gd name="connsiteX3" fmla="*/ 0 w 359237"/>
                <a:gd name="connsiteY3" fmla="*/ 304846 h 304845"/>
                <a:gd name="connsiteX4" fmla="*/ 14547 w 359237"/>
                <a:gd name="connsiteY4" fmla="*/ 304846 h 304845"/>
                <a:gd name="connsiteX5" fmla="*/ 14547 w 359237"/>
                <a:gd name="connsiteY5" fmla="*/ 22769 h 304845"/>
                <a:gd name="connsiteX6" fmla="*/ 22136 w 359237"/>
                <a:gd name="connsiteY6" fmla="*/ 15179 h 304845"/>
                <a:gd name="connsiteX7" fmla="*/ 359237 w 359237"/>
                <a:gd name="connsiteY7" fmla="*/ 15179 h 304845"/>
                <a:gd name="connsiteX8" fmla="*/ 359237 w 359237"/>
                <a:gd name="connsiteY8" fmla="*/ 0 h 30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237" h="304845">
                  <a:moveTo>
                    <a:pt x="359237" y="0"/>
                  </a:moveTo>
                  <a:lnTo>
                    <a:pt x="22769" y="0"/>
                  </a:lnTo>
                  <a:cubicBezTo>
                    <a:pt x="10119" y="0"/>
                    <a:pt x="0" y="10119"/>
                    <a:pt x="0" y="22769"/>
                  </a:cubicBezTo>
                  <a:lnTo>
                    <a:pt x="0" y="304846"/>
                  </a:lnTo>
                  <a:lnTo>
                    <a:pt x="14547" y="304846"/>
                  </a:lnTo>
                  <a:lnTo>
                    <a:pt x="14547" y="22769"/>
                  </a:lnTo>
                  <a:cubicBezTo>
                    <a:pt x="14547" y="18341"/>
                    <a:pt x="18341" y="15179"/>
                    <a:pt x="22136" y="15179"/>
                  </a:cubicBezTo>
                  <a:lnTo>
                    <a:pt x="359237" y="15179"/>
                  </a:lnTo>
                  <a:lnTo>
                    <a:pt x="359237" y="0"/>
                  </a:lnTo>
                  <a:close/>
                </a:path>
              </a:pathLst>
            </a:custGeom>
            <a:solidFill>
              <a:schemeClr val="accent2"/>
            </a:solidFill>
            <a:ln w="6271" cap="flat">
              <a:noFill/>
              <a:prstDash val="solid"/>
              <a:miter/>
            </a:ln>
          </p:spPr>
          <p:txBody>
            <a:bodyPr rtlCol="0" anchor="ctr"/>
            <a:lstStyle/>
            <a:p>
              <a:endParaRPr lang="en-US"/>
            </a:p>
          </p:txBody>
        </p:sp>
      </p:grpSp>
      <p:grpSp>
        <p:nvGrpSpPr>
          <p:cNvPr id="78" name="Group 77">
            <a:extLst>
              <a:ext uri="{FF2B5EF4-FFF2-40B4-BE49-F238E27FC236}">
                <a16:creationId xmlns:a16="http://schemas.microsoft.com/office/drawing/2014/main" id="{5A4258D2-62E4-9F40-B59B-E1AC494FD132}"/>
              </a:ext>
            </a:extLst>
          </p:cNvPr>
          <p:cNvGrpSpPr/>
          <p:nvPr/>
        </p:nvGrpSpPr>
        <p:grpSpPr>
          <a:xfrm>
            <a:off x="9380188" y="1097032"/>
            <a:ext cx="594512" cy="584007"/>
            <a:chOff x="9516014" y="887361"/>
            <a:chExt cx="594512" cy="584007"/>
          </a:xfrm>
        </p:grpSpPr>
        <p:grpSp>
          <p:nvGrpSpPr>
            <p:cNvPr id="271" name="Group 270">
              <a:extLst>
                <a:ext uri="{FF2B5EF4-FFF2-40B4-BE49-F238E27FC236}">
                  <a16:creationId xmlns:a16="http://schemas.microsoft.com/office/drawing/2014/main" id="{9F92E7B8-4D42-4343-9C37-0721DD5F4B4D}"/>
                </a:ext>
              </a:extLst>
            </p:cNvPr>
            <p:cNvGrpSpPr/>
            <p:nvPr/>
          </p:nvGrpSpPr>
          <p:grpSpPr>
            <a:xfrm>
              <a:off x="9718171" y="887361"/>
              <a:ext cx="392355" cy="455046"/>
              <a:chOff x="10603650" y="-572024"/>
              <a:chExt cx="392355" cy="455046"/>
            </a:xfrm>
          </p:grpSpPr>
          <p:sp>
            <p:nvSpPr>
              <p:cNvPr id="272" name="Freeform: Shape 432">
                <a:extLst>
                  <a:ext uri="{FF2B5EF4-FFF2-40B4-BE49-F238E27FC236}">
                    <a16:creationId xmlns:a16="http://schemas.microsoft.com/office/drawing/2014/main" id="{D1BF11CB-A8E2-CE44-9287-5CB6F3D4A7D3}"/>
                  </a:ext>
                </a:extLst>
              </p:cNvPr>
              <p:cNvSpPr/>
              <p:nvPr/>
            </p:nvSpPr>
            <p:spPr>
              <a:xfrm>
                <a:off x="10848207" y="-259122"/>
                <a:ext cx="68837" cy="81631"/>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2"/>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273" name="Group 272" descr="Person">
                <a:extLst>
                  <a:ext uri="{FF2B5EF4-FFF2-40B4-BE49-F238E27FC236}">
                    <a16:creationId xmlns:a16="http://schemas.microsoft.com/office/drawing/2014/main" id="{16BDA927-8FF2-FC4F-ACA4-C22190965C56}"/>
                  </a:ext>
                </a:extLst>
              </p:cNvPr>
              <p:cNvGrpSpPr/>
              <p:nvPr/>
            </p:nvGrpSpPr>
            <p:grpSpPr>
              <a:xfrm>
                <a:off x="10603650" y="-572024"/>
                <a:ext cx="392355" cy="455046"/>
                <a:chOff x="575483" y="722801"/>
                <a:chExt cx="518388" cy="601217"/>
              </a:xfrm>
            </p:grpSpPr>
            <p:sp>
              <p:nvSpPr>
                <p:cNvPr id="274" name="Picture Placeholder 45">
                  <a:extLst>
                    <a:ext uri="{FF2B5EF4-FFF2-40B4-BE49-F238E27FC236}">
                      <a16:creationId xmlns:a16="http://schemas.microsoft.com/office/drawing/2014/main" id="{E6A5E3F7-4D59-564C-B2DF-0DC7C128AB3A}"/>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endParaRPr lang="en-US"/>
                </a:p>
              </p:txBody>
            </p:sp>
            <p:sp>
              <p:nvSpPr>
                <p:cNvPr id="275" name="Picture Placeholder 45">
                  <a:extLst>
                    <a:ext uri="{FF2B5EF4-FFF2-40B4-BE49-F238E27FC236}">
                      <a16:creationId xmlns:a16="http://schemas.microsoft.com/office/drawing/2014/main" id="{A4B305ED-2672-D441-B97B-21E04F45FD1E}"/>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endParaRPr lang="en-US"/>
                </a:p>
              </p:txBody>
            </p:sp>
          </p:grpSp>
        </p:grpSp>
        <p:sp>
          <p:nvSpPr>
            <p:cNvPr id="77" name="Rounded Rectangle 76">
              <a:extLst>
                <a:ext uri="{FF2B5EF4-FFF2-40B4-BE49-F238E27FC236}">
                  <a16:creationId xmlns:a16="http://schemas.microsoft.com/office/drawing/2014/main" id="{C50E887A-697F-AF41-82D5-6428DCF7860A}"/>
                </a:ext>
              </a:extLst>
            </p:cNvPr>
            <p:cNvSpPr/>
            <p:nvPr/>
          </p:nvSpPr>
          <p:spPr>
            <a:xfrm>
              <a:off x="9602119" y="1241078"/>
              <a:ext cx="287124" cy="15790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73" name="Group 72">
              <a:extLst>
                <a:ext uri="{FF2B5EF4-FFF2-40B4-BE49-F238E27FC236}">
                  <a16:creationId xmlns:a16="http://schemas.microsoft.com/office/drawing/2014/main" id="{31511962-6321-3B44-938A-825D9C23CC5A}"/>
                </a:ext>
              </a:extLst>
            </p:cNvPr>
            <p:cNvGrpSpPr/>
            <p:nvPr/>
          </p:nvGrpSpPr>
          <p:grpSpPr>
            <a:xfrm>
              <a:off x="9516014" y="1235100"/>
              <a:ext cx="416464" cy="236268"/>
              <a:chOff x="8895268" y="-302964"/>
              <a:chExt cx="356154" cy="202053"/>
            </a:xfrm>
          </p:grpSpPr>
          <p:sp>
            <p:nvSpPr>
              <p:cNvPr id="219" name="Google Shape;1536;p6">
                <a:extLst>
                  <a:ext uri="{FF2B5EF4-FFF2-40B4-BE49-F238E27FC236}">
                    <a16:creationId xmlns:a16="http://schemas.microsoft.com/office/drawing/2014/main" id="{CBE6091E-1B6C-5A48-82BD-C7701E3A99AA}"/>
                  </a:ext>
                </a:extLst>
              </p:cNvPr>
              <p:cNvSpPr/>
              <p:nvPr/>
            </p:nvSpPr>
            <p:spPr>
              <a:xfrm>
                <a:off x="8923477" y="-302964"/>
                <a:ext cx="299834" cy="155337"/>
              </a:xfrm>
              <a:custGeom>
                <a:avLst/>
                <a:gdLst/>
                <a:ahLst/>
                <a:cxnLst/>
                <a:rect l="l" t="t" r="r" b="b"/>
                <a:pathLst>
                  <a:path w="1470278" h="761714" extrusionOk="0">
                    <a:moveTo>
                      <a:pt x="50863" y="72390"/>
                    </a:moveTo>
                    <a:cubicBezTo>
                      <a:pt x="50863" y="60554"/>
                      <a:pt x="60459" y="50959"/>
                      <a:pt x="72295" y="50959"/>
                    </a:cubicBezTo>
                    <a:lnTo>
                      <a:pt x="1397984" y="50959"/>
                    </a:lnTo>
                    <a:cubicBezTo>
                      <a:pt x="1409820" y="50959"/>
                      <a:pt x="1419415" y="60554"/>
                      <a:pt x="1419415" y="72390"/>
                    </a:cubicBezTo>
                    <a:lnTo>
                      <a:pt x="1419415" y="761714"/>
                    </a:lnTo>
                    <a:lnTo>
                      <a:pt x="1470279" y="761714"/>
                    </a:lnTo>
                    <a:lnTo>
                      <a:pt x="1470279" y="72390"/>
                    </a:lnTo>
                    <a:cubicBezTo>
                      <a:pt x="1470227" y="32469"/>
                      <a:pt x="1437905" y="105"/>
                      <a:pt x="1397984" y="0"/>
                    </a:cubicBezTo>
                    <a:lnTo>
                      <a:pt x="72295" y="0"/>
                    </a:lnTo>
                    <a:cubicBezTo>
                      <a:pt x="32374" y="105"/>
                      <a:pt x="52" y="32469"/>
                      <a:pt x="0" y="72390"/>
                    </a:cubicBezTo>
                    <a:lnTo>
                      <a:pt x="0" y="761714"/>
                    </a:lnTo>
                    <a:lnTo>
                      <a:pt x="50863" y="7617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220" name="Google Shape;1537;p6">
                <a:extLst>
                  <a:ext uri="{FF2B5EF4-FFF2-40B4-BE49-F238E27FC236}">
                    <a16:creationId xmlns:a16="http://schemas.microsoft.com/office/drawing/2014/main" id="{E1930BC6-F172-B34D-A885-CEDF44B136CF}"/>
                  </a:ext>
                </a:extLst>
              </p:cNvPr>
              <p:cNvSpPr/>
              <p:nvPr/>
            </p:nvSpPr>
            <p:spPr>
              <a:xfrm>
                <a:off x="8895268" y="-139274"/>
                <a:ext cx="356154" cy="38363"/>
              </a:xfrm>
              <a:custGeom>
                <a:avLst/>
                <a:gdLst/>
                <a:ahLst/>
                <a:cxnLst/>
                <a:rect l="l" t="t" r="r" b="b"/>
                <a:pathLst>
                  <a:path w="1746453" h="188118" extrusionOk="0">
                    <a:moveTo>
                      <a:pt x="1705378" y="0"/>
                    </a:moveTo>
                    <a:lnTo>
                      <a:pt x="1100922" y="0"/>
                    </a:lnTo>
                    <a:lnTo>
                      <a:pt x="1062155" y="31242"/>
                    </a:lnTo>
                    <a:cubicBezTo>
                      <a:pt x="1050916" y="44291"/>
                      <a:pt x="1035294" y="45434"/>
                      <a:pt x="1020245" y="45434"/>
                    </a:cubicBezTo>
                    <a:lnTo>
                      <a:pt x="756402" y="45434"/>
                    </a:lnTo>
                    <a:lnTo>
                      <a:pt x="745353" y="45434"/>
                    </a:lnTo>
                    <a:lnTo>
                      <a:pt x="734876" y="45434"/>
                    </a:lnTo>
                    <a:cubicBezTo>
                      <a:pt x="721497" y="46933"/>
                      <a:pt x="708141" y="42435"/>
                      <a:pt x="698396" y="33147"/>
                    </a:cubicBezTo>
                    <a:lnTo>
                      <a:pt x="654390" y="0"/>
                    </a:lnTo>
                    <a:lnTo>
                      <a:pt x="41170" y="0"/>
                    </a:lnTo>
                    <a:cubicBezTo>
                      <a:pt x="17673" y="828"/>
                      <a:pt x="-727" y="20506"/>
                      <a:pt x="22" y="44005"/>
                    </a:cubicBezTo>
                    <a:lnTo>
                      <a:pt x="22" y="144018"/>
                    </a:lnTo>
                    <a:cubicBezTo>
                      <a:pt x="-728" y="167534"/>
                      <a:pt x="17658" y="187240"/>
                      <a:pt x="41170" y="188119"/>
                    </a:cubicBezTo>
                    <a:lnTo>
                      <a:pt x="1705283" y="188119"/>
                    </a:lnTo>
                    <a:cubicBezTo>
                      <a:pt x="1728795" y="187240"/>
                      <a:pt x="1747181" y="167534"/>
                      <a:pt x="1746431" y="144018"/>
                    </a:cubicBezTo>
                    <a:lnTo>
                      <a:pt x="1746431" y="44006"/>
                    </a:lnTo>
                    <a:cubicBezTo>
                      <a:pt x="1747181" y="20542"/>
                      <a:pt x="1728838" y="879"/>
                      <a:pt x="1705378" y="0"/>
                    </a:cubicBezTo>
                    <a:close/>
                    <a:moveTo>
                      <a:pt x="756402" y="96107"/>
                    </a:moveTo>
                    <a:lnTo>
                      <a:pt x="1020245" y="96107"/>
                    </a:lnTo>
                    <a:cubicBezTo>
                      <a:pt x="1035199" y="96107"/>
                      <a:pt x="1070347" y="96107"/>
                      <a:pt x="1097112" y="68199"/>
                    </a:cubicBezTo>
                    <a:lnTo>
                      <a:pt x="1118924" y="50673"/>
                    </a:lnTo>
                    <a:lnTo>
                      <a:pt x="1695568" y="50673"/>
                    </a:lnTo>
                    <a:lnTo>
                      <a:pt x="1695568" y="136970"/>
                    </a:lnTo>
                    <a:lnTo>
                      <a:pt x="51076" y="136970"/>
                    </a:lnTo>
                    <a:lnTo>
                      <a:pt x="51076" y="50864"/>
                    </a:lnTo>
                    <a:lnTo>
                      <a:pt x="637245" y="50864"/>
                    </a:lnTo>
                    <a:lnTo>
                      <a:pt x="664962" y="71819"/>
                    </a:lnTo>
                    <a:cubicBezTo>
                      <a:pt x="684064" y="89013"/>
                      <a:pt x="709210" y="97920"/>
                      <a:pt x="734876" y="96583"/>
                    </a:cubicBezTo>
                    <a:lnTo>
                      <a:pt x="746877" y="965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pic>
            <p:nvPicPr>
              <p:cNvPr id="216" name="Graphic 215">
                <a:extLst>
                  <a:ext uri="{FF2B5EF4-FFF2-40B4-BE49-F238E27FC236}">
                    <a16:creationId xmlns:a16="http://schemas.microsoft.com/office/drawing/2014/main" id="{9C2A1F0A-1E2F-1741-8C03-4E4F52C289B7}"/>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996806" y="-280072"/>
                <a:ext cx="163178" cy="131687"/>
              </a:xfrm>
              <a:prstGeom prst="rect">
                <a:avLst/>
              </a:prstGeom>
            </p:spPr>
          </p:pic>
        </p:grpSp>
      </p:grpSp>
      <p:grpSp>
        <p:nvGrpSpPr>
          <p:cNvPr id="223" name="Group 222">
            <a:extLst>
              <a:ext uri="{FF2B5EF4-FFF2-40B4-BE49-F238E27FC236}">
                <a16:creationId xmlns:a16="http://schemas.microsoft.com/office/drawing/2014/main" id="{274E5D52-EB57-1647-9DF9-A5201FAB6B1D}"/>
              </a:ext>
            </a:extLst>
          </p:cNvPr>
          <p:cNvGrpSpPr/>
          <p:nvPr/>
        </p:nvGrpSpPr>
        <p:grpSpPr>
          <a:xfrm>
            <a:off x="4718215" y="1637651"/>
            <a:ext cx="513728" cy="478836"/>
            <a:chOff x="9766296" y="3440113"/>
            <a:chExt cx="838200" cy="841375"/>
          </a:xfrm>
          <a:solidFill>
            <a:schemeClr val="accent2"/>
          </a:solidFill>
        </p:grpSpPr>
        <p:sp>
          <p:nvSpPr>
            <p:cNvPr id="224" name="Freeform 5">
              <a:extLst>
                <a:ext uri="{FF2B5EF4-FFF2-40B4-BE49-F238E27FC236}">
                  <a16:creationId xmlns:a16="http://schemas.microsoft.com/office/drawing/2014/main" id="{839772C4-44A5-5D4D-9D0C-6A65153ED65B}"/>
                </a:ext>
              </a:extLst>
            </p:cNvPr>
            <p:cNvSpPr>
              <a:spLocks/>
            </p:cNvSpPr>
            <p:nvPr/>
          </p:nvSpPr>
          <p:spPr bwMode="auto">
            <a:xfrm>
              <a:off x="10177463" y="3744913"/>
              <a:ext cx="192088" cy="166688"/>
            </a:xfrm>
            <a:custGeom>
              <a:avLst/>
              <a:gdLst>
                <a:gd name="T0" fmla="*/ 42 w 50"/>
                <a:gd name="T1" fmla="*/ 18 h 44"/>
                <a:gd name="T2" fmla="*/ 28 w 50"/>
                <a:gd name="T3" fmla="*/ 18 h 44"/>
                <a:gd name="T4" fmla="*/ 21 w 50"/>
                <a:gd name="T5" fmla="*/ 4 h 44"/>
                <a:gd name="T6" fmla="*/ 15 w 50"/>
                <a:gd name="T7" fmla="*/ 0 h 44"/>
                <a:gd name="T8" fmla="*/ 12 w 50"/>
                <a:gd name="T9" fmla="*/ 4 h 44"/>
                <a:gd name="T10" fmla="*/ 18 w 50"/>
                <a:gd name="T11" fmla="*/ 18 h 44"/>
                <a:gd name="T12" fmla="*/ 4 w 50"/>
                <a:gd name="T13" fmla="*/ 18 h 44"/>
                <a:gd name="T14" fmla="*/ 1 w 50"/>
                <a:gd name="T15" fmla="*/ 22 h 44"/>
                <a:gd name="T16" fmla="*/ 8 w 50"/>
                <a:gd name="T17" fmla="*/ 27 h 44"/>
                <a:gd name="T18" fmla="*/ 22 w 50"/>
                <a:gd name="T19" fmla="*/ 26 h 44"/>
                <a:gd name="T20" fmla="*/ 29 w 50"/>
                <a:gd name="T21" fmla="*/ 40 h 44"/>
                <a:gd name="T22" fmla="*/ 36 w 50"/>
                <a:gd name="T23" fmla="*/ 44 h 44"/>
                <a:gd name="T24" fmla="*/ 38 w 50"/>
                <a:gd name="T25" fmla="*/ 40 h 44"/>
                <a:gd name="T26" fmla="*/ 32 w 50"/>
                <a:gd name="T27" fmla="*/ 26 h 44"/>
                <a:gd name="T28" fmla="*/ 46 w 50"/>
                <a:gd name="T29" fmla="*/ 26 h 44"/>
                <a:gd name="T30" fmla="*/ 49 w 50"/>
                <a:gd name="T31" fmla="*/ 22 h 44"/>
                <a:gd name="T32" fmla="*/ 42 w 50"/>
                <a:gd name="T33"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2" y="18"/>
                  </a:moveTo>
                  <a:cubicBezTo>
                    <a:pt x="28" y="18"/>
                    <a:pt x="28" y="18"/>
                    <a:pt x="28" y="18"/>
                  </a:cubicBezTo>
                  <a:cubicBezTo>
                    <a:pt x="21" y="4"/>
                    <a:pt x="21" y="4"/>
                    <a:pt x="21" y="4"/>
                  </a:cubicBezTo>
                  <a:cubicBezTo>
                    <a:pt x="20" y="2"/>
                    <a:pt x="17" y="0"/>
                    <a:pt x="15" y="0"/>
                  </a:cubicBezTo>
                  <a:cubicBezTo>
                    <a:pt x="12" y="0"/>
                    <a:pt x="11" y="2"/>
                    <a:pt x="12" y="4"/>
                  </a:cubicBezTo>
                  <a:cubicBezTo>
                    <a:pt x="18" y="18"/>
                    <a:pt x="18" y="18"/>
                    <a:pt x="18" y="18"/>
                  </a:cubicBezTo>
                  <a:cubicBezTo>
                    <a:pt x="4" y="18"/>
                    <a:pt x="4" y="18"/>
                    <a:pt x="4" y="18"/>
                  </a:cubicBezTo>
                  <a:cubicBezTo>
                    <a:pt x="1" y="18"/>
                    <a:pt x="0" y="19"/>
                    <a:pt x="1" y="22"/>
                  </a:cubicBezTo>
                  <a:cubicBezTo>
                    <a:pt x="2" y="25"/>
                    <a:pt x="5" y="27"/>
                    <a:pt x="8" y="27"/>
                  </a:cubicBezTo>
                  <a:cubicBezTo>
                    <a:pt x="22" y="26"/>
                    <a:pt x="22" y="26"/>
                    <a:pt x="22" y="26"/>
                  </a:cubicBezTo>
                  <a:cubicBezTo>
                    <a:pt x="29" y="40"/>
                    <a:pt x="29" y="40"/>
                    <a:pt x="29" y="40"/>
                  </a:cubicBezTo>
                  <a:cubicBezTo>
                    <a:pt x="30" y="42"/>
                    <a:pt x="33" y="44"/>
                    <a:pt x="36" y="44"/>
                  </a:cubicBezTo>
                  <a:cubicBezTo>
                    <a:pt x="38" y="44"/>
                    <a:pt x="40" y="42"/>
                    <a:pt x="38" y="40"/>
                  </a:cubicBezTo>
                  <a:cubicBezTo>
                    <a:pt x="32" y="26"/>
                    <a:pt x="32" y="26"/>
                    <a:pt x="32" y="26"/>
                  </a:cubicBezTo>
                  <a:cubicBezTo>
                    <a:pt x="46" y="26"/>
                    <a:pt x="46" y="26"/>
                    <a:pt x="46" y="26"/>
                  </a:cubicBezTo>
                  <a:cubicBezTo>
                    <a:pt x="49" y="26"/>
                    <a:pt x="50" y="25"/>
                    <a:pt x="49" y="22"/>
                  </a:cubicBezTo>
                  <a:cubicBezTo>
                    <a:pt x="48" y="19"/>
                    <a:pt x="45" y="18"/>
                    <a:pt x="42" y="18"/>
                  </a:cubicBezTo>
                  <a:close/>
                </a:path>
              </a:pathLst>
            </a:cu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25" name="Freeform 6">
              <a:extLst>
                <a:ext uri="{FF2B5EF4-FFF2-40B4-BE49-F238E27FC236}">
                  <a16:creationId xmlns:a16="http://schemas.microsoft.com/office/drawing/2014/main" id="{76AF50EA-C9CF-7A40-8E7D-A5ACF026F030}"/>
                </a:ext>
              </a:extLst>
            </p:cNvPr>
            <p:cNvSpPr>
              <a:spLocks noEditPoints="1"/>
            </p:cNvSpPr>
            <p:nvPr/>
          </p:nvSpPr>
          <p:spPr bwMode="auto">
            <a:xfrm>
              <a:off x="9766296" y="3440113"/>
              <a:ext cx="838200" cy="841375"/>
            </a:xfrm>
            <a:custGeom>
              <a:avLst/>
              <a:gdLst>
                <a:gd name="T0" fmla="*/ 220 w 220"/>
                <a:gd name="T1" fmla="*/ 135 h 221"/>
                <a:gd name="T2" fmla="*/ 180 w 220"/>
                <a:gd name="T3" fmla="*/ 67 h 221"/>
                <a:gd name="T4" fmla="*/ 176 w 220"/>
                <a:gd name="T5" fmla="*/ 65 h 221"/>
                <a:gd name="T6" fmla="*/ 48 w 220"/>
                <a:gd name="T7" fmla="*/ 65 h 221"/>
                <a:gd name="T8" fmla="*/ 48 w 220"/>
                <a:gd name="T9" fmla="*/ 49 h 221"/>
                <a:gd name="T10" fmla="*/ 88 w 220"/>
                <a:gd name="T11" fmla="*/ 49 h 221"/>
                <a:gd name="T12" fmla="*/ 92 w 220"/>
                <a:gd name="T13" fmla="*/ 47 h 221"/>
                <a:gd name="T14" fmla="*/ 92 w 220"/>
                <a:gd name="T15" fmla="*/ 43 h 221"/>
                <a:gd name="T16" fmla="*/ 85 w 220"/>
                <a:gd name="T17" fmla="*/ 27 h 221"/>
                <a:gd name="T18" fmla="*/ 91 w 220"/>
                <a:gd name="T19" fmla="*/ 14 h 221"/>
                <a:gd name="T20" fmla="*/ 91 w 220"/>
                <a:gd name="T21" fmla="*/ 10 h 221"/>
                <a:gd name="T22" fmla="*/ 88 w 220"/>
                <a:gd name="T23" fmla="*/ 8 h 221"/>
                <a:gd name="T24" fmla="*/ 48 w 220"/>
                <a:gd name="T25" fmla="*/ 8 h 221"/>
                <a:gd name="T26" fmla="*/ 48 w 220"/>
                <a:gd name="T27" fmla="*/ 4 h 221"/>
                <a:gd name="T28" fmla="*/ 44 w 220"/>
                <a:gd name="T29" fmla="*/ 0 h 221"/>
                <a:gd name="T30" fmla="*/ 40 w 220"/>
                <a:gd name="T31" fmla="*/ 4 h 221"/>
                <a:gd name="T32" fmla="*/ 40 w 220"/>
                <a:gd name="T33" fmla="*/ 68 h 221"/>
                <a:gd name="T34" fmla="*/ 0 w 220"/>
                <a:gd name="T35" fmla="*/ 135 h 221"/>
                <a:gd name="T36" fmla="*/ 0 w 220"/>
                <a:gd name="T37" fmla="*/ 137 h 221"/>
                <a:gd name="T38" fmla="*/ 0 w 220"/>
                <a:gd name="T39" fmla="*/ 217 h 221"/>
                <a:gd name="T40" fmla="*/ 4 w 220"/>
                <a:gd name="T41" fmla="*/ 221 h 221"/>
                <a:gd name="T42" fmla="*/ 36 w 220"/>
                <a:gd name="T43" fmla="*/ 221 h 221"/>
                <a:gd name="T44" fmla="*/ 44 w 220"/>
                <a:gd name="T45" fmla="*/ 164 h 221"/>
                <a:gd name="T46" fmla="*/ 52 w 220"/>
                <a:gd name="T47" fmla="*/ 221 h 221"/>
                <a:gd name="T48" fmla="*/ 88 w 220"/>
                <a:gd name="T49" fmla="*/ 221 h 221"/>
                <a:gd name="T50" fmla="*/ 216 w 220"/>
                <a:gd name="T51" fmla="*/ 221 h 221"/>
                <a:gd name="T52" fmla="*/ 220 w 220"/>
                <a:gd name="T53" fmla="*/ 217 h 221"/>
                <a:gd name="T54" fmla="*/ 220 w 220"/>
                <a:gd name="T55" fmla="*/ 137 h 221"/>
                <a:gd name="T56" fmla="*/ 220 w 220"/>
                <a:gd name="T57" fmla="*/ 135 h 221"/>
                <a:gd name="T58" fmla="*/ 48 w 220"/>
                <a:gd name="T59" fmla="*/ 16 h 221"/>
                <a:gd name="T60" fmla="*/ 80 w 220"/>
                <a:gd name="T61" fmla="*/ 16 h 221"/>
                <a:gd name="T62" fmla="*/ 76 w 220"/>
                <a:gd name="T63" fmla="*/ 25 h 221"/>
                <a:gd name="T64" fmla="*/ 76 w 220"/>
                <a:gd name="T65" fmla="*/ 29 h 221"/>
                <a:gd name="T66" fmla="*/ 80 w 220"/>
                <a:gd name="T67" fmla="*/ 41 h 221"/>
                <a:gd name="T68" fmla="*/ 48 w 220"/>
                <a:gd name="T69" fmla="*/ 41 h 221"/>
                <a:gd name="T70" fmla="*/ 48 w 220"/>
                <a:gd name="T71" fmla="*/ 16 h 221"/>
                <a:gd name="T72" fmla="*/ 173 w 220"/>
                <a:gd name="T73" fmla="*/ 73 h 221"/>
                <a:gd name="T74" fmla="*/ 210 w 220"/>
                <a:gd name="T75" fmla="*/ 133 h 221"/>
                <a:gd name="T76" fmla="*/ 209 w 220"/>
                <a:gd name="T77" fmla="*/ 133 h 221"/>
                <a:gd name="T78" fmla="*/ 196 w 220"/>
                <a:gd name="T79" fmla="*/ 133 h 221"/>
                <a:gd name="T80" fmla="*/ 90 w 220"/>
                <a:gd name="T81" fmla="*/ 133 h 221"/>
                <a:gd name="T82" fmla="*/ 51 w 220"/>
                <a:gd name="T83" fmla="*/ 73 h 221"/>
                <a:gd name="T84" fmla="*/ 173 w 220"/>
                <a:gd name="T85" fmla="*/ 73 h 221"/>
                <a:gd name="T86" fmla="*/ 48 w 220"/>
                <a:gd name="T87" fmla="*/ 148 h 221"/>
                <a:gd name="T88" fmla="*/ 44 w 220"/>
                <a:gd name="T89" fmla="*/ 144 h 221"/>
                <a:gd name="T90" fmla="*/ 40 w 220"/>
                <a:gd name="T91" fmla="*/ 148 h 221"/>
                <a:gd name="T92" fmla="*/ 29 w 220"/>
                <a:gd name="T93" fmla="*/ 213 h 221"/>
                <a:gd name="T94" fmla="*/ 8 w 220"/>
                <a:gd name="T95" fmla="*/ 213 h 221"/>
                <a:gd name="T96" fmla="*/ 8 w 220"/>
                <a:gd name="T97" fmla="*/ 138 h 221"/>
                <a:gd name="T98" fmla="*/ 44 w 220"/>
                <a:gd name="T99" fmla="*/ 77 h 221"/>
                <a:gd name="T100" fmla="*/ 84 w 220"/>
                <a:gd name="T101" fmla="*/ 138 h 221"/>
                <a:gd name="T102" fmla="*/ 84 w 220"/>
                <a:gd name="T103" fmla="*/ 213 h 221"/>
                <a:gd name="T104" fmla="*/ 59 w 220"/>
                <a:gd name="T105" fmla="*/ 213 h 221"/>
                <a:gd name="T106" fmla="*/ 48 w 220"/>
                <a:gd name="T107" fmla="*/ 148 h 221"/>
                <a:gd name="T108" fmla="*/ 212 w 220"/>
                <a:gd name="T109" fmla="*/ 213 h 221"/>
                <a:gd name="T110" fmla="*/ 204 w 220"/>
                <a:gd name="T111" fmla="*/ 213 h 221"/>
                <a:gd name="T112" fmla="*/ 196 w 220"/>
                <a:gd name="T113" fmla="*/ 213 h 221"/>
                <a:gd name="T114" fmla="*/ 92 w 220"/>
                <a:gd name="T115" fmla="*/ 213 h 221"/>
                <a:gd name="T116" fmla="*/ 92 w 220"/>
                <a:gd name="T117" fmla="*/ 141 h 221"/>
                <a:gd name="T118" fmla="*/ 196 w 220"/>
                <a:gd name="T119" fmla="*/ 141 h 221"/>
                <a:gd name="T120" fmla="*/ 209 w 220"/>
                <a:gd name="T121" fmla="*/ 141 h 221"/>
                <a:gd name="T122" fmla="*/ 212 w 220"/>
                <a:gd name="T123" fmla="*/ 141 h 221"/>
                <a:gd name="T124" fmla="*/ 212 w 220"/>
                <a:gd name="T125" fmla="*/ 21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0" h="221">
                  <a:moveTo>
                    <a:pt x="220" y="135"/>
                  </a:moveTo>
                  <a:cubicBezTo>
                    <a:pt x="180" y="67"/>
                    <a:pt x="180" y="67"/>
                    <a:pt x="180" y="67"/>
                  </a:cubicBezTo>
                  <a:cubicBezTo>
                    <a:pt x="179" y="66"/>
                    <a:pt x="178" y="65"/>
                    <a:pt x="176" y="65"/>
                  </a:cubicBezTo>
                  <a:cubicBezTo>
                    <a:pt x="48" y="65"/>
                    <a:pt x="48" y="65"/>
                    <a:pt x="48" y="65"/>
                  </a:cubicBezTo>
                  <a:cubicBezTo>
                    <a:pt x="48" y="49"/>
                    <a:pt x="48" y="49"/>
                    <a:pt x="48" y="49"/>
                  </a:cubicBezTo>
                  <a:cubicBezTo>
                    <a:pt x="88" y="49"/>
                    <a:pt x="88" y="49"/>
                    <a:pt x="88" y="49"/>
                  </a:cubicBezTo>
                  <a:cubicBezTo>
                    <a:pt x="90" y="49"/>
                    <a:pt x="91" y="48"/>
                    <a:pt x="92" y="47"/>
                  </a:cubicBezTo>
                  <a:cubicBezTo>
                    <a:pt x="92" y="46"/>
                    <a:pt x="92" y="44"/>
                    <a:pt x="92" y="43"/>
                  </a:cubicBezTo>
                  <a:cubicBezTo>
                    <a:pt x="85" y="27"/>
                    <a:pt x="85" y="27"/>
                    <a:pt x="85" y="27"/>
                  </a:cubicBezTo>
                  <a:cubicBezTo>
                    <a:pt x="91" y="14"/>
                    <a:pt x="91" y="14"/>
                    <a:pt x="91" y="14"/>
                  </a:cubicBezTo>
                  <a:cubicBezTo>
                    <a:pt x="92" y="13"/>
                    <a:pt x="92" y="11"/>
                    <a:pt x="91" y="10"/>
                  </a:cubicBezTo>
                  <a:cubicBezTo>
                    <a:pt x="90" y="9"/>
                    <a:pt x="90" y="8"/>
                    <a:pt x="88" y="8"/>
                  </a:cubicBezTo>
                  <a:cubicBezTo>
                    <a:pt x="48" y="8"/>
                    <a:pt x="48" y="8"/>
                    <a:pt x="48" y="8"/>
                  </a:cubicBezTo>
                  <a:cubicBezTo>
                    <a:pt x="48" y="4"/>
                    <a:pt x="48" y="4"/>
                    <a:pt x="48" y="4"/>
                  </a:cubicBezTo>
                  <a:cubicBezTo>
                    <a:pt x="48" y="1"/>
                    <a:pt x="46" y="0"/>
                    <a:pt x="44" y="0"/>
                  </a:cubicBezTo>
                  <a:cubicBezTo>
                    <a:pt x="42" y="0"/>
                    <a:pt x="40" y="1"/>
                    <a:pt x="40" y="4"/>
                  </a:cubicBezTo>
                  <a:cubicBezTo>
                    <a:pt x="40" y="68"/>
                    <a:pt x="40" y="68"/>
                    <a:pt x="40" y="68"/>
                  </a:cubicBezTo>
                  <a:cubicBezTo>
                    <a:pt x="0" y="135"/>
                    <a:pt x="0" y="135"/>
                    <a:pt x="0" y="135"/>
                  </a:cubicBezTo>
                  <a:cubicBezTo>
                    <a:pt x="0" y="135"/>
                    <a:pt x="0" y="136"/>
                    <a:pt x="0" y="137"/>
                  </a:cubicBezTo>
                  <a:cubicBezTo>
                    <a:pt x="0" y="217"/>
                    <a:pt x="0" y="217"/>
                    <a:pt x="0" y="217"/>
                  </a:cubicBezTo>
                  <a:cubicBezTo>
                    <a:pt x="0" y="219"/>
                    <a:pt x="2" y="221"/>
                    <a:pt x="4" y="221"/>
                  </a:cubicBezTo>
                  <a:cubicBezTo>
                    <a:pt x="36" y="221"/>
                    <a:pt x="36" y="221"/>
                    <a:pt x="36" y="221"/>
                  </a:cubicBezTo>
                  <a:cubicBezTo>
                    <a:pt x="44" y="164"/>
                    <a:pt x="44" y="164"/>
                    <a:pt x="44" y="164"/>
                  </a:cubicBezTo>
                  <a:cubicBezTo>
                    <a:pt x="52" y="221"/>
                    <a:pt x="52" y="221"/>
                    <a:pt x="52" y="221"/>
                  </a:cubicBezTo>
                  <a:cubicBezTo>
                    <a:pt x="88" y="221"/>
                    <a:pt x="88" y="221"/>
                    <a:pt x="88" y="221"/>
                  </a:cubicBezTo>
                  <a:cubicBezTo>
                    <a:pt x="216" y="221"/>
                    <a:pt x="216" y="221"/>
                    <a:pt x="216" y="221"/>
                  </a:cubicBezTo>
                  <a:cubicBezTo>
                    <a:pt x="218" y="221"/>
                    <a:pt x="220" y="219"/>
                    <a:pt x="220" y="217"/>
                  </a:cubicBezTo>
                  <a:cubicBezTo>
                    <a:pt x="220" y="137"/>
                    <a:pt x="220" y="137"/>
                    <a:pt x="220" y="137"/>
                  </a:cubicBezTo>
                  <a:cubicBezTo>
                    <a:pt x="220" y="137"/>
                    <a:pt x="220" y="136"/>
                    <a:pt x="220" y="135"/>
                  </a:cubicBezTo>
                  <a:close/>
                  <a:moveTo>
                    <a:pt x="48" y="16"/>
                  </a:moveTo>
                  <a:cubicBezTo>
                    <a:pt x="80" y="16"/>
                    <a:pt x="80" y="16"/>
                    <a:pt x="80" y="16"/>
                  </a:cubicBezTo>
                  <a:cubicBezTo>
                    <a:pt x="76" y="25"/>
                    <a:pt x="76" y="25"/>
                    <a:pt x="76" y="25"/>
                  </a:cubicBezTo>
                  <a:cubicBezTo>
                    <a:pt x="76" y="26"/>
                    <a:pt x="76" y="28"/>
                    <a:pt x="76" y="29"/>
                  </a:cubicBezTo>
                  <a:cubicBezTo>
                    <a:pt x="80" y="41"/>
                    <a:pt x="80" y="41"/>
                    <a:pt x="80" y="41"/>
                  </a:cubicBezTo>
                  <a:cubicBezTo>
                    <a:pt x="48" y="41"/>
                    <a:pt x="48" y="41"/>
                    <a:pt x="48" y="41"/>
                  </a:cubicBezTo>
                  <a:lnTo>
                    <a:pt x="48" y="16"/>
                  </a:lnTo>
                  <a:close/>
                  <a:moveTo>
                    <a:pt x="173" y="73"/>
                  </a:moveTo>
                  <a:cubicBezTo>
                    <a:pt x="210" y="133"/>
                    <a:pt x="210" y="133"/>
                    <a:pt x="210" y="133"/>
                  </a:cubicBezTo>
                  <a:cubicBezTo>
                    <a:pt x="209" y="133"/>
                    <a:pt x="209" y="133"/>
                    <a:pt x="209" y="133"/>
                  </a:cubicBezTo>
                  <a:cubicBezTo>
                    <a:pt x="196" y="133"/>
                    <a:pt x="196" y="133"/>
                    <a:pt x="196" y="133"/>
                  </a:cubicBezTo>
                  <a:cubicBezTo>
                    <a:pt x="90" y="133"/>
                    <a:pt x="90" y="133"/>
                    <a:pt x="90" y="133"/>
                  </a:cubicBezTo>
                  <a:cubicBezTo>
                    <a:pt x="51" y="73"/>
                    <a:pt x="51" y="73"/>
                    <a:pt x="51" y="73"/>
                  </a:cubicBezTo>
                  <a:lnTo>
                    <a:pt x="173" y="73"/>
                  </a:lnTo>
                  <a:close/>
                  <a:moveTo>
                    <a:pt x="48" y="148"/>
                  </a:moveTo>
                  <a:cubicBezTo>
                    <a:pt x="48" y="146"/>
                    <a:pt x="46" y="144"/>
                    <a:pt x="44" y="144"/>
                  </a:cubicBezTo>
                  <a:cubicBezTo>
                    <a:pt x="42" y="144"/>
                    <a:pt x="40" y="146"/>
                    <a:pt x="40" y="148"/>
                  </a:cubicBezTo>
                  <a:cubicBezTo>
                    <a:pt x="29" y="213"/>
                    <a:pt x="29" y="213"/>
                    <a:pt x="29" y="213"/>
                  </a:cubicBezTo>
                  <a:cubicBezTo>
                    <a:pt x="8" y="213"/>
                    <a:pt x="8" y="213"/>
                    <a:pt x="8" y="213"/>
                  </a:cubicBezTo>
                  <a:cubicBezTo>
                    <a:pt x="8" y="138"/>
                    <a:pt x="8" y="138"/>
                    <a:pt x="8" y="138"/>
                  </a:cubicBezTo>
                  <a:cubicBezTo>
                    <a:pt x="44" y="77"/>
                    <a:pt x="44" y="77"/>
                    <a:pt x="44" y="77"/>
                  </a:cubicBezTo>
                  <a:cubicBezTo>
                    <a:pt x="84" y="138"/>
                    <a:pt x="84" y="138"/>
                    <a:pt x="84" y="138"/>
                  </a:cubicBezTo>
                  <a:cubicBezTo>
                    <a:pt x="84" y="213"/>
                    <a:pt x="84" y="213"/>
                    <a:pt x="84" y="213"/>
                  </a:cubicBezTo>
                  <a:cubicBezTo>
                    <a:pt x="59" y="213"/>
                    <a:pt x="59" y="213"/>
                    <a:pt x="59" y="213"/>
                  </a:cubicBezTo>
                  <a:lnTo>
                    <a:pt x="48" y="148"/>
                  </a:lnTo>
                  <a:close/>
                  <a:moveTo>
                    <a:pt x="212" y="213"/>
                  </a:moveTo>
                  <a:cubicBezTo>
                    <a:pt x="204" y="213"/>
                    <a:pt x="204" y="213"/>
                    <a:pt x="204" y="213"/>
                  </a:cubicBezTo>
                  <a:cubicBezTo>
                    <a:pt x="196" y="213"/>
                    <a:pt x="196" y="213"/>
                    <a:pt x="196" y="213"/>
                  </a:cubicBezTo>
                  <a:cubicBezTo>
                    <a:pt x="92" y="213"/>
                    <a:pt x="92" y="213"/>
                    <a:pt x="92" y="213"/>
                  </a:cubicBezTo>
                  <a:cubicBezTo>
                    <a:pt x="92" y="141"/>
                    <a:pt x="92" y="141"/>
                    <a:pt x="92" y="141"/>
                  </a:cubicBezTo>
                  <a:cubicBezTo>
                    <a:pt x="196" y="141"/>
                    <a:pt x="196" y="141"/>
                    <a:pt x="196" y="141"/>
                  </a:cubicBezTo>
                  <a:cubicBezTo>
                    <a:pt x="209" y="141"/>
                    <a:pt x="209" y="141"/>
                    <a:pt x="209" y="141"/>
                  </a:cubicBezTo>
                  <a:cubicBezTo>
                    <a:pt x="212" y="141"/>
                    <a:pt x="212" y="141"/>
                    <a:pt x="212" y="141"/>
                  </a:cubicBezTo>
                  <a:lnTo>
                    <a:pt x="212" y="213"/>
                  </a:lnTo>
                  <a:close/>
                </a:path>
              </a:pathLst>
            </a:cu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26" name="Line 7">
              <a:extLst>
                <a:ext uri="{FF2B5EF4-FFF2-40B4-BE49-F238E27FC236}">
                  <a16:creationId xmlns:a16="http://schemas.microsoft.com/office/drawing/2014/main" id="{0182BC99-3542-A54E-92E4-31005726009A}"/>
                </a:ext>
              </a:extLst>
            </p:cNvPr>
            <p:cNvSpPr>
              <a:spLocks noChangeShapeType="1"/>
            </p:cNvSpPr>
            <p:nvPr/>
          </p:nvSpPr>
          <p:spPr bwMode="auto">
            <a:xfrm>
              <a:off x="10018713" y="4156076"/>
              <a:ext cx="0" cy="0"/>
            </a:xfrm>
            <a:prstGeom prst="line">
              <a:avLst/>
            </a:pr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27" name="Line 8">
              <a:extLst>
                <a:ext uri="{FF2B5EF4-FFF2-40B4-BE49-F238E27FC236}">
                  <a16:creationId xmlns:a16="http://schemas.microsoft.com/office/drawing/2014/main" id="{408A1672-E60A-B647-BA11-FFCBA257AABC}"/>
                </a:ext>
              </a:extLst>
            </p:cNvPr>
            <p:cNvSpPr>
              <a:spLocks noChangeShapeType="1"/>
            </p:cNvSpPr>
            <p:nvPr/>
          </p:nvSpPr>
          <p:spPr bwMode="auto">
            <a:xfrm>
              <a:off x="10018713" y="4156076"/>
              <a:ext cx="0" cy="0"/>
            </a:xfrm>
            <a:prstGeom prst="line">
              <a:avLst/>
            </a:pr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grpSp>
      <p:grpSp>
        <p:nvGrpSpPr>
          <p:cNvPr id="71" name="Group 70">
            <a:extLst>
              <a:ext uri="{FF2B5EF4-FFF2-40B4-BE49-F238E27FC236}">
                <a16:creationId xmlns:a16="http://schemas.microsoft.com/office/drawing/2014/main" id="{E1859B5B-C885-8843-8BF3-612A3E4940CF}"/>
              </a:ext>
            </a:extLst>
          </p:cNvPr>
          <p:cNvGrpSpPr/>
          <p:nvPr/>
        </p:nvGrpSpPr>
        <p:grpSpPr>
          <a:xfrm>
            <a:off x="11236570" y="1640785"/>
            <a:ext cx="517640" cy="491036"/>
            <a:chOff x="10209943" y="-687422"/>
            <a:chExt cx="517640" cy="491036"/>
          </a:xfrm>
        </p:grpSpPr>
        <p:sp>
          <p:nvSpPr>
            <p:cNvPr id="233" name="Freeform: Shape 292">
              <a:extLst>
                <a:ext uri="{FF2B5EF4-FFF2-40B4-BE49-F238E27FC236}">
                  <a16:creationId xmlns:a16="http://schemas.microsoft.com/office/drawing/2014/main" id="{9141AC00-21CE-5049-8A16-271A91BF409C}"/>
                </a:ext>
              </a:extLst>
            </p:cNvPr>
            <p:cNvSpPr/>
            <p:nvPr/>
          </p:nvSpPr>
          <p:spPr>
            <a:xfrm>
              <a:off x="10421234" y="-567296"/>
              <a:ext cx="99832" cy="115241"/>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70" name="Group 69">
              <a:extLst>
                <a:ext uri="{FF2B5EF4-FFF2-40B4-BE49-F238E27FC236}">
                  <a16:creationId xmlns:a16="http://schemas.microsoft.com/office/drawing/2014/main" id="{084621BA-96E0-2943-B6DC-899DF307322A}"/>
                </a:ext>
              </a:extLst>
            </p:cNvPr>
            <p:cNvGrpSpPr/>
            <p:nvPr/>
          </p:nvGrpSpPr>
          <p:grpSpPr>
            <a:xfrm>
              <a:off x="10266757" y="-455802"/>
              <a:ext cx="404012" cy="182178"/>
              <a:chOff x="10266757" y="-455802"/>
              <a:chExt cx="404012" cy="182178"/>
            </a:xfrm>
          </p:grpSpPr>
          <p:sp>
            <p:nvSpPr>
              <p:cNvPr id="235" name="Freeform: Shape 294">
                <a:extLst>
                  <a:ext uri="{FF2B5EF4-FFF2-40B4-BE49-F238E27FC236}">
                    <a16:creationId xmlns:a16="http://schemas.microsoft.com/office/drawing/2014/main" id="{395A54E5-77FE-254B-ABFB-AE2ED52B7B80}"/>
                  </a:ext>
                </a:extLst>
              </p:cNvPr>
              <p:cNvSpPr/>
              <p:nvPr/>
            </p:nvSpPr>
            <p:spPr>
              <a:xfrm>
                <a:off x="10531891" y="-302765"/>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36" name="Freeform: Shape 295">
                <a:extLst>
                  <a:ext uri="{FF2B5EF4-FFF2-40B4-BE49-F238E27FC236}">
                    <a16:creationId xmlns:a16="http://schemas.microsoft.com/office/drawing/2014/main" id="{C35956B0-3543-AB46-8796-750894DC91C2}"/>
                  </a:ext>
                </a:extLst>
              </p:cNvPr>
              <p:cNvSpPr/>
              <p:nvPr/>
            </p:nvSpPr>
            <p:spPr>
              <a:xfrm>
                <a:off x="10531891" y="-35378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37" name="Freeform: Shape 296">
                <a:extLst>
                  <a:ext uri="{FF2B5EF4-FFF2-40B4-BE49-F238E27FC236}">
                    <a16:creationId xmlns:a16="http://schemas.microsoft.com/office/drawing/2014/main" id="{DAF7C7D9-2879-5B47-8C68-3441BC61123E}"/>
                  </a:ext>
                </a:extLst>
              </p:cNvPr>
              <p:cNvSpPr/>
              <p:nvPr/>
            </p:nvSpPr>
            <p:spPr>
              <a:xfrm>
                <a:off x="10588704" y="-30277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38" name="Freeform: Shape 297">
                <a:extLst>
                  <a:ext uri="{FF2B5EF4-FFF2-40B4-BE49-F238E27FC236}">
                    <a16:creationId xmlns:a16="http://schemas.microsoft.com/office/drawing/2014/main" id="{3EAC3C40-4C04-BD41-B3F1-6844A21E8504}"/>
                  </a:ext>
                </a:extLst>
              </p:cNvPr>
              <p:cNvSpPr/>
              <p:nvPr/>
            </p:nvSpPr>
            <p:spPr>
              <a:xfrm>
                <a:off x="10588704" y="-353775"/>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39" name="Freeform: Shape 298">
                <a:extLst>
                  <a:ext uri="{FF2B5EF4-FFF2-40B4-BE49-F238E27FC236}">
                    <a16:creationId xmlns:a16="http://schemas.microsoft.com/office/drawing/2014/main" id="{D39AED93-9C58-FB4C-8331-79B533585B90}"/>
                  </a:ext>
                </a:extLst>
              </p:cNvPr>
              <p:cNvSpPr/>
              <p:nvPr/>
            </p:nvSpPr>
            <p:spPr>
              <a:xfrm>
                <a:off x="10531891" y="-40479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40" name="Freeform: Shape 299">
                <a:extLst>
                  <a:ext uri="{FF2B5EF4-FFF2-40B4-BE49-F238E27FC236}">
                    <a16:creationId xmlns:a16="http://schemas.microsoft.com/office/drawing/2014/main" id="{13C1C587-C731-A549-B3AA-9828D02600D0}"/>
                  </a:ext>
                </a:extLst>
              </p:cNvPr>
              <p:cNvSpPr/>
              <p:nvPr/>
            </p:nvSpPr>
            <p:spPr>
              <a:xfrm>
                <a:off x="10588704" y="-40479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41" name="Freeform: Shape 300">
                <a:extLst>
                  <a:ext uri="{FF2B5EF4-FFF2-40B4-BE49-F238E27FC236}">
                    <a16:creationId xmlns:a16="http://schemas.microsoft.com/office/drawing/2014/main" id="{C3950FDE-48A0-6841-8889-DB4A35472D90}"/>
                  </a:ext>
                </a:extLst>
              </p:cNvPr>
              <p:cNvSpPr/>
              <p:nvPr/>
            </p:nvSpPr>
            <p:spPr>
              <a:xfrm>
                <a:off x="10645518" y="-30277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42" name="Freeform: Shape 301">
                <a:extLst>
                  <a:ext uri="{FF2B5EF4-FFF2-40B4-BE49-F238E27FC236}">
                    <a16:creationId xmlns:a16="http://schemas.microsoft.com/office/drawing/2014/main" id="{ECC2A6B1-58C9-1247-9ED7-A6101E657C0E}"/>
                  </a:ext>
                </a:extLst>
              </p:cNvPr>
              <p:cNvSpPr/>
              <p:nvPr/>
            </p:nvSpPr>
            <p:spPr>
              <a:xfrm>
                <a:off x="10645518" y="-353775"/>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43" name="Freeform: Shape 302">
                <a:extLst>
                  <a:ext uri="{FF2B5EF4-FFF2-40B4-BE49-F238E27FC236}">
                    <a16:creationId xmlns:a16="http://schemas.microsoft.com/office/drawing/2014/main" id="{BC4C804D-4CDC-7C43-A649-EAB571CD428A}"/>
                  </a:ext>
                </a:extLst>
              </p:cNvPr>
              <p:cNvSpPr/>
              <p:nvPr/>
            </p:nvSpPr>
            <p:spPr>
              <a:xfrm>
                <a:off x="10645518" y="-40479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44" name="Freeform: Shape 303">
                <a:extLst>
                  <a:ext uri="{FF2B5EF4-FFF2-40B4-BE49-F238E27FC236}">
                    <a16:creationId xmlns:a16="http://schemas.microsoft.com/office/drawing/2014/main" id="{81CA7487-8420-4C46-B09B-634210852B35}"/>
                  </a:ext>
                </a:extLst>
              </p:cNvPr>
              <p:cNvSpPr/>
              <p:nvPr/>
            </p:nvSpPr>
            <p:spPr>
              <a:xfrm>
                <a:off x="10531891" y="-455795"/>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45" name="Freeform: Shape 304">
                <a:extLst>
                  <a:ext uri="{FF2B5EF4-FFF2-40B4-BE49-F238E27FC236}">
                    <a16:creationId xmlns:a16="http://schemas.microsoft.com/office/drawing/2014/main" id="{65705B67-14C5-EC41-8D9C-8D713485D2D8}"/>
                  </a:ext>
                </a:extLst>
              </p:cNvPr>
              <p:cNvSpPr/>
              <p:nvPr/>
            </p:nvSpPr>
            <p:spPr>
              <a:xfrm>
                <a:off x="10588704" y="-45580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46" name="Freeform: Shape 305">
                <a:extLst>
                  <a:ext uri="{FF2B5EF4-FFF2-40B4-BE49-F238E27FC236}">
                    <a16:creationId xmlns:a16="http://schemas.microsoft.com/office/drawing/2014/main" id="{CC81CC47-C8CE-0048-BF93-D8DF7845A0CF}"/>
                  </a:ext>
                </a:extLst>
              </p:cNvPr>
              <p:cNvSpPr/>
              <p:nvPr/>
            </p:nvSpPr>
            <p:spPr>
              <a:xfrm>
                <a:off x="10645518" y="-45580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47" name="Freeform: Shape 306">
                <a:extLst>
                  <a:ext uri="{FF2B5EF4-FFF2-40B4-BE49-F238E27FC236}">
                    <a16:creationId xmlns:a16="http://schemas.microsoft.com/office/drawing/2014/main" id="{57785150-81F0-D341-8D09-C610A96CDE0E}"/>
                  </a:ext>
                </a:extLst>
              </p:cNvPr>
              <p:cNvSpPr/>
              <p:nvPr/>
            </p:nvSpPr>
            <p:spPr>
              <a:xfrm>
                <a:off x="10266757" y="-302765"/>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48" name="Freeform: Shape 307">
                <a:extLst>
                  <a:ext uri="{FF2B5EF4-FFF2-40B4-BE49-F238E27FC236}">
                    <a16:creationId xmlns:a16="http://schemas.microsoft.com/office/drawing/2014/main" id="{DD71F100-2F64-444E-B4D0-999C479B4E75}"/>
                  </a:ext>
                </a:extLst>
              </p:cNvPr>
              <p:cNvSpPr/>
              <p:nvPr/>
            </p:nvSpPr>
            <p:spPr>
              <a:xfrm>
                <a:off x="10266757" y="-35378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49" name="Freeform: Shape 308">
                <a:extLst>
                  <a:ext uri="{FF2B5EF4-FFF2-40B4-BE49-F238E27FC236}">
                    <a16:creationId xmlns:a16="http://schemas.microsoft.com/office/drawing/2014/main" id="{CCCBE2B5-F23C-0049-976C-417A96836D76}"/>
                  </a:ext>
                </a:extLst>
              </p:cNvPr>
              <p:cNvSpPr/>
              <p:nvPr/>
            </p:nvSpPr>
            <p:spPr>
              <a:xfrm>
                <a:off x="10323572" y="-30277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50" name="Freeform: Shape 309">
                <a:extLst>
                  <a:ext uri="{FF2B5EF4-FFF2-40B4-BE49-F238E27FC236}">
                    <a16:creationId xmlns:a16="http://schemas.microsoft.com/office/drawing/2014/main" id="{244F32E2-F247-9B48-8905-CFC70000CAFA}"/>
                  </a:ext>
                </a:extLst>
              </p:cNvPr>
              <p:cNvSpPr/>
              <p:nvPr/>
            </p:nvSpPr>
            <p:spPr>
              <a:xfrm>
                <a:off x="10323572" y="-353775"/>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51" name="Freeform: Shape 310">
                <a:extLst>
                  <a:ext uri="{FF2B5EF4-FFF2-40B4-BE49-F238E27FC236}">
                    <a16:creationId xmlns:a16="http://schemas.microsoft.com/office/drawing/2014/main" id="{280C9E46-BE9E-1B4F-89BF-645717E0AD60}"/>
                  </a:ext>
                </a:extLst>
              </p:cNvPr>
              <p:cNvSpPr/>
              <p:nvPr/>
            </p:nvSpPr>
            <p:spPr>
              <a:xfrm>
                <a:off x="10266757" y="-40479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52" name="Freeform: Shape 311">
                <a:extLst>
                  <a:ext uri="{FF2B5EF4-FFF2-40B4-BE49-F238E27FC236}">
                    <a16:creationId xmlns:a16="http://schemas.microsoft.com/office/drawing/2014/main" id="{D207865D-C04E-8D44-A286-6EAE3F8205B2}"/>
                  </a:ext>
                </a:extLst>
              </p:cNvPr>
              <p:cNvSpPr/>
              <p:nvPr/>
            </p:nvSpPr>
            <p:spPr>
              <a:xfrm>
                <a:off x="10323572" y="-40479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53" name="Freeform: Shape 312">
                <a:extLst>
                  <a:ext uri="{FF2B5EF4-FFF2-40B4-BE49-F238E27FC236}">
                    <a16:creationId xmlns:a16="http://schemas.microsoft.com/office/drawing/2014/main" id="{A05EF243-2DD0-9445-8766-A6D710AFA432}"/>
                  </a:ext>
                </a:extLst>
              </p:cNvPr>
              <p:cNvSpPr/>
              <p:nvPr/>
            </p:nvSpPr>
            <p:spPr>
              <a:xfrm>
                <a:off x="10380385" y="-30277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54" name="Freeform: Shape 313">
                <a:extLst>
                  <a:ext uri="{FF2B5EF4-FFF2-40B4-BE49-F238E27FC236}">
                    <a16:creationId xmlns:a16="http://schemas.microsoft.com/office/drawing/2014/main" id="{420C1CD8-2182-354D-9DE7-5F841B0C8632}"/>
                  </a:ext>
                </a:extLst>
              </p:cNvPr>
              <p:cNvSpPr/>
              <p:nvPr/>
            </p:nvSpPr>
            <p:spPr>
              <a:xfrm>
                <a:off x="10380385" y="-353775"/>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55" name="Freeform: Shape 314">
                <a:extLst>
                  <a:ext uri="{FF2B5EF4-FFF2-40B4-BE49-F238E27FC236}">
                    <a16:creationId xmlns:a16="http://schemas.microsoft.com/office/drawing/2014/main" id="{5711144D-A51A-E242-8CB7-6E140A16B724}"/>
                  </a:ext>
                </a:extLst>
              </p:cNvPr>
              <p:cNvSpPr/>
              <p:nvPr/>
            </p:nvSpPr>
            <p:spPr>
              <a:xfrm>
                <a:off x="10380385" y="-40479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56" name="Freeform: Shape 315">
                <a:extLst>
                  <a:ext uri="{FF2B5EF4-FFF2-40B4-BE49-F238E27FC236}">
                    <a16:creationId xmlns:a16="http://schemas.microsoft.com/office/drawing/2014/main" id="{25F54842-07E2-B949-B99E-65E91F1E6DA4}"/>
                  </a:ext>
                </a:extLst>
              </p:cNvPr>
              <p:cNvSpPr/>
              <p:nvPr/>
            </p:nvSpPr>
            <p:spPr>
              <a:xfrm>
                <a:off x="10266757" y="-455795"/>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57" name="Freeform: Shape 316">
                <a:extLst>
                  <a:ext uri="{FF2B5EF4-FFF2-40B4-BE49-F238E27FC236}">
                    <a16:creationId xmlns:a16="http://schemas.microsoft.com/office/drawing/2014/main" id="{C0CA5B7F-379D-2D42-A920-23E813A83FE7}"/>
                  </a:ext>
                </a:extLst>
              </p:cNvPr>
              <p:cNvSpPr/>
              <p:nvPr/>
            </p:nvSpPr>
            <p:spPr>
              <a:xfrm>
                <a:off x="10323572" y="-45580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58" name="Freeform: Shape 317">
                <a:extLst>
                  <a:ext uri="{FF2B5EF4-FFF2-40B4-BE49-F238E27FC236}">
                    <a16:creationId xmlns:a16="http://schemas.microsoft.com/office/drawing/2014/main" id="{35B3DADF-251E-C949-B4DD-1EAF450A612D}"/>
                  </a:ext>
                </a:extLst>
              </p:cNvPr>
              <p:cNvSpPr/>
              <p:nvPr/>
            </p:nvSpPr>
            <p:spPr>
              <a:xfrm>
                <a:off x="10380385" y="-455802"/>
                <a:ext cx="25251" cy="2914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grpSp>
        <p:sp>
          <p:nvSpPr>
            <p:cNvPr id="232" name="Freeform: Shape 291">
              <a:extLst>
                <a:ext uri="{FF2B5EF4-FFF2-40B4-BE49-F238E27FC236}">
                  <a16:creationId xmlns:a16="http://schemas.microsoft.com/office/drawing/2014/main" id="{74A43048-A6B4-6742-B9FC-42A9757E936B}"/>
                </a:ext>
              </a:extLst>
            </p:cNvPr>
            <p:cNvSpPr/>
            <p:nvPr/>
          </p:nvSpPr>
          <p:spPr>
            <a:xfrm>
              <a:off x="10209943" y="-687422"/>
              <a:ext cx="517640" cy="491036"/>
            </a:xfrm>
            <a:custGeom>
              <a:avLst/>
              <a:gdLst>
                <a:gd name="connsiteX0" fmla="*/ 778804 w 798274"/>
                <a:gd name="connsiteY0" fmla="*/ 256850 h 655986"/>
                <a:gd name="connsiteX1" fmla="*/ 525693 w 798274"/>
                <a:gd name="connsiteY1" fmla="*/ 256850 h 655986"/>
                <a:gd name="connsiteX2" fmla="*/ 525693 w 798274"/>
                <a:gd name="connsiteY2" fmla="*/ 221141 h 655986"/>
                <a:gd name="connsiteX3" fmla="*/ 529743 w 798274"/>
                <a:gd name="connsiteY3" fmla="*/ 225201 h 655986"/>
                <a:gd name="connsiteX4" fmla="*/ 580462 w 798274"/>
                <a:gd name="connsiteY4" fmla="*/ 173965 h 655986"/>
                <a:gd name="connsiteX5" fmla="*/ 399137 w 798274"/>
                <a:gd name="connsiteY5" fmla="*/ 0 h 655986"/>
                <a:gd name="connsiteX6" fmla="*/ 213860 w 798274"/>
                <a:gd name="connsiteY6" fmla="*/ 176935 h 655986"/>
                <a:gd name="connsiteX7" fmla="*/ 265514 w 798274"/>
                <a:gd name="connsiteY7" fmla="*/ 228258 h 655986"/>
                <a:gd name="connsiteX8" fmla="*/ 272581 w 798274"/>
                <a:gd name="connsiteY8" fmla="*/ 221180 h 655986"/>
                <a:gd name="connsiteX9" fmla="*/ 272581 w 798274"/>
                <a:gd name="connsiteY9" fmla="*/ 256850 h 655986"/>
                <a:gd name="connsiteX10" fmla="*/ 0 w 798274"/>
                <a:gd name="connsiteY10" fmla="*/ 256850 h 655986"/>
                <a:gd name="connsiteX11" fmla="*/ 0 w 798274"/>
                <a:gd name="connsiteY11" fmla="*/ 276320 h 655986"/>
                <a:gd name="connsiteX12" fmla="*/ 19470 w 798274"/>
                <a:gd name="connsiteY12" fmla="*/ 276320 h 655986"/>
                <a:gd name="connsiteX13" fmla="*/ 19470 w 798274"/>
                <a:gd name="connsiteY13" fmla="*/ 655987 h 655986"/>
                <a:gd name="connsiteX14" fmla="*/ 778804 w 798274"/>
                <a:gd name="connsiteY14" fmla="*/ 655987 h 655986"/>
                <a:gd name="connsiteX15" fmla="*/ 778804 w 798274"/>
                <a:gd name="connsiteY15" fmla="*/ 276320 h 655986"/>
                <a:gd name="connsiteX16" fmla="*/ 798274 w 798274"/>
                <a:gd name="connsiteY16" fmla="*/ 276320 h 655986"/>
                <a:gd name="connsiteX17" fmla="*/ 798274 w 798274"/>
                <a:gd name="connsiteY17" fmla="*/ 256850 h 655986"/>
                <a:gd name="connsiteX18" fmla="*/ 265465 w 798274"/>
                <a:gd name="connsiteY18" fmla="*/ 200756 h 655986"/>
                <a:gd name="connsiteX19" fmla="*/ 241760 w 798274"/>
                <a:gd name="connsiteY19" fmla="*/ 177207 h 655986"/>
                <a:gd name="connsiteX20" fmla="*/ 399137 w 798274"/>
                <a:gd name="connsiteY20" fmla="*/ 26947 h 655986"/>
                <a:gd name="connsiteX21" fmla="*/ 552727 w 798274"/>
                <a:gd name="connsiteY21" fmla="*/ 174326 h 655986"/>
                <a:gd name="connsiteX22" fmla="*/ 529704 w 798274"/>
                <a:gd name="connsiteY22" fmla="*/ 197592 h 655986"/>
                <a:gd name="connsiteX23" fmla="*/ 525693 w 798274"/>
                <a:gd name="connsiteY23" fmla="*/ 193572 h 655986"/>
                <a:gd name="connsiteX24" fmla="*/ 525693 w 798274"/>
                <a:gd name="connsiteY24" fmla="*/ 193572 h 655986"/>
                <a:gd name="connsiteX25" fmla="*/ 399137 w 798274"/>
                <a:gd name="connsiteY25" fmla="*/ 67016 h 655986"/>
                <a:gd name="connsiteX26" fmla="*/ 272581 w 798274"/>
                <a:gd name="connsiteY26" fmla="*/ 193572 h 655986"/>
                <a:gd name="connsiteX27" fmla="*/ 272581 w 798274"/>
                <a:gd name="connsiteY27" fmla="*/ 193659 h 655986"/>
                <a:gd name="connsiteX28" fmla="*/ 369932 w 798274"/>
                <a:gd name="connsiteY28" fmla="*/ 636517 h 655986"/>
                <a:gd name="connsiteX29" fmla="*/ 369932 w 798274"/>
                <a:gd name="connsiteY29" fmla="*/ 519696 h 655986"/>
                <a:gd name="connsiteX30" fmla="*/ 428342 w 798274"/>
                <a:gd name="connsiteY30" fmla="*/ 519696 h 655986"/>
                <a:gd name="connsiteX31" fmla="*/ 428342 w 798274"/>
                <a:gd name="connsiteY31" fmla="*/ 636517 h 655986"/>
                <a:gd name="connsiteX32" fmla="*/ 759334 w 798274"/>
                <a:gd name="connsiteY32" fmla="*/ 636517 h 655986"/>
                <a:gd name="connsiteX33" fmla="*/ 447812 w 798274"/>
                <a:gd name="connsiteY33" fmla="*/ 636517 h 655986"/>
                <a:gd name="connsiteX34" fmla="*/ 447812 w 798274"/>
                <a:gd name="connsiteY34" fmla="*/ 500226 h 655986"/>
                <a:gd name="connsiteX35" fmla="*/ 350462 w 798274"/>
                <a:gd name="connsiteY35" fmla="*/ 500226 h 655986"/>
                <a:gd name="connsiteX36" fmla="*/ 350462 w 798274"/>
                <a:gd name="connsiteY36" fmla="*/ 636517 h 655986"/>
                <a:gd name="connsiteX37" fmla="*/ 38940 w 798274"/>
                <a:gd name="connsiteY37" fmla="*/ 636517 h 655986"/>
                <a:gd name="connsiteX38" fmla="*/ 38940 w 798274"/>
                <a:gd name="connsiteY38" fmla="*/ 276320 h 655986"/>
                <a:gd name="connsiteX39" fmla="*/ 292052 w 798274"/>
                <a:gd name="connsiteY39" fmla="*/ 276320 h 655986"/>
                <a:gd name="connsiteX40" fmla="*/ 292052 w 798274"/>
                <a:gd name="connsiteY40" fmla="*/ 201701 h 655986"/>
                <a:gd name="connsiteX41" fmla="*/ 305106 w 798274"/>
                <a:gd name="connsiteY41" fmla="*/ 188646 h 655986"/>
                <a:gd name="connsiteX42" fmla="*/ 305106 w 798274"/>
                <a:gd name="connsiteY42" fmla="*/ 188646 h 655986"/>
                <a:gd name="connsiteX43" fmla="*/ 399137 w 798274"/>
                <a:gd name="connsiteY43" fmla="*/ 94488 h 655986"/>
                <a:gd name="connsiteX44" fmla="*/ 484611 w 798274"/>
                <a:gd name="connsiteY44" fmla="*/ 179982 h 655986"/>
                <a:gd name="connsiteX45" fmla="*/ 484611 w 798274"/>
                <a:gd name="connsiteY45" fmla="*/ 179982 h 655986"/>
                <a:gd name="connsiteX46" fmla="*/ 506223 w 798274"/>
                <a:gd name="connsiteY46" fmla="*/ 201681 h 655986"/>
                <a:gd name="connsiteX47" fmla="*/ 506223 w 798274"/>
                <a:gd name="connsiteY47" fmla="*/ 276320 h 655986"/>
                <a:gd name="connsiteX48" fmla="*/ 759334 w 798274"/>
                <a:gd name="connsiteY48" fmla="*/ 276320 h 65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98274" h="655986">
                  <a:moveTo>
                    <a:pt x="778804" y="256850"/>
                  </a:moveTo>
                  <a:lnTo>
                    <a:pt x="525693" y="256850"/>
                  </a:lnTo>
                  <a:lnTo>
                    <a:pt x="525693" y="221141"/>
                  </a:lnTo>
                  <a:lnTo>
                    <a:pt x="529743" y="225201"/>
                  </a:lnTo>
                  <a:lnTo>
                    <a:pt x="580462" y="173965"/>
                  </a:lnTo>
                  <a:lnTo>
                    <a:pt x="399137" y="0"/>
                  </a:lnTo>
                  <a:lnTo>
                    <a:pt x="213860" y="176935"/>
                  </a:lnTo>
                  <a:lnTo>
                    <a:pt x="265514" y="228258"/>
                  </a:lnTo>
                  <a:lnTo>
                    <a:pt x="272581" y="221180"/>
                  </a:lnTo>
                  <a:lnTo>
                    <a:pt x="272581" y="256850"/>
                  </a:lnTo>
                  <a:lnTo>
                    <a:pt x="0" y="256850"/>
                  </a:lnTo>
                  <a:lnTo>
                    <a:pt x="0" y="276320"/>
                  </a:lnTo>
                  <a:lnTo>
                    <a:pt x="19470" y="276320"/>
                  </a:lnTo>
                  <a:lnTo>
                    <a:pt x="19470" y="655987"/>
                  </a:lnTo>
                  <a:lnTo>
                    <a:pt x="778804" y="655987"/>
                  </a:lnTo>
                  <a:lnTo>
                    <a:pt x="778804" y="276320"/>
                  </a:lnTo>
                  <a:lnTo>
                    <a:pt x="798274" y="276320"/>
                  </a:lnTo>
                  <a:lnTo>
                    <a:pt x="798274" y="256850"/>
                  </a:lnTo>
                  <a:close/>
                  <a:moveTo>
                    <a:pt x="265465" y="200756"/>
                  </a:moveTo>
                  <a:lnTo>
                    <a:pt x="241760" y="177207"/>
                  </a:lnTo>
                  <a:lnTo>
                    <a:pt x="399137" y="26947"/>
                  </a:lnTo>
                  <a:lnTo>
                    <a:pt x="552727" y="174326"/>
                  </a:lnTo>
                  <a:lnTo>
                    <a:pt x="529704" y="197592"/>
                  </a:lnTo>
                  <a:lnTo>
                    <a:pt x="525693" y="193572"/>
                  </a:lnTo>
                  <a:lnTo>
                    <a:pt x="525693" y="193572"/>
                  </a:lnTo>
                  <a:lnTo>
                    <a:pt x="399137" y="67016"/>
                  </a:lnTo>
                  <a:lnTo>
                    <a:pt x="272581" y="193572"/>
                  </a:lnTo>
                  <a:lnTo>
                    <a:pt x="272581" y="193659"/>
                  </a:lnTo>
                  <a:close/>
                  <a:moveTo>
                    <a:pt x="369932" y="636517"/>
                  </a:moveTo>
                  <a:lnTo>
                    <a:pt x="369932" y="519696"/>
                  </a:lnTo>
                  <a:lnTo>
                    <a:pt x="428342" y="519696"/>
                  </a:lnTo>
                  <a:lnTo>
                    <a:pt x="428342" y="636517"/>
                  </a:lnTo>
                  <a:close/>
                  <a:moveTo>
                    <a:pt x="759334" y="636517"/>
                  </a:moveTo>
                  <a:lnTo>
                    <a:pt x="447812" y="636517"/>
                  </a:lnTo>
                  <a:lnTo>
                    <a:pt x="447812" y="500226"/>
                  </a:lnTo>
                  <a:lnTo>
                    <a:pt x="350462" y="500226"/>
                  </a:lnTo>
                  <a:lnTo>
                    <a:pt x="350462" y="636517"/>
                  </a:lnTo>
                  <a:lnTo>
                    <a:pt x="38940" y="636517"/>
                  </a:lnTo>
                  <a:lnTo>
                    <a:pt x="38940" y="276320"/>
                  </a:lnTo>
                  <a:lnTo>
                    <a:pt x="292052" y="276320"/>
                  </a:lnTo>
                  <a:lnTo>
                    <a:pt x="292052" y="201701"/>
                  </a:lnTo>
                  <a:lnTo>
                    <a:pt x="305106" y="188646"/>
                  </a:lnTo>
                  <a:lnTo>
                    <a:pt x="305106" y="188646"/>
                  </a:lnTo>
                  <a:lnTo>
                    <a:pt x="399137" y="94488"/>
                  </a:lnTo>
                  <a:lnTo>
                    <a:pt x="484611" y="179982"/>
                  </a:lnTo>
                  <a:lnTo>
                    <a:pt x="484611" y="179982"/>
                  </a:lnTo>
                  <a:lnTo>
                    <a:pt x="506223" y="201681"/>
                  </a:lnTo>
                  <a:lnTo>
                    <a:pt x="506223" y="276320"/>
                  </a:lnTo>
                  <a:lnTo>
                    <a:pt x="759334" y="276320"/>
                  </a:lnTo>
                  <a:close/>
                </a:path>
              </a:pathLst>
            </a:custGeom>
            <a:solidFill>
              <a:schemeClr val="accent2"/>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grpSp>
      <p:pic>
        <p:nvPicPr>
          <p:cNvPr id="259" name="Graphic 258">
            <a:extLst>
              <a:ext uri="{FF2B5EF4-FFF2-40B4-BE49-F238E27FC236}">
                <a16:creationId xmlns:a16="http://schemas.microsoft.com/office/drawing/2014/main" id="{4C0DD0D4-4FE9-1040-A71A-AC66356F9FB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081077" y="1721380"/>
            <a:ext cx="433218" cy="349613"/>
          </a:xfrm>
          <a:prstGeom prst="rect">
            <a:avLst/>
          </a:prstGeom>
        </p:spPr>
      </p:pic>
      <p:grpSp>
        <p:nvGrpSpPr>
          <p:cNvPr id="264" name="Group 263">
            <a:extLst>
              <a:ext uri="{FF2B5EF4-FFF2-40B4-BE49-F238E27FC236}">
                <a16:creationId xmlns:a16="http://schemas.microsoft.com/office/drawing/2014/main" id="{8F53ED07-62C6-CB48-9927-B8C75F465118}"/>
              </a:ext>
            </a:extLst>
          </p:cNvPr>
          <p:cNvGrpSpPr/>
          <p:nvPr/>
        </p:nvGrpSpPr>
        <p:grpSpPr>
          <a:xfrm>
            <a:off x="10646384" y="1165019"/>
            <a:ext cx="639463" cy="362780"/>
            <a:chOff x="8895268" y="-302964"/>
            <a:chExt cx="356154" cy="202053"/>
          </a:xfrm>
        </p:grpSpPr>
        <p:sp>
          <p:nvSpPr>
            <p:cNvPr id="265" name="Google Shape;1536;p6">
              <a:extLst>
                <a:ext uri="{FF2B5EF4-FFF2-40B4-BE49-F238E27FC236}">
                  <a16:creationId xmlns:a16="http://schemas.microsoft.com/office/drawing/2014/main" id="{77E211D3-0024-674D-9AB0-D1612B72BCA2}"/>
                </a:ext>
              </a:extLst>
            </p:cNvPr>
            <p:cNvSpPr/>
            <p:nvPr/>
          </p:nvSpPr>
          <p:spPr>
            <a:xfrm>
              <a:off x="8923477" y="-302964"/>
              <a:ext cx="299834" cy="155337"/>
            </a:xfrm>
            <a:custGeom>
              <a:avLst/>
              <a:gdLst/>
              <a:ahLst/>
              <a:cxnLst/>
              <a:rect l="l" t="t" r="r" b="b"/>
              <a:pathLst>
                <a:path w="1470278" h="761714" extrusionOk="0">
                  <a:moveTo>
                    <a:pt x="50863" y="72390"/>
                  </a:moveTo>
                  <a:cubicBezTo>
                    <a:pt x="50863" y="60554"/>
                    <a:pt x="60459" y="50959"/>
                    <a:pt x="72295" y="50959"/>
                  </a:cubicBezTo>
                  <a:lnTo>
                    <a:pt x="1397984" y="50959"/>
                  </a:lnTo>
                  <a:cubicBezTo>
                    <a:pt x="1409820" y="50959"/>
                    <a:pt x="1419415" y="60554"/>
                    <a:pt x="1419415" y="72390"/>
                  </a:cubicBezTo>
                  <a:lnTo>
                    <a:pt x="1419415" y="761714"/>
                  </a:lnTo>
                  <a:lnTo>
                    <a:pt x="1470279" y="761714"/>
                  </a:lnTo>
                  <a:lnTo>
                    <a:pt x="1470279" y="72390"/>
                  </a:lnTo>
                  <a:cubicBezTo>
                    <a:pt x="1470227" y="32469"/>
                    <a:pt x="1437905" y="105"/>
                    <a:pt x="1397984" y="0"/>
                  </a:cubicBezTo>
                  <a:lnTo>
                    <a:pt x="72295" y="0"/>
                  </a:lnTo>
                  <a:cubicBezTo>
                    <a:pt x="32374" y="105"/>
                    <a:pt x="52" y="32469"/>
                    <a:pt x="0" y="72390"/>
                  </a:cubicBezTo>
                  <a:lnTo>
                    <a:pt x="0" y="761714"/>
                  </a:lnTo>
                  <a:lnTo>
                    <a:pt x="50863" y="7617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266" name="Google Shape;1537;p6">
              <a:extLst>
                <a:ext uri="{FF2B5EF4-FFF2-40B4-BE49-F238E27FC236}">
                  <a16:creationId xmlns:a16="http://schemas.microsoft.com/office/drawing/2014/main" id="{75DA6546-D44E-1949-B618-EBF72C645E05}"/>
                </a:ext>
              </a:extLst>
            </p:cNvPr>
            <p:cNvSpPr/>
            <p:nvPr/>
          </p:nvSpPr>
          <p:spPr>
            <a:xfrm>
              <a:off x="8895268" y="-139274"/>
              <a:ext cx="356154" cy="38363"/>
            </a:xfrm>
            <a:custGeom>
              <a:avLst/>
              <a:gdLst/>
              <a:ahLst/>
              <a:cxnLst/>
              <a:rect l="l" t="t" r="r" b="b"/>
              <a:pathLst>
                <a:path w="1746453" h="188118" extrusionOk="0">
                  <a:moveTo>
                    <a:pt x="1705378" y="0"/>
                  </a:moveTo>
                  <a:lnTo>
                    <a:pt x="1100922" y="0"/>
                  </a:lnTo>
                  <a:lnTo>
                    <a:pt x="1062155" y="31242"/>
                  </a:lnTo>
                  <a:cubicBezTo>
                    <a:pt x="1050916" y="44291"/>
                    <a:pt x="1035294" y="45434"/>
                    <a:pt x="1020245" y="45434"/>
                  </a:cubicBezTo>
                  <a:lnTo>
                    <a:pt x="756402" y="45434"/>
                  </a:lnTo>
                  <a:lnTo>
                    <a:pt x="745353" y="45434"/>
                  </a:lnTo>
                  <a:lnTo>
                    <a:pt x="734876" y="45434"/>
                  </a:lnTo>
                  <a:cubicBezTo>
                    <a:pt x="721497" y="46933"/>
                    <a:pt x="708141" y="42435"/>
                    <a:pt x="698396" y="33147"/>
                  </a:cubicBezTo>
                  <a:lnTo>
                    <a:pt x="654390" y="0"/>
                  </a:lnTo>
                  <a:lnTo>
                    <a:pt x="41170" y="0"/>
                  </a:lnTo>
                  <a:cubicBezTo>
                    <a:pt x="17673" y="828"/>
                    <a:pt x="-727" y="20506"/>
                    <a:pt x="22" y="44005"/>
                  </a:cubicBezTo>
                  <a:lnTo>
                    <a:pt x="22" y="144018"/>
                  </a:lnTo>
                  <a:cubicBezTo>
                    <a:pt x="-728" y="167534"/>
                    <a:pt x="17658" y="187240"/>
                    <a:pt x="41170" y="188119"/>
                  </a:cubicBezTo>
                  <a:lnTo>
                    <a:pt x="1705283" y="188119"/>
                  </a:lnTo>
                  <a:cubicBezTo>
                    <a:pt x="1728795" y="187240"/>
                    <a:pt x="1747181" y="167534"/>
                    <a:pt x="1746431" y="144018"/>
                  </a:cubicBezTo>
                  <a:lnTo>
                    <a:pt x="1746431" y="44006"/>
                  </a:lnTo>
                  <a:cubicBezTo>
                    <a:pt x="1747181" y="20542"/>
                    <a:pt x="1728838" y="879"/>
                    <a:pt x="1705378" y="0"/>
                  </a:cubicBezTo>
                  <a:close/>
                  <a:moveTo>
                    <a:pt x="756402" y="96107"/>
                  </a:moveTo>
                  <a:lnTo>
                    <a:pt x="1020245" y="96107"/>
                  </a:lnTo>
                  <a:cubicBezTo>
                    <a:pt x="1035199" y="96107"/>
                    <a:pt x="1070347" y="96107"/>
                    <a:pt x="1097112" y="68199"/>
                  </a:cubicBezTo>
                  <a:lnTo>
                    <a:pt x="1118924" y="50673"/>
                  </a:lnTo>
                  <a:lnTo>
                    <a:pt x="1695568" y="50673"/>
                  </a:lnTo>
                  <a:lnTo>
                    <a:pt x="1695568" y="136970"/>
                  </a:lnTo>
                  <a:lnTo>
                    <a:pt x="51076" y="136970"/>
                  </a:lnTo>
                  <a:lnTo>
                    <a:pt x="51076" y="50864"/>
                  </a:lnTo>
                  <a:lnTo>
                    <a:pt x="637245" y="50864"/>
                  </a:lnTo>
                  <a:lnTo>
                    <a:pt x="664962" y="71819"/>
                  </a:lnTo>
                  <a:cubicBezTo>
                    <a:pt x="684064" y="89013"/>
                    <a:pt x="709210" y="97920"/>
                    <a:pt x="734876" y="96583"/>
                  </a:cubicBezTo>
                  <a:lnTo>
                    <a:pt x="746877" y="965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pic>
          <p:nvPicPr>
            <p:cNvPr id="267" name="Graphic 266">
              <a:extLst>
                <a:ext uri="{FF2B5EF4-FFF2-40B4-BE49-F238E27FC236}">
                  <a16:creationId xmlns:a16="http://schemas.microsoft.com/office/drawing/2014/main" id="{94A0DF43-9D5D-8848-ABC1-873AB889A5A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996806" y="-280072"/>
              <a:ext cx="163178" cy="131687"/>
            </a:xfrm>
            <a:prstGeom prst="rect">
              <a:avLst/>
            </a:prstGeom>
          </p:spPr>
        </p:pic>
      </p:grpSp>
      <p:grpSp>
        <p:nvGrpSpPr>
          <p:cNvPr id="76" name="Group 75">
            <a:extLst>
              <a:ext uri="{FF2B5EF4-FFF2-40B4-BE49-F238E27FC236}">
                <a16:creationId xmlns:a16="http://schemas.microsoft.com/office/drawing/2014/main" id="{BFE89AD3-A305-C64E-96A8-0929C84DE8E6}"/>
              </a:ext>
            </a:extLst>
          </p:cNvPr>
          <p:cNvGrpSpPr/>
          <p:nvPr/>
        </p:nvGrpSpPr>
        <p:grpSpPr>
          <a:xfrm>
            <a:off x="3016034" y="1170961"/>
            <a:ext cx="392355" cy="455046"/>
            <a:chOff x="10603650" y="-572024"/>
            <a:chExt cx="392355" cy="455046"/>
          </a:xfrm>
        </p:grpSpPr>
        <p:sp>
          <p:nvSpPr>
            <p:cNvPr id="263" name="Freeform: Shape 432">
              <a:extLst>
                <a:ext uri="{FF2B5EF4-FFF2-40B4-BE49-F238E27FC236}">
                  <a16:creationId xmlns:a16="http://schemas.microsoft.com/office/drawing/2014/main" id="{1A733D6F-4B9C-5341-9098-8BDF2D0E8849}"/>
                </a:ext>
              </a:extLst>
            </p:cNvPr>
            <p:cNvSpPr/>
            <p:nvPr/>
          </p:nvSpPr>
          <p:spPr>
            <a:xfrm>
              <a:off x="10848207" y="-259122"/>
              <a:ext cx="68837" cy="81631"/>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2"/>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268" name="Group 267" descr="Person">
              <a:extLst>
                <a:ext uri="{FF2B5EF4-FFF2-40B4-BE49-F238E27FC236}">
                  <a16:creationId xmlns:a16="http://schemas.microsoft.com/office/drawing/2014/main" id="{F2582D9F-192F-544F-AB54-16B4E19EC028}"/>
                </a:ext>
              </a:extLst>
            </p:cNvPr>
            <p:cNvGrpSpPr/>
            <p:nvPr/>
          </p:nvGrpSpPr>
          <p:grpSpPr>
            <a:xfrm>
              <a:off x="10603650" y="-572024"/>
              <a:ext cx="392355" cy="455046"/>
              <a:chOff x="575483" y="722801"/>
              <a:chExt cx="518388" cy="601217"/>
            </a:xfrm>
          </p:grpSpPr>
          <p:sp>
            <p:nvSpPr>
              <p:cNvPr id="269" name="Picture Placeholder 45">
                <a:extLst>
                  <a:ext uri="{FF2B5EF4-FFF2-40B4-BE49-F238E27FC236}">
                    <a16:creationId xmlns:a16="http://schemas.microsoft.com/office/drawing/2014/main" id="{7A60FC02-DB8E-D045-A383-4F669874A2D6}"/>
                  </a:ext>
                </a:extLst>
              </p:cNvPr>
              <p:cNvSpPr/>
              <p:nvPr/>
            </p:nvSpPr>
            <p:spPr>
              <a:xfrm>
                <a:off x="575483" y="1030367"/>
                <a:ext cx="518388" cy="293651"/>
              </a:xfrm>
              <a:custGeom>
                <a:avLst/>
                <a:gdLst>
                  <a:gd name="connsiteX0" fmla="*/ 259195 w 518388"/>
                  <a:gd name="connsiteY0" fmla="*/ 15811 h 293651"/>
                  <a:gd name="connsiteX1" fmla="*/ 495925 w 518388"/>
                  <a:gd name="connsiteY1" fmla="*/ 122887 h 293651"/>
                  <a:gd name="connsiteX2" fmla="*/ 502250 w 518388"/>
                  <a:gd name="connsiteY2" fmla="*/ 141165 h 293651"/>
                  <a:gd name="connsiteX3" fmla="*/ 502250 w 518388"/>
                  <a:gd name="connsiteY3" fmla="*/ 251403 h 293651"/>
                  <a:gd name="connsiteX4" fmla="*/ 478153 w 518388"/>
                  <a:gd name="connsiteY4" fmla="*/ 277523 h 293651"/>
                  <a:gd name="connsiteX5" fmla="*/ 39858 w 518388"/>
                  <a:gd name="connsiteY5" fmla="*/ 277523 h 293651"/>
                  <a:gd name="connsiteX6" fmla="*/ 15825 w 518388"/>
                  <a:gd name="connsiteY6" fmla="*/ 251403 h 293651"/>
                  <a:gd name="connsiteX7" fmla="*/ 15825 w 518388"/>
                  <a:gd name="connsiteY7" fmla="*/ 141481 h 293651"/>
                  <a:gd name="connsiteX8" fmla="*/ 22529 w 518388"/>
                  <a:gd name="connsiteY8" fmla="*/ 123393 h 293651"/>
                  <a:gd name="connsiteX9" fmla="*/ 35178 w 518388"/>
                  <a:gd name="connsiteY9" fmla="*/ 109922 h 293651"/>
                  <a:gd name="connsiteX10" fmla="*/ 259069 w 518388"/>
                  <a:gd name="connsiteY10" fmla="*/ 16128 h 293651"/>
                  <a:gd name="connsiteX11" fmla="*/ 259069 w 518388"/>
                  <a:gd name="connsiteY11" fmla="*/ 316 h 293651"/>
                  <a:gd name="connsiteX12" fmla="*/ 24173 w 518388"/>
                  <a:gd name="connsiteY12" fmla="*/ 98411 h 293651"/>
                  <a:gd name="connsiteX13" fmla="*/ 10765 w 518388"/>
                  <a:gd name="connsiteY13" fmla="*/ 112451 h 293651"/>
                  <a:gd name="connsiteX14" fmla="*/ 13 w 518388"/>
                  <a:gd name="connsiteY14" fmla="*/ 141481 h 293651"/>
                  <a:gd name="connsiteX15" fmla="*/ 13 w 518388"/>
                  <a:gd name="connsiteY15" fmla="*/ 251719 h 293651"/>
                  <a:gd name="connsiteX16" fmla="*/ 39858 w 518388"/>
                  <a:gd name="connsiteY16" fmla="*/ 293651 h 293651"/>
                  <a:gd name="connsiteX17" fmla="*/ 478469 w 518388"/>
                  <a:gd name="connsiteY17" fmla="*/ 293651 h 293651"/>
                  <a:gd name="connsiteX18" fmla="*/ 518377 w 518388"/>
                  <a:gd name="connsiteY18" fmla="*/ 251719 h 293651"/>
                  <a:gd name="connsiteX19" fmla="*/ 518377 w 518388"/>
                  <a:gd name="connsiteY19" fmla="*/ 141481 h 293651"/>
                  <a:gd name="connsiteX20" fmla="*/ 507815 w 518388"/>
                  <a:gd name="connsiteY20" fmla="*/ 112768 h 293651"/>
                  <a:gd name="connsiteX21" fmla="*/ 259195 w 518388"/>
                  <a:gd name="connsiteY21" fmla="*/ 0 h 29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8388" h="293651">
                    <a:moveTo>
                      <a:pt x="259195" y="15811"/>
                    </a:moveTo>
                    <a:cubicBezTo>
                      <a:pt x="349815" y="15876"/>
                      <a:pt x="436038" y="54876"/>
                      <a:pt x="495925" y="122887"/>
                    </a:cubicBezTo>
                    <a:cubicBezTo>
                      <a:pt x="500166" y="128019"/>
                      <a:pt x="502412" y="134510"/>
                      <a:pt x="502250" y="141165"/>
                    </a:cubicBezTo>
                    <a:lnTo>
                      <a:pt x="502250" y="251403"/>
                    </a:lnTo>
                    <a:cubicBezTo>
                      <a:pt x="502714" y="265235"/>
                      <a:pt x="491978" y="276872"/>
                      <a:pt x="478153" y="277523"/>
                    </a:cubicBezTo>
                    <a:lnTo>
                      <a:pt x="39858" y="277523"/>
                    </a:lnTo>
                    <a:cubicBezTo>
                      <a:pt x="26058" y="276840"/>
                      <a:pt x="15358" y="265209"/>
                      <a:pt x="15825" y="251403"/>
                    </a:cubicBezTo>
                    <a:lnTo>
                      <a:pt x="15825" y="141481"/>
                    </a:lnTo>
                    <a:cubicBezTo>
                      <a:pt x="15762" y="134833"/>
                      <a:pt x="18148" y="128394"/>
                      <a:pt x="22529" y="123393"/>
                    </a:cubicBezTo>
                    <a:cubicBezTo>
                      <a:pt x="26640" y="118776"/>
                      <a:pt x="30940" y="114285"/>
                      <a:pt x="35178" y="109922"/>
                    </a:cubicBezTo>
                    <a:cubicBezTo>
                      <a:pt x="94359" y="50117"/>
                      <a:pt x="174933" y="16363"/>
                      <a:pt x="259069" y="16128"/>
                    </a:cubicBezTo>
                    <a:moveTo>
                      <a:pt x="259069" y="316"/>
                    </a:moveTo>
                    <a:cubicBezTo>
                      <a:pt x="170848" y="511"/>
                      <a:pt x="86331" y="35806"/>
                      <a:pt x="24173" y="98411"/>
                    </a:cubicBezTo>
                    <a:cubicBezTo>
                      <a:pt x="19556" y="102965"/>
                      <a:pt x="15129" y="107645"/>
                      <a:pt x="10765" y="112451"/>
                    </a:cubicBezTo>
                    <a:cubicBezTo>
                      <a:pt x="3723" y="120470"/>
                      <a:pt x="-106" y="130810"/>
                      <a:pt x="13" y="141481"/>
                    </a:cubicBezTo>
                    <a:lnTo>
                      <a:pt x="13" y="251719"/>
                    </a:lnTo>
                    <a:cubicBezTo>
                      <a:pt x="-553" y="274298"/>
                      <a:pt x="17281" y="293063"/>
                      <a:pt x="39858" y="293651"/>
                    </a:cubicBezTo>
                    <a:lnTo>
                      <a:pt x="478469" y="293651"/>
                    </a:lnTo>
                    <a:cubicBezTo>
                      <a:pt x="501056" y="293063"/>
                      <a:pt x="518909" y="274311"/>
                      <a:pt x="518377" y="251719"/>
                    </a:cubicBezTo>
                    <a:lnTo>
                      <a:pt x="518377" y="141481"/>
                    </a:lnTo>
                    <a:cubicBezTo>
                      <a:pt x="518460" y="130945"/>
                      <a:pt x="514703" y="120739"/>
                      <a:pt x="507815" y="112768"/>
                    </a:cubicBezTo>
                    <a:cubicBezTo>
                      <a:pt x="444813" y="41446"/>
                      <a:pt x="354357" y="418"/>
                      <a:pt x="259195" y="0"/>
                    </a:cubicBezTo>
                    <a:close/>
                  </a:path>
                </a:pathLst>
              </a:custGeom>
              <a:solidFill>
                <a:schemeClr val="accent2"/>
              </a:solidFill>
              <a:ln w="6271" cap="flat">
                <a:noFill/>
                <a:prstDash val="solid"/>
                <a:miter/>
              </a:ln>
            </p:spPr>
            <p:txBody>
              <a:bodyPr rtlCol="0" anchor="ctr"/>
              <a:lstStyle/>
              <a:p>
                <a:endParaRPr lang="en-US"/>
              </a:p>
            </p:txBody>
          </p:sp>
          <p:sp>
            <p:nvSpPr>
              <p:cNvPr id="270" name="Picture Placeholder 45">
                <a:extLst>
                  <a:ext uri="{FF2B5EF4-FFF2-40B4-BE49-F238E27FC236}">
                    <a16:creationId xmlns:a16="http://schemas.microsoft.com/office/drawing/2014/main" id="{7B64AA88-BEB9-4548-B48B-EF86D441B10F}"/>
                  </a:ext>
                </a:extLst>
              </p:cNvPr>
              <p:cNvSpPr/>
              <p:nvPr/>
            </p:nvSpPr>
            <p:spPr>
              <a:xfrm>
                <a:off x="694779" y="722801"/>
                <a:ext cx="279673" cy="279737"/>
              </a:xfrm>
              <a:custGeom>
                <a:avLst/>
                <a:gdLst>
                  <a:gd name="connsiteX0" fmla="*/ 139900 w 279673"/>
                  <a:gd name="connsiteY0" fmla="*/ 15875 h 279737"/>
                  <a:gd name="connsiteX1" fmla="*/ 263926 w 279673"/>
                  <a:gd name="connsiteY1" fmla="*/ 139900 h 279737"/>
                  <a:gd name="connsiteX2" fmla="*/ 139900 w 279673"/>
                  <a:gd name="connsiteY2" fmla="*/ 263926 h 279737"/>
                  <a:gd name="connsiteX3" fmla="*/ 15875 w 279673"/>
                  <a:gd name="connsiteY3" fmla="*/ 139900 h 279737"/>
                  <a:gd name="connsiteX4" fmla="*/ 139900 w 279673"/>
                  <a:gd name="connsiteY4" fmla="*/ 15875 h 279737"/>
                  <a:gd name="connsiteX5" fmla="*/ 139900 w 279673"/>
                  <a:gd name="connsiteY5" fmla="*/ 63 h 279737"/>
                  <a:gd name="connsiteX6" fmla="*/ 0 w 279673"/>
                  <a:gd name="connsiteY6" fmla="*/ 139837 h 279737"/>
                  <a:gd name="connsiteX7" fmla="*/ 139774 w 279673"/>
                  <a:gd name="connsiteY7" fmla="*/ 279737 h 279737"/>
                  <a:gd name="connsiteX8" fmla="*/ 279674 w 279673"/>
                  <a:gd name="connsiteY8" fmla="*/ 139963 h 279737"/>
                  <a:gd name="connsiteX9" fmla="*/ 279674 w 279673"/>
                  <a:gd name="connsiteY9" fmla="*/ 139900 h 279737"/>
                  <a:gd name="connsiteX10" fmla="*/ 139900 w 279673"/>
                  <a:gd name="connsiteY10" fmla="*/ 0 h 2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73" h="279737">
                    <a:moveTo>
                      <a:pt x="139900" y="15875"/>
                    </a:moveTo>
                    <a:cubicBezTo>
                      <a:pt x="208398" y="15875"/>
                      <a:pt x="263926" y="71403"/>
                      <a:pt x="263926" y="139900"/>
                    </a:cubicBezTo>
                    <a:cubicBezTo>
                      <a:pt x="263926" y="208397"/>
                      <a:pt x="208398" y="263926"/>
                      <a:pt x="139900" y="263926"/>
                    </a:cubicBezTo>
                    <a:cubicBezTo>
                      <a:pt x="71403" y="263926"/>
                      <a:pt x="15875" y="208397"/>
                      <a:pt x="15875" y="139900"/>
                    </a:cubicBezTo>
                    <a:cubicBezTo>
                      <a:pt x="15910" y="71417"/>
                      <a:pt x="71417" y="15910"/>
                      <a:pt x="139900" y="15875"/>
                    </a:cubicBezTo>
                    <a:moveTo>
                      <a:pt x="139900" y="63"/>
                    </a:moveTo>
                    <a:cubicBezTo>
                      <a:pt x="62670" y="28"/>
                      <a:pt x="35" y="62607"/>
                      <a:pt x="0" y="139837"/>
                    </a:cubicBezTo>
                    <a:cubicBezTo>
                      <a:pt x="-35" y="217067"/>
                      <a:pt x="62544" y="279702"/>
                      <a:pt x="139774" y="279737"/>
                    </a:cubicBezTo>
                    <a:cubicBezTo>
                      <a:pt x="217003" y="279772"/>
                      <a:pt x="279639" y="217193"/>
                      <a:pt x="279674" y="139963"/>
                    </a:cubicBezTo>
                    <a:cubicBezTo>
                      <a:pt x="279674" y="139943"/>
                      <a:pt x="279674" y="139921"/>
                      <a:pt x="279674" y="139900"/>
                    </a:cubicBezTo>
                    <a:cubicBezTo>
                      <a:pt x="279709" y="62670"/>
                      <a:pt x="217130" y="35"/>
                      <a:pt x="139900" y="0"/>
                    </a:cubicBezTo>
                    <a:close/>
                  </a:path>
                </a:pathLst>
              </a:custGeom>
              <a:solidFill>
                <a:schemeClr val="accent2"/>
              </a:solidFill>
              <a:ln w="6271" cap="flat">
                <a:noFill/>
                <a:prstDash val="solid"/>
                <a:miter/>
              </a:ln>
            </p:spPr>
            <p:txBody>
              <a:bodyPr rtlCol="0" anchor="ctr"/>
              <a:lstStyle/>
              <a:p>
                <a:endParaRPr lang="en-US"/>
              </a:p>
            </p:txBody>
          </p:sp>
        </p:grpSp>
      </p:grpSp>
      <p:grpSp>
        <p:nvGrpSpPr>
          <p:cNvPr id="84" name="Group 83">
            <a:extLst>
              <a:ext uri="{FF2B5EF4-FFF2-40B4-BE49-F238E27FC236}">
                <a16:creationId xmlns:a16="http://schemas.microsoft.com/office/drawing/2014/main" id="{4FED24DD-9F86-C945-9CCF-73540030F56A}"/>
              </a:ext>
            </a:extLst>
          </p:cNvPr>
          <p:cNvGrpSpPr/>
          <p:nvPr/>
        </p:nvGrpSpPr>
        <p:grpSpPr>
          <a:xfrm>
            <a:off x="8881615" y="1712320"/>
            <a:ext cx="305776" cy="447143"/>
            <a:chOff x="10182295" y="-514351"/>
            <a:chExt cx="548840" cy="802581"/>
          </a:xfrm>
        </p:grpSpPr>
        <p:sp>
          <p:nvSpPr>
            <p:cNvPr id="79" name="Rounded Rectangle 78">
              <a:extLst>
                <a:ext uri="{FF2B5EF4-FFF2-40B4-BE49-F238E27FC236}">
                  <a16:creationId xmlns:a16="http://schemas.microsoft.com/office/drawing/2014/main" id="{65157A50-DE2C-204B-8E16-4C73D7EDF9F4}"/>
                </a:ext>
              </a:extLst>
            </p:cNvPr>
            <p:cNvSpPr/>
            <p:nvPr/>
          </p:nvSpPr>
          <p:spPr>
            <a:xfrm>
              <a:off x="10182295" y="-514351"/>
              <a:ext cx="548840" cy="802581"/>
            </a:xfrm>
            <a:prstGeom prst="roundRect">
              <a:avLst/>
            </a:prstGeom>
            <a:solidFill>
              <a:schemeClr val="bg1"/>
            </a:solidFill>
            <a:ln w="9525">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b="1">
                <a:solidFill>
                  <a:schemeClr val="bg1"/>
                </a:solidFill>
              </a:endParaRPr>
            </a:p>
          </p:txBody>
        </p:sp>
        <p:grpSp>
          <p:nvGrpSpPr>
            <p:cNvPr id="83" name="Group 82">
              <a:extLst>
                <a:ext uri="{FF2B5EF4-FFF2-40B4-BE49-F238E27FC236}">
                  <a16:creationId xmlns:a16="http://schemas.microsoft.com/office/drawing/2014/main" id="{EABF8D73-3342-3741-AD9D-935A5CB34A13}"/>
                </a:ext>
              </a:extLst>
            </p:cNvPr>
            <p:cNvGrpSpPr/>
            <p:nvPr/>
          </p:nvGrpSpPr>
          <p:grpSpPr>
            <a:xfrm>
              <a:off x="10292326" y="-464156"/>
              <a:ext cx="388427" cy="690540"/>
              <a:chOff x="10265075" y="-472567"/>
              <a:chExt cx="388427" cy="690540"/>
            </a:xfrm>
          </p:grpSpPr>
          <p:sp>
            <p:nvSpPr>
              <p:cNvPr id="80" name="TextBox 79">
                <a:extLst>
                  <a:ext uri="{FF2B5EF4-FFF2-40B4-BE49-F238E27FC236}">
                    <a16:creationId xmlns:a16="http://schemas.microsoft.com/office/drawing/2014/main" id="{91BBCB05-DC09-EB45-8768-26DE74B1175B}"/>
                  </a:ext>
                </a:extLst>
              </p:cNvPr>
              <p:cNvSpPr txBox="1"/>
              <p:nvPr/>
            </p:nvSpPr>
            <p:spPr>
              <a:xfrm>
                <a:off x="10265075" y="-472567"/>
                <a:ext cx="388427" cy="690540"/>
              </a:xfrm>
              <a:prstGeom prst="rect">
                <a:avLst/>
              </a:prstGeom>
              <a:noFill/>
            </p:spPr>
            <p:txBody>
              <a:bodyPr wrap="none" lIns="0" tIns="0" rIns="0" bIns="0" rtlCol="0">
                <a:spAutoFit/>
              </a:bodyPr>
              <a:lstStyle/>
              <a:p>
                <a:pPr algn="r"/>
                <a:r>
                  <a:rPr lang="en-US" sz="900" b="1">
                    <a:solidFill>
                      <a:schemeClr val="accent2"/>
                    </a:solidFill>
                    <a:latin typeface="Eurostile" panose="020B0504020202050204" pitchFamily="34" charset="77"/>
                    <a:cs typeface="Bangla MN" pitchFamily="2" charset="0"/>
                  </a:rPr>
                  <a:t>120</a:t>
                </a:r>
              </a:p>
              <a:p>
                <a:pPr algn="r"/>
                <a:r>
                  <a:rPr lang="en-US" sz="900" b="1">
                    <a:solidFill>
                      <a:schemeClr val="accent2"/>
                    </a:solidFill>
                    <a:latin typeface="Eurostile" panose="020B0504020202050204" pitchFamily="34" charset="77"/>
                    <a:cs typeface="Bangla MN" pitchFamily="2" charset="0"/>
                  </a:rPr>
                  <a:t>80</a:t>
                </a:r>
              </a:p>
              <a:p>
                <a:pPr algn="r"/>
                <a:r>
                  <a:rPr lang="en-US" sz="700" b="1">
                    <a:solidFill>
                      <a:schemeClr val="accent2"/>
                    </a:solidFill>
                    <a:latin typeface="Eurostile" panose="020B0504020202050204" pitchFamily="34" charset="77"/>
                    <a:cs typeface="Bangla MN" pitchFamily="2" charset="0"/>
                  </a:rPr>
                  <a:t>72</a:t>
                </a:r>
              </a:p>
            </p:txBody>
          </p:sp>
          <p:sp>
            <p:nvSpPr>
              <p:cNvPr id="81" name="Heart 80">
                <a:extLst>
                  <a:ext uri="{FF2B5EF4-FFF2-40B4-BE49-F238E27FC236}">
                    <a16:creationId xmlns:a16="http://schemas.microsoft.com/office/drawing/2014/main" id="{B3EBAC0D-C9F2-934D-A330-F5AA1C2D8B27}"/>
                  </a:ext>
                </a:extLst>
              </p:cNvPr>
              <p:cNvSpPr/>
              <p:nvPr/>
            </p:nvSpPr>
            <p:spPr>
              <a:xfrm>
                <a:off x="10323054" y="84896"/>
                <a:ext cx="85725" cy="85725"/>
              </a:xfrm>
              <a:prstGeom prst="hear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grpSp>
        <p:nvGrpSpPr>
          <p:cNvPr id="2054" name="Group 2053">
            <a:extLst>
              <a:ext uri="{FF2B5EF4-FFF2-40B4-BE49-F238E27FC236}">
                <a16:creationId xmlns:a16="http://schemas.microsoft.com/office/drawing/2014/main" id="{9D40536A-4A0B-0745-8584-932272A73370}"/>
              </a:ext>
            </a:extLst>
          </p:cNvPr>
          <p:cNvGrpSpPr/>
          <p:nvPr/>
        </p:nvGrpSpPr>
        <p:grpSpPr>
          <a:xfrm>
            <a:off x="7199967" y="1627499"/>
            <a:ext cx="501497" cy="459921"/>
            <a:chOff x="11043258" y="-412750"/>
            <a:chExt cx="501497" cy="459921"/>
          </a:xfrm>
        </p:grpSpPr>
        <p:sp>
          <p:nvSpPr>
            <p:cNvPr id="276" name="Freeform 275">
              <a:extLst>
                <a:ext uri="{FF2B5EF4-FFF2-40B4-BE49-F238E27FC236}">
                  <a16:creationId xmlns:a16="http://schemas.microsoft.com/office/drawing/2014/main" id="{7D963EFA-57C5-DA47-9AF2-EF1147E5D153}"/>
                </a:ext>
              </a:extLst>
            </p:cNvPr>
            <p:cNvSpPr/>
            <p:nvPr/>
          </p:nvSpPr>
          <p:spPr>
            <a:xfrm>
              <a:off x="11083579" y="-274393"/>
              <a:ext cx="336214" cy="147196"/>
            </a:xfrm>
            <a:custGeom>
              <a:avLst/>
              <a:gdLst>
                <a:gd name="connsiteX0" fmla="*/ 94914 w 336214"/>
                <a:gd name="connsiteY0" fmla="*/ 0 h 250825"/>
                <a:gd name="connsiteX1" fmla="*/ 28239 w 336214"/>
                <a:gd name="connsiteY1" fmla="*/ 31750 h 250825"/>
                <a:gd name="connsiteX2" fmla="*/ 2839 w 336214"/>
                <a:gd name="connsiteY2" fmla="*/ 101600 h 250825"/>
                <a:gd name="connsiteX3" fmla="*/ 9189 w 336214"/>
                <a:gd name="connsiteY3" fmla="*/ 177800 h 250825"/>
                <a:gd name="connsiteX4" fmla="*/ 79039 w 336214"/>
                <a:gd name="connsiteY4" fmla="*/ 231775 h 250825"/>
                <a:gd name="connsiteX5" fmla="*/ 206039 w 336214"/>
                <a:gd name="connsiteY5" fmla="*/ 247650 h 250825"/>
                <a:gd name="connsiteX6" fmla="*/ 336214 w 336214"/>
                <a:gd name="connsiteY6" fmla="*/ 250825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214" h="250825">
                  <a:moveTo>
                    <a:pt x="94914" y="0"/>
                  </a:moveTo>
                  <a:cubicBezTo>
                    <a:pt x="69249" y="7408"/>
                    <a:pt x="43585" y="14817"/>
                    <a:pt x="28239" y="31750"/>
                  </a:cubicBezTo>
                  <a:cubicBezTo>
                    <a:pt x="12893" y="48683"/>
                    <a:pt x="6014" y="77258"/>
                    <a:pt x="2839" y="101600"/>
                  </a:cubicBezTo>
                  <a:cubicBezTo>
                    <a:pt x="-336" y="125942"/>
                    <a:pt x="-3511" y="156104"/>
                    <a:pt x="9189" y="177800"/>
                  </a:cubicBezTo>
                  <a:cubicBezTo>
                    <a:pt x="21889" y="199496"/>
                    <a:pt x="46231" y="220133"/>
                    <a:pt x="79039" y="231775"/>
                  </a:cubicBezTo>
                  <a:cubicBezTo>
                    <a:pt x="111847" y="243417"/>
                    <a:pt x="163177" y="244475"/>
                    <a:pt x="206039" y="247650"/>
                  </a:cubicBezTo>
                  <a:cubicBezTo>
                    <a:pt x="248901" y="250825"/>
                    <a:pt x="292557" y="250825"/>
                    <a:pt x="336214" y="250825"/>
                  </a:cubicBezTo>
                </a:path>
              </a:pathLst>
            </a:cu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Can 86">
              <a:extLst>
                <a:ext uri="{FF2B5EF4-FFF2-40B4-BE49-F238E27FC236}">
                  <a16:creationId xmlns:a16="http://schemas.microsoft.com/office/drawing/2014/main" id="{14307830-6475-1140-94D7-11BEE569C3D3}"/>
                </a:ext>
              </a:extLst>
            </p:cNvPr>
            <p:cNvSpPr/>
            <p:nvPr/>
          </p:nvSpPr>
          <p:spPr>
            <a:xfrm rot="5400000">
              <a:off x="11211684" y="-444500"/>
              <a:ext cx="205301" cy="273050"/>
            </a:xfrm>
            <a:prstGeom prst="can">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88">
              <a:extLst>
                <a:ext uri="{FF2B5EF4-FFF2-40B4-BE49-F238E27FC236}">
                  <a16:creationId xmlns:a16="http://schemas.microsoft.com/office/drawing/2014/main" id="{71C205DC-771B-FD48-8193-AF7F76AEED94}"/>
                </a:ext>
              </a:extLst>
            </p:cNvPr>
            <p:cNvSpPr/>
            <p:nvPr/>
          </p:nvSpPr>
          <p:spPr>
            <a:xfrm>
              <a:off x="11147425" y="-412750"/>
              <a:ext cx="250825" cy="131606"/>
            </a:xfrm>
            <a:custGeom>
              <a:avLst/>
              <a:gdLst>
                <a:gd name="connsiteX0" fmla="*/ 250825 w 250825"/>
                <a:gd name="connsiteY0" fmla="*/ 101600 h 131606"/>
                <a:gd name="connsiteX1" fmla="*/ 79375 w 250825"/>
                <a:gd name="connsiteY1" fmla="*/ 120650 h 131606"/>
                <a:gd name="connsiteX2" fmla="*/ 38100 w 250825"/>
                <a:gd name="connsiteY2" fmla="*/ 123825 h 131606"/>
                <a:gd name="connsiteX3" fmla="*/ 9525 w 250825"/>
                <a:gd name="connsiteY3" fmla="*/ 117475 h 131606"/>
                <a:gd name="connsiteX4" fmla="*/ 0 w 250825"/>
                <a:gd name="connsiteY4" fmla="*/ 98425 h 131606"/>
                <a:gd name="connsiteX5" fmla="*/ 6350 w 250825"/>
                <a:gd name="connsiteY5" fmla="*/ 57150 h 131606"/>
                <a:gd name="connsiteX6" fmla="*/ 12700 w 250825"/>
                <a:gd name="connsiteY6" fmla="*/ 47625 h 131606"/>
                <a:gd name="connsiteX7" fmla="*/ 19050 w 250825"/>
                <a:gd name="connsiteY7" fmla="*/ 28575 h 131606"/>
                <a:gd name="connsiteX8" fmla="*/ 31750 w 250825"/>
                <a:gd name="connsiteY8" fmla="*/ 9525 h 131606"/>
                <a:gd name="connsiteX9" fmla="*/ 66675 w 250825"/>
                <a:gd name="connsiteY9" fmla="*/ 3175 h 131606"/>
                <a:gd name="connsiteX10" fmla="*/ 57150 w 250825"/>
                <a:gd name="connsiteY10" fmla="*/ 0 h 131606"/>
                <a:gd name="connsiteX11" fmla="*/ 47625 w 250825"/>
                <a:gd name="connsiteY11" fmla="*/ 3175 h 131606"/>
                <a:gd name="connsiteX12" fmla="*/ 34925 w 250825"/>
                <a:gd name="connsiteY12" fmla="*/ 3175 h 13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825" h="131606">
                  <a:moveTo>
                    <a:pt x="250825" y="101600"/>
                  </a:moveTo>
                  <a:cubicBezTo>
                    <a:pt x="204857" y="159060"/>
                    <a:pt x="246496" y="115345"/>
                    <a:pt x="79375" y="120650"/>
                  </a:cubicBezTo>
                  <a:cubicBezTo>
                    <a:pt x="65583" y="121088"/>
                    <a:pt x="51858" y="122767"/>
                    <a:pt x="38100" y="123825"/>
                  </a:cubicBezTo>
                  <a:cubicBezTo>
                    <a:pt x="37905" y="123793"/>
                    <a:pt x="13639" y="120766"/>
                    <a:pt x="9525" y="117475"/>
                  </a:cubicBezTo>
                  <a:cubicBezTo>
                    <a:pt x="3930" y="112999"/>
                    <a:pt x="2092" y="104700"/>
                    <a:pt x="0" y="98425"/>
                  </a:cubicBezTo>
                  <a:cubicBezTo>
                    <a:pt x="911" y="89319"/>
                    <a:pt x="629" y="68592"/>
                    <a:pt x="6350" y="57150"/>
                  </a:cubicBezTo>
                  <a:cubicBezTo>
                    <a:pt x="8057" y="53737"/>
                    <a:pt x="11150" y="51112"/>
                    <a:pt x="12700" y="47625"/>
                  </a:cubicBezTo>
                  <a:cubicBezTo>
                    <a:pt x="15418" y="41508"/>
                    <a:pt x="15337" y="34144"/>
                    <a:pt x="19050" y="28575"/>
                  </a:cubicBezTo>
                  <a:cubicBezTo>
                    <a:pt x="23283" y="22225"/>
                    <a:pt x="24510" y="11938"/>
                    <a:pt x="31750" y="9525"/>
                  </a:cubicBezTo>
                  <a:cubicBezTo>
                    <a:pt x="49370" y="3652"/>
                    <a:pt x="37954" y="6765"/>
                    <a:pt x="66675" y="3175"/>
                  </a:cubicBezTo>
                  <a:cubicBezTo>
                    <a:pt x="63500" y="2117"/>
                    <a:pt x="60497" y="0"/>
                    <a:pt x="57150" y="0"/>
                  </a:cubicBezTo>
                  <a:cubicBezTo>
                    <a:pt x="53803" y="0"/>
                    <a:pt x="50938" y="2702"/>
                    <a:pt x="47625" y="3175"/>
                  </a:cubicBezTo>
                  <a:cubicBezTo>
                    <a:pt x="43434" y="3774"/>
                    <a:pt x="39158" y="3175"/>
                    <a:pt x="34925" y="3175"/>
                  </a:cubicBezTo>
                </a:path>
              </a:pathLst>
            </a:cu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Freeform 91">
              <a:extLst>
                <a:ext uri="{FF2B5EF4-FFF2-40B4-BE49-F238E27FC236}">
                  <a16:creationId xmlns:a16="http://schemas.microsoft.com/office/drawing/2014/main" id="{F793FAA7-D96D-B94B-9270-BC09A4537E12}"/>
                </a:ext>
              </a:extLst>
            </p:cNvPr>
            <p:cNvSpPr/>
            <p:nvPr/>
          </p:nvSpPr>
          <p:spPr>
            <a:xfrm>
              <a:off x="11043258" y="-295668"/>
              <a:ext cx="359349" cy="283444"/>
            </a:xfrm>
            <a:custGeom>
              <a:avLst/>
              <a:gdLst>
                <a:gd name="connsiteX0" fmla="*/ 94914 w 336214"/>
                <a:gd name="connsiteY0" fmla="*/ 0 h 250825"/>
                <a:gd name="connsiteX1" fmla="*/ 28239 w 336214"/>
                <a:gd name="connsiteY1" fmla="*/ 31750 h 250825"/>
                <a:gd name="connsiteX2" fmla="*/ 2839 w 336214"/>
                <a:gd name="connsiteY2" fmla="*/ 101600 h 250825"/>
                <a:gd name="connsiteX3" fmla="*/ 9189 w 336214"/>
                <a:gd name="connsiteY3" fmla="*/ 177800 h 250825"/>
                <a:gd name="connsiteX4" fmla="*/ 79039 w 336214"/>
                <a:gd name="connsiteY4" fmla="*/ 231775 h 250825"/>
                <a:gd name="connsiteX5" fmla="*/ 206039 w 336214"/>
                <a:gd name="connsiteY5" fmla="*/ 247650 h 250825"/>
                <a:gd name="connsiteX6" fmla="*/ 336214 w 336214"/>
                <a:gd name="connsiteY6" fmla="*/ 250825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214" h="250825">
                  <a:moveTo>
                    <a:pt x="94914" y="0"/>
                  </a:moveTo>
                  <a:cubicBezTo>
                    <a:pt x="69249" y="7408"/>
                    <a:pt x="43585" y="14817"/>
                    <a:pt x="28239" y="31750"/>
                  </a:cubicBezTo>
                  <a:cubicBezTo>
                    <a:pt x="12893" y="48683"/>
                    <a:pt x="6014" y="77258"/>
                    <a:pt x="2839" y="101600"/>
                  </a:cubicBezTo>
                  <a:cubicBezTo>
                    <a:pt x="-336" y="125942"/>
                    <a:pt x="-3511" y="156104"/>
                    <a:pt x="9189" y="177800"/>
                  </a:cubicBezTo>
                  <a:cubicBezTo>
                    <a:pt x="21889" y="199496"/>
                    <a:pt x="46231" y="220133"/>
                    <a:pt x="79039" y="231775"/>
                  </a:cubicBezTo>
                  <a:cubicBezTo>
                    <a:pt x="111847" y="243417"/>
                    <a:pt x="163177" y="244475"/>
                    <a:pt x="206039" y="247650"/>
                  </a:cubicBezTo>
                  <a:cubicBezTo>
                    <a:pt x="248901" y="250825"/>
                    <a:pt x="292557" y="250825"/>
                    <a:pt x="336214" y="250825"/>
                  </a:cubicBezTo>
                </a:path>
              </a:pathLst>
            </a:cu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21088C3-1897-0A43-BE0F-A9751BAEB117}"/>
                </a:ext>
              </a:extLst>
            </p:cNvPr>
            <p:cNvSpPr/>
            <p:nvPr/>
          </p:nvSpPr>
          <p:spPr>
            <a:xfrm>
              <a:off x="11380761" y="-41023"/>
              <a:ext cx="55402" cy="55402"/>
            </a:xfrm>
            <a:prstGeom prst="rect">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2053" name="Group 2052">
              <a:extLst>
                <a:ext uri="{FF2B5EF4-FFF2-40B4-BE49-F238E27FC236}">
                  <a16:creationId xmlns:a16="http://schemas.microsoft.com/office/drawing/2014/main" id="{35F0496E-6A45-0942-B702-A6935D45A626}"/>
                </a:ext>
              </a:extLst>
            </p:cNvPr>
            <p:cNvGrpSpPr/>
            <p:nvPr/>
          </p:nvGrpSpPr>
          <p:grpSpPr>
            <a:xfrm>
              <a:off x="11308612" y="-176296"/>
              <a:ext cx="176736" cy="80415"/>
              <a:chOff x="11308612" y="-191983"/>
              <a:chExt cx="176736" cy="80415"/>
            </a:xfrm>
          </p:grpSpPr>
          <p:sp>
            <p:nvSpPr>
              <p:cNvPr id="95" name="Oval 94">
                <a:extLst>
                  <a:ext uri="{FF2B5EF4-FFF2-40B4-BE49-F238E27FC236}">
                    <a16:creationId xmlns:a16="http://schemas.microsoft.com/office/drawing/2014/main" id="{BED8B148-91B6-E34E-B358-B97944DE995F}"/>
                  </a:ext>
                </a:extLst>
              </p:cNvPr>
              <p:cNvSpPr/>
              <p:nvPr/>
            </p:nvSpPr>
            <p:spPr>
              <a:xfrm>
                <a:off x="11329773" y="-191983"/>
                <a:ext cx="155575" cy="80415"/>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77" name="Rectangle 276">
                <a:extLst>
                  <a:ext uri="{FF2B5EF4-FFF2-40B4-BE49-F238E27FC236}">
                    <a16:creationId xmlns:a16="http://schemas.microsoft.com/office/drawing/2014/main" id="{08958629-6E8A-4448-A4F9-5A46C35377D3}"/>
                  </a:ext>
                </a:extLst>
              </p:cNvPr>
              <p:cNvSpPr/>
              <p:nvPr/>
            </p:nvSpPr>
            <p:spPr>
              <a:xfrm>
                <a:off x="11308612" y="-180400"/>
                <a:ext cx="36576" cy="55402"/>
              </a:xfrm>
              <a:prstGeom prst="rect">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2052" name="Group 2051">
              <a:extLst>
                <a:ext uri="{FF2B5EF4-FFF2-40B4-BE49-F238E27FC236}">
                  <a16:creationId xmlns:a16="http://schemas.microsoft.com/office/drawing/2014/main" id="{D4F5179E-4F24-FB42-BC2D-43D72D665EBC}"/>
                </a:ext>
              </a:extLst>
            </p:cNvPr>
            <p:cNvGrpSpPr/>
            <p:nvPr/>
          </p:nvGrpSpPr>
          <p:grpSpPr>
            <a:xfrm>
              <a:off x="11423769" y="-73815"/>
              <a:ext cx="120986" cy="120986"/>
              <a:chOff x="10962593" y="55218"/>
              <a:chExt cx="120986" cy="120986"/>
            </a:xfrm>
          </p:grpSpPr>
          <p:grpSp>
            <p:nvGrpSpPr>
              <p:cNvPr id="2048" name="Group 2047">
                <a:extLst>
                  <a:ext uri="{FF2B5EF4-FFF2-40B4-BE49-F238E27FC236}">
                    <a16:creationId xmlns:a16="http://schemas.microsoft.com/office/drawing/2014/main" id="{4B5F3CBC-C654-214C-95E7-A6644CEE2A40}"/>
                  </a:ext>
                </a:extLst>
              </p:cNvPr>
              <p:cNvGrpSpPr/>
              <p:nvPr/>
            </p:nvGrpSpPr>
            <p:grpSpPr>
              <a:xfrm>
                <a:off x="10962593" y="55218"/>
                <a:ext cx="120986" cy="120986"/>
                <a:chOff x="10962593" y="55218"/>
                <a:chExt cx="120986" cy="120986"/>
              </a:xfrm>
            </p:grpSpPr>
            <p:sp>
              <p:nvSpPr>
                <p:cNvPr id="96" name="Oval 95">
                  <a:extLst>
                    <a:ext uri="{FF2B5EF4-FFF2-40B4-BE49-F238E27FC236}">
                      <a16:creationId xmlns:a16="http://schemas.microsoft.com/office/drawing/2014/main" id="{AAB657DD-4515-FB4D-8B9A-94C3C6B5694F}"/>
                    </a:ext>
                  </a:extLst>
                </p:cNvPr>
                <p:cNvSpPr/>
                <p:nvPr/>
              </p:nvSpPr>
              <p:spPr>
                <a:xfrm>
                  <a:off x="10962593" y="55218"/>
                  <a:ext cx="120986" cy="120986"/>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79" name="Oval 278">
                  <a:extLst>
                    <a:ext uri="{FF2B5EF4-FFF2-40B4-BE49-F238E27FC236}">
                      <a16:creationId xmlns:a16="http://schemas.microsoft.com/office/drawing/2014/main" id="{36A80B24-D41E-B54B-8F8C-A80169912AF0}"/>
                    </a:ext>
                  </a:extLst>
                </p:cNvPr>
                <p:cNvSpPr>
                  <a:spLocks noChangeAspect="1"/>
                </p:cNvSpPr>
                <p:nvPr/>
              </p:nvSpPr>
              <p:spPr>
                <a:xfrm>
                  <a:off x="10986244" y="79135"/>
                  <a:ext cx="73684" cy="73152"/>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cxnSp>
            <p:nvCxnSpPr>
              <p:cNvPr id="2051" name="Straight Connector 2050">
                <a:extLst>
                  <a:ext uri="{FF2B5EF4-FFF2-40B4-BE49-F238E27FC236}">
                    <a16:creationId xmlns:a16="http://schemas.microsoft.com/office/drawing/2014/main" id="{A6560E8D-C2D8-F44B-9220-41F5E77881C6}"/>
                  </a:ext>
                </a:extLst>
              </p:cNvPr>
              <p:cNvCxnSpPr>
                <a:cxnSpLocks/>
              </p:cNvCxnSpPr>
              <p:nvPr/>
            </p:nvCxnSpPr>
            <p:spPr bwMode="gray">
              <a:xfrm>
                <a:off x="11017994" y="115711"/>
                <a:ext cx="36576" cy="0"/>
              </a:xfrm>
              <a:prstGeom prst="line">
                <a:avLst/>
              </a:prstGeom>
              <a:ln w="9525">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7415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250"/>
                                        <p:tgtEl>
                                          <p:spTgt spid="102"/>
                                        </p:tgtEl>
                                      </p:cBhvr>
                                    </p:animEffect>
                                  </p:childTnLst>
                                </p:cTn>
                              </p:par>
                              <p:par>
                                <p:cTn id="11" presetID="10" presetClass="entr" presetSubtype="0" fill="hold" nodeType="with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250"/>
                                        <p:tgtEl>
                                          <p:spTgt spid="98"/>
                                        </p:tgtEl>
                                      </p:cBhvr>
                                    </p:animEffect>
                                  </p:childTnLst>
                                </p:cTn>
                              </p:par>
                              <p:par>
                                <p:cTn id="14" presetID="10"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250"/>
                                        <p:tgtEl>
                                          <p:spTgt spid="97"/>
                                        </p:tgtEl>
                                      </p:cBhvr>
                                    </p:animEffect>
                                  </p:childTnLst>
                                </p:cTn>
                              </p:par>
                              <p:par>
                                <p:cTn id="17" presetID="10"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250"/>
                                        <p:tgtEl>
                                          <p:spTgt spid="105"/>
                                        </p:tgtEl>
                                      </p:cBhvr>
                                    </p:animEffect>
                                  </p:childTnLst>
                                </p:cTn>
                              </p:par>
                              <p:par>
                                <p:cTn id="20" presetID="10" presetClass="entr" presetSubtype="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250"/>
                                        <p:tgtEl>
                                          <p:spTgt spid="59"/>
                                        </p:tgtEl>
                                      </p:cBhvr>
                                    </p:animEffec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par>
                                <p:cTn id="26" presetID="10"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250"/>
                                        <p:tgtEl>
                                          <p:spTgt spid="100"/>
                                        </p:tgtEl>
                                      </p:cBhvr>
                                    </p:animEffect>
                                  </p:childTnLst>
                                </p:cTn>
                              </p:par>
                              <p:par>
                                <p:cTn id="29" presetID="10"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250"/>
                                        <p:tgtEl>
                                          <p:spTgt spid="99"/>
                                        </p:tgtEl>
                                      </p:cBhvr>
                                    </p:animEffect>
                                  </p:childTnLst>
                                </p:cTn>
                              </p:par>
                              <p:par>
                                <p:cTn id="32" presetID="10" presetClass="entr" presetSubtype="0" fill="hold" nodeType="with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fade">
                                      <p:cBhvr>
                                        <p:cTn id="34" dur="250"/>
                                        <p:tgtEl>
                                          <p:spTgt spid="103"/>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250"/>
                                        <p:tgtEl>
                                          <p:spTgt spid="10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250"/>
                                        <p:tgtEl>
                                          <p:spTgt spid="6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4"/>
                                        </p:tgtEl>
                                        <p:attrNameLst>
                                          <p:attrName>style.visibility</p:attrName>
                                        </p:attrNameLst>
                                      </p:cBhvr>
                                      <p:to>
                                        <p:strVal val="visible"/>
                                      </p:to>
                                    </p:set>
                                    <p:animEffect transition="in" filter="fade">
                                      <p:cBhvr>
                                        <p:cTn id="44" dur="250"/>
                                        <p:tgtEl>
                                          <p:spTgt spid="10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fade">
                                      <p:cBhvr>
                                        <p:cTn id="47" dur="250"/>
                                        <p:tgtEl>
                                          <p:spTgt spid="109"/>
                                        </p:tgtEl>
                                      </p:cBhvr>
                                    </p:animEffect>
                                  </p:childTnLst>
                                </p:cTn>
                              </p:par>
                              <p:par>
                                <p:cTn id="48" presetID="10" presetClass="entr" presetSubtype="0" fill="hold" nodeType="with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250"/>
                                        <p:tgtEl>
                                          <p:spTgt spid="65"/>
                                        </p:tgtEl>
                                      </p:cBhvr>
                                    </p:animEffect>
                                  </p:childTnLst>
                                </p:cTn>
                              </p:par>
                            </p:childTnLst>
                          </p:cTn>
                        </p:par>
                        <p:par>
                          <p:cTn id="51" fill="hold">
                            <p:stCondLst>
                              <p:cond delay="750"/>
                            </p:stCondLst>
                            <p:childTnLst>
                              <p:par>
                                <p:cTn id="52" presetID="10" presetClass="entr" presetSubtype="0" fill="hold" grpId="0" nodeType="afterEffect">
                                  <p:stCondLst>
                                    <p:cond delay="0"/>
                                  </p:stCondLst>
                                  <p:childTnLst>
                                    <p:set>
                                      <p:cBhvr>
                                        <p:cTn id="53" dur="1" fill="hold">
                                          <p:stCondLst>
                                            <p:cond delay="0"/>
                                          </p:stCondLst>
                                        </p:cTn>
                                        <p:tgtEl>
                                          <p:spTgt spid="110"/>
                                        </p:tgtEl>
                                        <p:attrNameLst>
                                          <p:attrName>style.visibility</p:attrName>
                                        </p:attrNameLst>
                                      </p:cBhvr>
                                      <p:to>
                                        <p:strVal val="visible"/>
                                      </p:to>
                                    </p:set>
                                    <p:animEffect transition="in" filter="fade">
                                      <p:cBhvr>
                                        <p:cTn id="5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04" grpId="0"/>
      <p:bldP spid="109" grpId="0"/>
      <p:bldP spid="1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2DB67-CFB4-95B5-8F4D-7C6918142981}"/>
              </a:ext>
            </a:extLst>
          </p:cNvPr>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a:stretch/>
        </p:blipFill>
        <p:spPr>
          <a:xfrm>
            <a:off x="-5" y="18841"/>
            <a:ext cx="12188829" cy="6858000"/>
          </a:xfrm>
          <a:prstGeom prst="rect">
            <a:avLst/>
          </a:prstGeom>
        </p:spPr>
      </p:pic>
      <p:pic>
        <p:nvPicPr>
          <p:cNvPr id="14" name="Graphic 13">
            <a:extLst>
              <a:ext uri="{FF2B5EF4-FFF2-40B4-BE49-F238E27FC236}">
                <a16:creationId xmlns:a16="http://schemas.microsoft.com/office/drawing/2014/main" id="{93D8DCCF-58A9-084A-8480-3EBE496A45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6778437"/>
            <a:ext cx="12188825" cy="95225"/>
          </a:xfrm>
          <a:prstGeom prst="rect">
            <a:avLst/>
          </a:prstGeom>
        </p:spPr>
      </p:pic>
      <p:sp>
        <p:nvSpPr>
          <p:cNvPr id="48" name="Rectangle 47">
            <a:extLst>
              <a:ext uri="{FF2B5EF4-FFF2-40B4-BE49-F238E27FC236}">
                <a16:creationId xmlns:a16="http://schemas.microsoft.com/office/drawing/2014/main" id="{BC6CF00C-BC3A-A74D-93E3-F91966575871}"/>
              </a:ext>
            </a:extLst>
          </p:cNvPr>
          <p:cNvSpPr/>
          <p:nvPr/>
        </p:nvSpPr>
        <p:spPr>
          <a:xfrm>
            <a:off x="0" y="1137920"/>
            <a:ext cx="4826000" cy="1879600"/>
          </a:xfrm>
          <a:prstGeom prst="rect">
            <a:avLst/>
          </a:prstGeom>
          <a:solidFill>
            <a:srgbClr val="00162B">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sp>
        <p:nvSpPr>
          <p:cNvPr id="22" name="Title 6">
            <a:extLst>
              <a:ext uri="{FF2B5EF4-FFF2-40B4-BE49-F238E27FC236}">
                <a16:creationId xmlns:a16="http://schemas.microsoft.com/office/drawing/2014/main" id="{DB3B7D29-427B-4203-ABDF-C801E208494C}"/>
              </a:ext>
            </a:extLst>
          </p:cNvPr>
          <p:cNvSpPr txBox="1">
            <a:spLocks/>
          </p:cNvSpPr>
          <p:nvPr/>
        </p:nvSpPr>
        <p:spPr>
          <a:xfrm>
            <a:off x="478209" y="1276350"/>
            <a:ext cx="4347791" cy="1629409"/>
          </a:xfrm>
          <a:prstGeom prst="rect">
            <a:avLst/>
          </a:prstGeom>
        </p:spPr>
        <p:txBody>
          <a:bodyPr vert="horz" wrap="square" lIns="0" tIns="0" rIns="0" bIns="0" rtlCol="0" anchor="ctr">
            <a:noAutofit/>
          </a:bodyPr>
          <a:lstStyle>
            <a:lvl1pPr algn="l" defTabSz="914126" rtl="0" eaLnBrk="1" latinLnBrk="0" hangingPunct="1">
              <a:lnSpc>
                <a:spcPct val="90000"/>
              </a:lnSpc>
              <a:spcBef>
                <a:spcPct val="0"/>
              </a:spcBef>
              <a:buNone/>
              <a:defRPr sz="2799" b="0" kern="1200">
                <a:solidFill>
                  <a:schemeClr val="tx2"/>
                </a:solidFill>
                <a:latin typeface="+mj-lt"/>
                <a:ea typeface="+mj-ea"/>
                <a:cs typeface="+mj-cs"/>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799" b="0" i="0" u="none" strike="noStrike" kern="1200" cap="none" spc="0" normalizeH="0" baseline="0" noProof="0" dirty="0">
                <a:ln>
                  <a:noFill/>
                </a:ln>
                <a:solidFill>
                  <a:srgbClr val="FFFFFF"/>
                </a:solidFill>
                <a:effectLst/>
                <a:uLnTx/>
                <a:uFillTx/>
                <a:latin typeface="Metropolis Light"/>
                <a:ea typeface="+mj-ea"/>
                <a:cs typeface="+mj-cs"/>
              </a:rPr>
              <a:t>This Shifted Healthcare Organization Priorities</a:t>
            </a:r>
          </a:p>
        </p:txBody>
      </p:sp>
      <p:sp>
        <p:nvSpPr>
          <p:cNvPr id="26" name="TextBox 25">
            <a:extLst>
              <a:ext uri="{FF2B5EF4-FFF2-40B4-BE49-F238E27FC236}">
                <a16:creationId xmlns:a16="http://schemas.microsoft.com/office/drawing/2014/main" id="{55025D71-18A5-4A22-8386-917E1B08C46A}"/>
              </a:ext>
            </a:extLst>
          </p:cNvPr>
          <p:cNvSpPr txBox="1"/>
          <p:nvPr/>
        </p:nvSpPr>
        <p:spPr>
          <a:xfrm>
            <a:off x="11490941" y="6388099"/>
            <a:ext cx="437990" cy="365125"/>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fld id="{384A540C-C386-A14B-9B54-F800DF4FED4F}" type="slidenum">
              <a:rPr kumimoji="0" lang="en-US" sz="800" b="0" i="0" u="none" strike="noStrike" kern="1200" cap="none" spc="0" normalizeH="0" baseline="0" noProof="0" smtClean="0">
                <a:ln>
                  <a:noFill/>
                </a:ln>
                <a:solidFill>
                  <a:srgbClr val="F2F2F2"/>
                </a:solidFill>
                <a:effectLst/>
                <a:uLnTx/>
                <a:uFillTx/>
                <a:latin typeface="Metropolis Light"/>
                <a:ea typeface="+mn-ea"/>
                <a:cs typeface="+mn-cs"/>
              </a:rPr>
              <a:pPr marL="0" marR="0" lvl="0" indent="0" algn="r" defTabSz="914400" rtl="0" eaLnBrk="1" fontAlgn="auto" latinLnBrk="0" hangingPunct="1">
                <a:lnSpc>
                  <a:spcPct val="9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srgbClr val="F2F2F2"/>
              </a:solidFill>
              <a:effectLst/>
              <a:uLnTx/>
              <a:uFillTx/>
              <a:latin typeface="Metropolis Light"/>
              <a:ea typeface="+mn-ea"/>
              <a:cs typeface="+mn-cs"/>
            </a:endParaRPr>
          </a:p>
        </p:txBody>
      </p:sp>
      <p:sp>
        <p:nvSpPr>
          <p:cNvPr id="29" name="Oval 28">
            <a:extLst>
              <a:ext uri="{FF2B5EF4-FFF2-40B4-BE49-F238E27FC236}">
                <a16:creationId xmlns:a16="http://schemas.microsoft.com/office/drawing/2014/main" id="{A1FDF9D3-5B68-4A75-97BF-2C5113CFAA66}"/>
              </a:ext>
            </a:extLst>
          </p:cNvPr>
          <p:cNvSpPr/>
          <p:nvPr/>
        </p:nvSpPr>
        <p:spPr bwMode="gray">
          <a:xfrm>
            <a:off x="2654551" y="3611556"/>
            <a:ext cx="2005234" cy="2005234"/>
          </a:xfrm>
          <a:prstGeom prst="ellipse">
            <a:avLst/>
          </a:prstGeom>
          <a:solidFill>
            <a:schemeClr val="accent6">
              <a:alpha val="8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etropolis"/>
                <a:ea typeface="+mn-ea"/>
                <a:cs typeface="+mn-cs"/>
              </a:rPr>
              <a:t>Deliver Digital Experiences</a:t>
            </a:r>
            <a:r>
              <a:rPr kumimoji="0" lang="en-US" sz="1600" b="1" i="0" u="none" strike="noStrike" kern="1200" cap="none" spc="0" normalizeH="0" noProof="0" dirty="0">
                <a:ln>
                  <a:noFill/>
                </a:ln>
                <a:solidFill>
                  <a:srgbClr val="FFFFFF"/>
                </a:solidFill>
                <a:effectLst/>
                <a:uLnTx/>
                <a:uFillTx/>
                <a:latin typeface="Metropolis"/>
                <a:ea typeface="+mn-ea"/>
                <a:cs typeface="+mn-cs"/>
              </a:rPr>
              <a:t> for Patients</a:t>
            </a:r>
            <a:endParaRPr kumimoji="0" lang="en-US" sz="1600" b="1" i="0" u="none" strike="noStrike" kern="1200" cap="none" spc="0" normalizeH="0" baseline="0" noProof="0" dirty="0">
              <a:ln>
                <a:noFill/>
              </a:ln>
              <a:solidFill>
                <a:srgbClr val="FFFFFF"/>
              </a:solidFill>
              <a:effectLst/>
              <a:uLnTx/>
              <a:uFillTx/>
              <a:latin typeface="Metropolis"/>
              <a:ea typeface="+mn-ea"/>
              <a:cs typeface="+mn-cs"/>
            </a:endParaRPr>
          </a:p>
        </p:txBody>
      </p:sp>
      <p:sp>
        <p:nvSpPr>
          <p:cNvPr id="30" name="Oval 29">
            <a:extLst>
              <a:ext uri="{FF2B5EF4-FFF2-40B4-BE49-F238E27FC236}">
                <a16:creationId xmlns:a16="http://schemas.microsoft.com/office/drawing/2014/main" id="{C551C90A-573F-4E4A-9359-5C7B0F546BF9}"/>
              </a:ext>
            </a:extLst>
          </p:cNvPr>
          <p:cNvSpPr/>
          <p:nvPr/>
        </p:nvSpPr>
        <p:spPr bwMode="gray">
          <a:xfrm>
            <a:off x="7783539" y="3709172"/>
            <a:ext cx="2005234" cy="2005234"/>
          </a:xfrm>
          <a:prstGeom prst="ellipse">
            <a:avLst/>
          </a:prstGeom>
          <a:solidFill>
            <a:schemeClr val="accent1">
              <a:alpha val="8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defRPr/>
            </a:pPr>
            <a:r>
              <a:rPr lang="en-US" sz="1600" b="1" dirty="0">
                <a:solidFill>
                  <a:srgbClr val="FFFFFF"/>
                </a:solidFill>
              </a:rPr>
              <a:t>Simplify IT Operations</a:t>
            </a:r>
          </a:p>
        </p:txBody>
      </p:sp>
      <p:sp>
        <p:nvSpPr>
          <p:cNvPr id="31" name="Oval 30">
            <a:extLst>
              <a:ext uri="{FF2B5EF4-FFF2-40B4-BE49-F238E27FC236}">
                <a16:creationId xmlns:a16="http://schemas.microsoft.com/office/drawing/2014/main" id="{AF79E162-3D8F-4829-A4AD-02A03597B11A}"/>
              </a:ext>
            </a:extLst>
          </p:cNvPr>
          <p:cNvSpPr/>
          <p:nvPr/>
        </p:nvSpPr>
        <p:spPr bwMode="gray">
          <a:xfrm>
            <a:off x="5219045" y="3709172"/>
            <a:ext cx="2005234" cy="2005234"/>
          </a:xfrm>
          <a:prstGeom prst="ellipse">
            <a:avLst/>
          </a:prstGeom>
          <a:solidFill>
            <a:schemeClr val="accent3">
              <a:alpha val="85000"/>
            </a:schemeClr>
          </a:solidFill>
          <a:ln w="127000" cap="rnd">
            <a:noFill/>
            <a:prstDash val="solid"/>
            <a:round/>
            <a:extLst>
              <a:ext uri="{C807C97D-BFC1-408E-A445-0C87EB9F89A2}">
                <ask:lineSketchStyleProps xmlns:ask="http://schemas.microsoft.com/office/drawing/2018/sketchyshapes">
                  <ask:type>
                    <ask:lineSketchNone/>
                  </ask:type>
                </ask:lineSketchStyleProps>
              </a:ext>
            </a:extLst>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etropolis"/>
                <a:ea typeface="+mn-ea"/>
                <a:cs typeface="+mn-cs"/>
              </a:rPr>
              <a:t>Support for Remote</a:t>
            </a:r>
            <a:r>
              <a:rPr kumimoji="0" lang="en-US" sz="1600" b="1" i="0" u="none" strike="noStrike" kern="1200" cap="none" spc="0" normalizeH="0" noProof="0" dirty="0">
                <a:ln>
                  <a:noFill/>
                </a:ln>
                <a:solidFill>
                  <a:srgbClr val="FFFFFF"/>
                </a:solidFill>
                <a:effectLst/>
                <a:uLnTx/>
                <a:uFillTx/>
                <a:latin typeface="Metropolis"/>
                <a:ea typeface="+mn-ea"/>
                <a:cs typeface="+mn-cs"/>
              </a:rPr>
              <a:t> </a:t>
            </a:r>
            <a:r>
              <a:rPr kumimoji="0" lang="en-US" sz="1600" b="1" i="0" u="none" strike="noStrike" kern="1200" cap="none" spc="0" normalizeH="0" baseline="0" noProof="0" dirty="0">
                <a:ln>
                  <a:noFill/>
                </a:ln>
                <a:solidFill>
                  <a:srgbClr val="FFFFFF"/>
                </a:solidFill>
                <a:effectLst/>
                <a:uLnTx/>
                <a:uFillTx/>
                <a:latin typeface="Metropolis"/>
                <a:ea typeface="+mn-ea"/>
                <a:cs typeface="+mn-cs"/>
              </a:rPr>
              <a:t>Staff</a:t>
            </a:r>
          </a:p>
        </p:txBody>
      </p:sp>
    </p:spTree>
    <p:extLst>
      <p:ext uri="{BB962C8B-B14F-4D97-AF65-F5344CB8AC3E}">
        <p14:creationId xmlns:p14="http://schemas.microsoft.com/office/powerpoint/2010/main" val="62968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childTnLst>
                                </p:cTn>
                              </p:par>
                              <p:par>
                                <p:cTn id="8" presetID="42" presetClass="path" presetSubtype="0" decel="100000" fill="hold" grpId="1" nodeType="withEffect">
                                  <p:stCondLst>
                                    <p:cond delay="0"/>
                                  </p:stCondLst>
                                  <p:childTnLst>
                                    <p:animMotion origin="layout" path="M 4.32404E-7 3.33333E-6 L -0.06239 3.33333E-6 " pathEditMode="relative" rAng="0" ptsTypes="AA">
                                      <p:cBhvr>
                                        <p:cTn id="9" dur="750" spd="-100000" fill="hold"/>
                                        <p:tgtEl>
                                          <p:spTgt spid="29"/>
                                        </p:tgtEl>
                                        <p:attrNameLst>
                                          <p:attrName>ppt_x</p:attrName>
                                          <p:attrName>ppt_y</p:attrName>
                                        </p:attrNameLst>
                                      </p:cBhvr>
                                      <p:rCtr x="-3126" y="0"/>
                                    </p:animMotion>
                                  </p:childTnLst>
                                </p:cTn>
                              </p:par>
                              <p:par>
                                <p:cTn id="10" presetID="10" presetClass="entr" presetSubtype="0" fill="hold" grpId="0" nodeType="withEffect">
                                  <p:stCondLst>
                                    <p:cond delay="2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childTnLst>
                                </p:cTn>
                              </p:par>
                              <p:par>
                                <p:cTn id="13" presetID="42" presetClass="path" presetSubtype="0" decel="100000" fill="hold" grpId="1" nodeType="withEffect">
                                  <p:stCondLst>
                                    <p:cond delay="250"/>
                                  </p:stCondLst>
                                  <p:childTnLst>
                                    <p:animMotion origin="layout" path="M -8.02292E-7 1.48148E-6 L -0.06239 1.48148E-6 " pathEditMode="relative" rAng="0" ptsTypes="AA">
                                      <p:cBhvr>
                                        <p:cTn id="14" dur="750" spd="-100000" fill="hold"/>
                                        <p:tgtEl>
                                          <p:spTgt spid="31"/>
                                        </p:tgtEl>
                                        <p:attrNameLst>
                                          <p:attrName>ppt_x</p:attrName>
                                          <p:attrName>ppt_y</p:attrName>
                                        </p:attrNameLst>
                                      </p:cBhvr>
                                      <p:rCtr x="-3126" y="0"/>
                                    </p:animMotion>
                                  </p:childTnLst>
                                </p:cTn>
                              </p:par>
                              <p:par>
                                <p:cTn id="15" presetID="10" presetClass="entr" presetSubtype="0"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750"/>
                                        <p:tgtEl>
                                          <p:spTgt spid="30"/>
                                        </p:tgtEl>
                                      </p:cBhvr>
                                    </p:animEffect>
                                  </p:childTnLst>
                                </p:cTn>
                              </p:par>
                              <p:par>
                                <p:cTn id="18" presetID="42" presetClass="path" presetSubtype="0" decel="100000" fill="hold" grpId="1" nodeType="withEffect">
                                  <p:stCondLst>
                                    <p:cond delay="500"/>
                                  </p:stCondLst>
                                  <p:childTnLst>
                                    <p:animMotion origin="layout" path="M -2.27924E-6 1.48148E-6 L -0.06238 1.48148E-6 " pathEditMode="relative" rAng="0" ptsTypes="AA">
                                      <p:cBhvr>
                                        <p:cTn id="19" dur="750" spd="-100000" fill="hold"/>
                                        <p:tgtEl>
                                          <p:spTgt spid="30"/>
                                        </p:tgtEl>
                                        <p:attrNameLst>
                                          <p:attrName>ppt_x</p:attrName>
                                          <p:attrName>ppt_y</p:attrName>
                                        </p:attrNameLst>
                                      </p:cBhvr>
                                      <p:rCtr x="-31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1" grpId="0" animBg="1"/>
      <p:bldP spid="3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Digital-first Healthcare is Now a Business Imperative </a:t>
            </a:r>
          </a:p>
        </p:txBody>
      </p:sp>
      <p:sp>
        <p:nvSpPr>
          <p:cNvPr id="29" name="Subtitle 28">
            <a:extLst>
              <a:ext uri="{FF2B5EF4-FFF2-40B4-BE49-F238E27FC236}">
                <a16:creationId xmlns:a16="http://schemas.microsoft.com/office/drawing/2014/main" id="{40EDFF84-F077-A843-99B3-29319826C731}"/>
              </a:ext>
            </a:extLst>
          </p:cNvPr>
          <p:cNvSpPr>
            <a:spLocks noGrp="1"/>
          </p:cNvSpPr>
          <p:nvPr>
            <p:ph type="subTitle" idx="10"/>
          </p:nvPr>
        </p:nvSpPr>
        <p:spPr/>
        <p:txBody>
          <a:bodyPr/>
          <a:lstStyle/>
          <a:p>
            <a:endParaRPr lang="en-US"/>
          </a:p>
        </p:txBody>
      </p:sp>
      <p:sp>
        <p:nvSpPr>
          <p:cNvPr id="143" name="Oval 142">
            <a:extLst>
              <a:ext uri="{FF2B5EF4-FFF2-40B4-BE49-F238E27FC236}">
                <a16:creationId xmlns:a16="http://schemas.microsoft.com/office/drawing/2014/main" id="{6E5AD129-A376-554A-8A37-EEB5294DDE65}"/>
              </a:ext>
            </a:extLst>
          </p:cNvPr>
          <p:cNvSpPr/>
          <p:nvPr/>
        </p:nvSpPr>
        <p:spPr>
          <a:xfrm>
            <a:off x="8083358" y="2458524"/>
            <a:ext cx="1726300" cy="165537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grpSp>
        <p:nvGrpSpPr>
          <p:cNvPr id="4" name="Group 3">
            <a:extLst>
              <a:ext uri="{FF2B5EF4-FFF2-40B4-BE49-F238E27FC236}">
                <a16:creationId xmlns:a16="http://schemas.microsoft.com/office/drawing/2014/main" id="{410AEBBA-608C-FA42-846E-C4239B34EA7B}"/>
              </a:ext>
            </a:extLst>
          </p:cNvPr>
          <p:cNvGrpSpPr/>
          <p:nvPr/>
        </p:nvGrpSpPr>
        <p:grpSpPr>
          <a:xfrm>
            <a:off x="6327521" y="1546105"/>
            <a:ext cx="5861304" cy="4572000"/>
            <a:chOff x="6327521" y="1546105"/>
            <a:chExt cx="5861304" cy="4572000"/>
          </a:xfrm>
        </p:grpSpPr>
        <p:sp>
          <p:nvSpPr>
            <p:cNvPr id="30" name="Rectangle 29">
              <a:extLst>
                <a:ext uri="{FF2B5EF4-FFF2-40B4-BE49-F238E27FC236}">
                  <a16:creationId xmlns:a16="http://schemas.microsoft.com/office/drawing/2014/main" id="{5A3C246A-39E0-6846-8911-E1C789ACC559}"/>
                </a:ext>
              </a:extLst>
            </p:cNvPr>
            <p:cNvSpPr/>
            <p:nvPr/>
          </p:nvSpPr>
          <p:spPr>
            <a:xfrm>
              <a:off x="6327521" y="1546105"/>
              <a:ext cx="5861304" cy="4572000"/>
            </a:xfrm>
            <a:prstGeom prst="rect">
              <a:avLst/>
            </a:pr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cxnSp>
          <p:nvCxnSpPr>
            <p:cNvPr id="18" name="Straight Connector 17">
              <a:extLst>
                <a:ext uri="{FF2B5EF4-FFF2-40B4-BE49-F238E27FC236}">
                  <a16:creationId xmlns:a16="http://schemas.microsoft.com/office/drawing/2014/main" id="{2BDB3C46-8CEE-4449-8597-02BE9B378EC4}"/>
                </a:ext>
              </a:extLst>
            </p:cNvPr>
            <p:cNvCxnSpPr/>
            <p:nvPr/>
          </p:nvCxnSpPr>
          <p:spPr bwMode="gray">
            <a:xfrm flipV="1">
              <a:off x="8970665" y="3428577"/>
              <a:ext cx="0" cy="1595906"/>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259A46-35C2-7148-BAD6-3247741BA8A9}"/>
                </a:ext>
              </a:extLst>
            </p:cNvPr>
            <p:cNvCxnSpPr/>
            <p:nvPr/>
          </p:nvCxnSpPr>
          <p:spPr bwMode="gray">
            <a:xfrm>
              <a:off x="7498080" y="2783466"/>
              <a:ext cx="1524000" cy="877824"/>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7E1442F4-C64F-9944-9861-6BA9E4D7D8A8}"/>
                </a:ext>
              </a:extLst>
            </p:cNvPr>
            <p:cNvSpPr/>
            <p:nvPr/>
          </p:nvSpPr>
          <p:spPr>
            <a:xfrm>
              <a:off x="9885065" y="3216265"/>
              <a:ext cx="1134971" cy="461665"/>
            </a:xfrm>
            <a:prstGeom prst="rect">
              <a:avLst/>
            </a:prstGeom>
          </p:spPr>
          <p:txBody>
            <a:bodyPr wrap="squar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chemeClr val="tx2">
                      <a:lumMod val="50000"/>
                    </a:schemeClr>
                  </a:solidFill>
                  <a:effectLst/>
                  <a:uLnTx/>
                  <a:uFillTx/>
                  <a:latin typeface="Metropolis"/>
                  <a:ea typeface="+mn-ea"/>
                  <a:cs typeface="+mn-cs"/>
                </a:rPr>
                <a:t>Pop-up Clinics</a:t>
              </a:r>
            </a:p>
          </p:txBody>
        </p:sp>
        <p:grpSp>
          <p:nvGrpSpPr>
            <p:cNvPr id="12" name="Group 11">
              <a:extLst>
                <a:ext uri="{FF2B5EF4-FFF2-40B4-BE49-F238E27FC236}">
                  <a16:creationId xmlns:a16="http://schemas.microsoft.com/office/drawing/2014/main" id="{BD5494ED-1D97-5442-9C3D-046C87294324}"/>
                </a:ext>
              </a:extLst>
            </p:cNvPr>
            <p:cNvGrpSpPr/>
            <p:nvPr/>
          </p:nvGrpSpPr>
          <p:grpSpPr>
            <a:xfrm>
              <a:off x="9995350" y="2304138"/>
              <a:ext cx="914400" cy="914400"/>
              <a:chOff x="9657920" y="2062017"/>
              <a:chExt cx="914400" cy="914400"/>
            </a:xfrm>
          </p:grpSpPr>
          <p:sp>
            <p:nvSpPr>
              <p:cNvPr id="84" name="Oval 83">
                <a:extLst>
                  <a:ext uri="{FF2B5EF4-FFF2-40B4-BE49-F238E27FC236}">
                    <a16:creationId xmlns:a16="http://schemas.microsoft.com/office/drawing/2014/main" id="{BCA98D7D-55B7-6F4D-82FB-E32903BBC2E6}"/>
                  </a:ext>
                </a:extLst>
              </p:cNvPr>
              <p:cNvSpPr>
                <a:spLocks noChangeAspect="1"/>
              </p:cNvSpPr>
              <p:nvPr/>
            </p:nvSpPr>
            <p:spPr>
              <a:xfrm>
                <a:off x="9657920" y="2062017"/>
                <a:ext cx="914400" cy="914400"/>
              </a:xfrm>
              <a:prstGeom prst="ellipse">
                <a:avLst/>
              </a:prstGeom>
              <a:solidFill>
                <a:schemeClr val="accent1"/>
              </a:solidFill>
              <a:ln w="317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pic>
            <p:nvPicPr>
              <p:cNvPr id="98" name="Picture 97">
                <a:extLst>
                  <a:ext uri="{FF2B5EF4-FFF2-40B4-BE49-F238E27FC236}">
                    <a16:creationId xmlns:a16="http://schemas.microsoft.com/office/drawing/2014/main" id="{2FED31A4-D43D-8A4D-B9E7-BB1591AEC3CC}"/>
                  </a:ext>
                </a:extLst>
              </p:cNvPr>
              <p:cNvPicPr>
                <a:picLocks noChangeAspect="1"/>
              </p:cNvPicPr>
              <p:nvPr/>
            </p:nvPicPr>
            <p:blipFill>
              <a:blip r:embed="rId3"/>
              <a:stretch>
                <a:fillRect/>
              </a:stretch>
            </p:blipFill>
            <p:spPr>
              <a:xfrm>
                <a:off x="9815422" y="2312786"/>
                <a:ext cx="599396" cy="412863"/>
              </a:xfrm>
              <a:prstGeom prst="rect">
                <a:avLst/>
              </a:prstGeom>
            </p:spPr>
          </p:pic>
        </p:grpSp>
        <p:sp>
          <p:nvSpPr>
            <p:cNvPr id="120" name="Rectangle 119">
              <a:extLst>
                <a:ext uri="{FF2B5EF4-FFF2-40B4-BE49-F238E27FC236}">
                  <a16:creationId xmlns:a16="http://schemas.microsoft.com/office/drawing/2014/main" id="{EAAA1BDC-0C67-114B-8232-FB3DE4B6A39E}"/>
                </a:ext>
              </a:extLst>
            </p:cNvPr>
            <p:cNvSpPr/>
            <p:nvPr/>
          </p:nvSpPr>
          <p:spPr>
            <a:xfrm>
              <a:off x="6966570" y="3216265"/>
              <a:ext cx="1050288" cy="276999"/>
            </a:xfrm>
            <a:prstGeom prst="rect">
              <a:avLst/>
            </a:prstGeom>
          </p:spPr>
          <p:txBody>
            <a:bodyPr wrap="non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chemeClr val="tx2">
                      <a:lumMod val="50000"/>
                    </a:schemeClr>
                  </a:solidFill>
                  <a:effectLst/>
                  <a:uLnTx/>
                  <a:uFillTx/>
                  <a:latin typeface="Metropolis"/>
                  <a:ea typeface="+mn-ea"/>
                  <a:cs typeface="+mn-cs"/>
                </a:rPr>
                <a:t>Virtual Care</a:t>
              </a:r>
            </a:p>
          </p:txBody>
        </p:sp>
        <p:pic>
          <p:nvPicPr>
            <p:cNvPr id="142" name="Picture 141">
              <a:extLst>
                <a:ext uri="{FF2B5EF4-FFF2-40B4-BE49-F238E27FC236}">
                  <a16:creationId xmlns:a16="http://schemas.microsoft.com/office/drawing/2014/main" id="{69D78435-E3E1-AC48-948B-25525F54644A}"/>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a:ext>
              </a:extLst>
            </a:blip>
            <a:stretch>
              <a:fillRect/>
            </a:stretch>
          </p:blipFill>
          <p:spPr>
            <a:xfrm>
              <a:off x="8056265" y="2460205"/>
              <a:ext cx="1828800" cy="1828800"/>
            </a:xfrm>
            <a:prstGeom prst="ellipse">
              <a:avLst/>
            </a:prstGeom>
            <a:gradFill flip="none" rotWithShape="1">
              <a:gsLst>
                <a:gs pos="36000">
                  <a:schemeClr val="accent1"/>
                </a:gs>
                <a:gs pos="0">
                  <a:schemeClr val="accent4"/>
                </a:gs>
                <a:gs pos="100000">
                  <a:schemeClr val="accent5"/>
                </a:gs>
              </a:gsLst>
              <a:lin ang="0" scaled="1"/>
              <a:tileRect/>
            </a:gradFill>
            <a:ln w="50800">
              <a:gradFill>
                <a:gsLst>
                  <a:gs pos="0">
                    <a:schemeClr val="accent4"/>
                  </a:gs>
                  <a:gs pos="52000">
                    <a:schemeClr val="accent3"/>
                  </a:gs>
                  <a:gs pos="82000">
                    <a:schemeClr val="accent2"/>
                  </a:gs>
                  <a:gs pos="99000">
                    <a:schemeClr val="accent5"/>
                  </a:gs>
                </a:gsLst>
                <a:lin ang="2700000" scaled="0"/>
              </a:gradFill>
            </a:ln>
            <a:effectLst/>
          </p:spPr>
        </p:pic>
        <p:sp>
          <p:nvSpPr>
            <p:cNvPr id="144" name="Text Placeholder 4">
              <a:extLst>
                <a:ext uri="{FF2B5EF4-FFF2-40B4-BE49-F238E27FC236}">
                  <a16:creationId xmlns:a16="http://schemas.microsoft.com/office/drawing/2014/main" id="{E460C031-B1DB-724D-B13B-4FC3B11BA17F}"/>
                </a:ext>
              </a:extLst>
            </p:cNvPr>
            <p:cNvSpPr txBox="1">
              <a:spLocks/>
            </p:cNvSpPr>
            <p:nvPr/>
          </p:nvSpPr>
          <p:spPr>
            <a:xfrm>
              <a:off x="7574908" y="1645421"/>
              <a:ext cx="2743200" cy="400110"/>
            </a:xfrm>
            <a:prstGeom prst="rect">
              <a:avLst/>
            </a:prstGeom>
            <a:noFill/>
          </p:spPr>
          <p:txBody>
            <a:bodyPr vert="horz" wrap="square" lIns="0" tIns="45720" rIns="0" bIns="45720" rtlCol="0" anchor="t">
              <a:spAutoFit/>
            </a:bodyPr>
            <a:lstStyle>
              <a:defPPr>
                <a:defRPr lang="en-US"/>
              </a:defPPr>
              <a:lvl1pPr indent="0" algn="ctr">
                <a:lnSpc>
                  <a:spcPct val="100000"/>
                </a:lnSpc>
                <a:spcBef>
                  <a:spcPts val="1800"/>
                </a:spcBef>
                <a:buClr>
                  <a:srgbClr val="F2F2F2">
                    <a:lumMod val="60000"/>
                    <a:lumOff val="40000"/>
                  </a:srgbClr>
                </a:buClr>
                <a:buSzPct val="90000"/>
                <a:buFont typeface="Arial" panose="020B0604020202020204" pitchFamily="34" charset="0"/>
                <a:buChar char="​"/>
                <a:defRPr sz="1400">
                  <a:solidFill>
                    <a:schemeClr val="accent1">
                      <a:lumMod val="60000"/>
                      <a:lumOff val="40000"/>
                    </a:schemeClr>
                  </a:solidFill>
                  <a:latin typeface="Metropolis"/>
                </a:defRPr>
              </a:lvl1pPr>
              <a:lvl2pPr indent="-184150">
                <a:lnSpc>
                  <a:spcPct val="100000"/>
                </a:lnSpc>
                <a:spcBef>
                  <a:spcPts val="300"/>
                </a:spcBef>
                <a:buClr>
                  <a:schemeClr val="tx2"/>
                </a:buClr>
                <a:buSzPct val="90000"/>
                <a:buFont typeface="Arial" panose="020B0604020202020204" pitchFamily="34" charset="0"/>
                <a:buChar char="•"/>
                <a:defRPr>
                  <a:solidFill>
                    <a:schemeClr val="tx2"/>
                  </a:solidFill>
                </a:defRPr>
              </a:lvl2pPr>
              <a:lvl3pPr marL="744538" indent="-169863">
                <a:lnSpc>
                  <a:spcPct val="100000"/>
                </a:lnSpc>
                <a:spcBef>
                  <a:spcPts val="300"/>
                </a:spcBef>
                <a:spcAft>
                  <a:spcPts val="0"/>
                </a:spcAft>
                <a:buClr>
                  <a:schemeClr val="tx2"/>
                </a:buClr>
                <a:buSzPct val="90000"/>
                <a:buFont typeface="Camphor Std" panose="020B0504030404020204" pitchFamily="34" charset="0"/>
                <a:buChar char="–"/>
                <a:defRPr sz="1600">
                  <a:solidFill>
                    <a:schemeClr val="tx2"/>
                  </a:solidFill>
                </a:defRPr>
              </a:lvl3pPr>
              <a:lvl4pPr marL="969963" indent="-166688">
                <a:lnSpc>
                  <a:spcPct val="100000"/>
                </a:lnSpc>
                <a:spcBef>
                  <a:spcPts val="300"/>
                </a:spcBef>
                <a:buClr>
                  <a:schemeClr val="tx2"/>
                </a:buClr>
                <a:buSzPct val="90000"/>
                <a:buFont typeface="Arial" panose="020B0604020202020204" pitchFamily="34" charset="0"/>
                <a:buChar char="•"/>
                <a:defRPr sz="1400">
                  <a:solidFill>
                    <a:schemeClr val="tx2"/>
                  </a:solidFill>
                </a:defRPr>
              </a:lvl4pPr>
              <a:lvl5pPr marL="1143000" indent="-138113">
                <a:lnSpc>
                  <a:spcPct val="100000"/>
                </a:lnSpc>
                <a:spcBef>
                  <a:spcPts val="300"/>
                </a:spcBef>
                <a:buClr>
                  <a:schemeClr val="tx2"/>
                </a:buClr>
                <a:buSzPct val="90000"/>
                <a:buFont typeface="Camphor Std" panose="020B0504030404020204" pitchFamily="34" charset="0"/>
                <a:buChar char="–"/>
                <a:tabLst/>
                <a:defRPr sz="1400">
                  <a:solidFill>
                    <a:schemeClr val="tx2"/>
                  </a:solidFill>
                </a:defRPr>
              </a:lvl5pPr>
              <a:lvl6pPr marL="228600" indent="-228600">
                <a:lnSpc>
                  <a:spcPct val="100000"/>
                </a:lnSpc>
                <a:spcBef>
                  <a:spcPts val="1800"/>
                </a:spcBef>
                <a:buClr>
                  <a:schemeClr val="tx2"/>
                </a:buClr>
                <a:buSzPct val="90000"/>
                <a:buFont typeface="+mj-lt"/>
                <a:buAutoNum type="arabicPeriod"/>
                <a:defRPr sz="2000">
                  <a:solidFill>
                    <a:schemeClr val="tx2"/>
                  </a:solidFill>
                </a:defRPr>
              </a:lvl6pPr>
              <a:lvl7pPr marL="512763" indent="-228600">
                <a:lnSpc>
                  <a:spcPct val="100000"/>
                </a:lnSpc>
                <a:spcBef>
                  <a:spcPts val="300"/>
                </a:spcBef>
                <a:buClr>
                  <a:schemeClr val="tx2"/>
                </a:buClr>
                <a:buSzPct val="90000"/>
                <a:buFont typeface="+mj-lt"/>
                <a:buAutoNum type="alphaLcPeriod"/>
                <a:defRPr sz="1600">
                  <a:solidFill>
                    <a:schemeClr val="tx2"/>
                  </a:solidFill>
                </a:defRPr>
              </a:lvl7pPr>
              <a:lvl8pPr marL="741363" indent="-166688">
                <a:lnSpc>
                  <a:spcPct val="90000"/>
                </a:lnSpc>
                <a:spcBef>
                  <a:spcPts val="600"/>
                </a:spcBef>
                <a:buClr>
                  <a:schemeClr val="tx2"/>
                </a:buClr>
                <a:buSzPct val="90000"/>
                <a:buFont typeface="+mj-lt"/>
                <a:buAutoNum type="romanLcPeriod"/>
                <a:defRPr sz="1400">
                  <a:solidFill>
                    <a:schemeClr val="tx2"/>
                  </a:solidFill>
                </a:defRPr>
              </a:lvl8pPr>
              <a:lvl9pPr marL="284163" indent="-284163">
                <a:lnSpc>
                  <a:spcPct val="100000"/>
                </a:lnSpc>
                <a:spcBef>
                  <a:spcPts val="1800"/>
                </a:spcBef>
                <a:buClr>
                  <a:schemeClr val="tx2"/>
                </a:buClr>
                <a:buSzPct val="90000"/>
                <a:buFont typeface="+mj-lt"/>
                <a:buAutoNum type="alphaUcPeriod"/>
                <a:defRPr sz="2000">
                  <a:solidFill>
                    <a:schemeClr val="tx2"/>
                  </a:solidFill>
                </a:defRPr>
              </a:lvl9pPr>
            </a:lstStyle>
            <a:p>
              <a:pPr marL="0" marR="0" lvl="0" indent="9525"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2000" b="1" i="0" u="none" strike="noStrike" kern="1200" cap="none" spc="0" normalizeH="0" baseline="0" noProof="0">
                  <a:ln>
                    <a:noFill/>
                  </a:ln>
                  <a:solidFill>
                    <a:schemeClr val="accent1"/>
                  </a:solidFill>
                  <a:effectLst/>
                  <a:uLnTx/>
                  <a:uFillTx/>
                  <a:latin typeface="Metropolis"/>
                  <a:ea typeface="+mn-ea"/>
                  <a:cs typeface="+mn-cs"/>
                </a:rPr>
                <a:t>Connected Care</a:t>
              </a:r>
            </a:p>
          </p:txBody>
        </p:sp>
        <p:grpSp>
          <p:nvGrpSpPr>
            <p:cNvPr id="14" name="Group 13">
              <a:extLst>
                <a:ext uri="{FF2B5EF4-FFF2-40B4-BE49-F238E27FC236}">
                  <a16:creationId xmlns:a16="http://schemas.microsoft.com/office/drawing/2014/main" id="{C0D84E85-724F-224E-BFF0-3ECDA44D1851}"/>
                </a:ext>
              </a:extLst>
            </p:cNvPr>
            <p:cNvGrpSpPr/>
            <p:nvPr/>
          </p:nvGrpSpPr>
          <p:grpSpPr>
            <a:xfrm>
              <a:off x="7034514" y="2304138"/>
              <a:ext cx="914400" cy="914400"/>
              <a:chOff x="7328888" y="2062017"/>
              <a:chExt cx="914400" cy="914400"/>
            </a:xfrm>
          </p:grpSpPr>
          <p:sp>
            <p:nvSpPr>
              <p:cNvPr id="133" name="Oval 132">
                <a:extLst>
                  <a:ext uri="{FF2B5EF4-FFF2-40B4-BE49-F238E27FC236}">
                    <a16:creationId xmlns:a16="http://schemas.microsoft.com/office/drawing/2014/main" id="{19060B4A-CFE4-3D45-ADD9-9C707F8CB9C2}"/>
                  </a:ext>
                </a:extLst>
              </p:cNvPr>
              <p:cNvSpPr>
                <a:spLocks noChangeAspect="1"/>
              </p:cNvSpPr>
              <p:nvPr/>
            </p:nvSpPr>
            <p:spPr>
              <a:xfrm>
                <a:off x="7328888" y="2062017"/>
                <a:ext cx="914400" cy="914400"/>
              </a:xfrm>
              <a:prstGeom prst="ellipse">
                <a:avLst/>
              </a:prstGeom>
              <a:solidFill>
                <a:schemeClr val="accent1"/>
              </a:solidFill>
              <a:ln w="317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pic>
            <p:nvPicPr>
              <p:cNvPr id="136" name="Picture 135">
                <a:extLst>
                  <a:ext uri="{FF2B5EF4-FFF2-40B4-BE49-F238E27FC236}">
                    <a16:creationId xmlns:a16="http://schemas.microsoft.com/office/drawing/2014/main" id="{0F76346D-BF28-B64A-919C-5A6B2032005C}"/>
                  </a:ext>
                </a:extLst>
              </p:cNvPr>
              <p:cNvPicPr>
                <a:picLocks noChangeAspect="1"/>
              </p:cNvPicPr>
              <p:nvPr/>
            </p:nvPicPr>
            <p:blipFill>
              <a:blip r:embed="rId6"/>
              <a:stretch>
                <a:fillRect/>
              </a:stretch>
            </p:blipFill>
            <p:spPr>
              <a:xfrm>
                <a:off x="7461831" y="2225799"/>
                <a:ext cx="648514" cy="586836"/>
              </a:xfrm>
              <a:prstGeom prst="rect">
                <a:avLst/>
              </a:prstGeom>
            </p:spPr>
          </p:pic>
        </p:grpSp>
        <p:sp>
          <p:nvSpPr>
            <p:cNvPr id="45" name="Rectangle 44">
              <a:extLst>
                <a:ext uri="{FF2B5EF4-FFF2-40B4-BE49-F238E27FC236}">
                  <a16:creationId xmlns:a16="http://schemas.microsoft.com/office/drawing/2014/main" id="{2E0F3430-F247-5F45-9FB1-5FD0187A00C7}"/>
                </a:ext>
              </a:extLst>
            </p:cNvPr>
            <p:cNvSpPr/>
            <p:nvPr/>
          </p:nvSpPr>
          <p:spPr>
            <a:xfrm>
              <a:off x="8345820" y="5507203"/>
              <a:ext cx="1249690" cy="461665"/>
            </a:xfrm>
            <a:prstGeom prst="rect">
              <a:avLst/>
            </a:prstGeom>
          </p:spPr>
          <p:txBody>
            <a:bodyPr wrap="square" anchor="b">
              <a:spAutoFit/>
            </a:bodyPr>
            <a:lstStyle/>
            <a:p>
              <a:pPr marL="0" marR="0" lvl="0" indent="0"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1200" b="0" i="0" u="none" strike="noStrike" kern="1200" cap="none" spc="0" normalizeH="0" baseline="0" noProof="0">
                  <a:ln>
                    <a:noFill/>
                  </a:ln>
                  <a:solidFill>
                    <a:schemeClr val="tx2">
                      <a:lumMod val="50000"/>
                    </a:schemeClr>
                  </a:solidFill>
                  <a:effectLst/>
                  <a:uLnTx/>
                  <a:uFillTx/>
                  <a:latin typeface="Metropolis"/>
                  <a:ea typeface="+mn-ea"/>
                  <a:cs typeface="+mn-cs"/>
                </a:rPr>
                <a:t>Traditional</a:t>
              </a:r>
              <a:r>
                <a:rPr lang="en-US" sz="1200">
                  <a:solidFill>
                    <a:schemeClr val="tx2">
                      <a:lumMod val="50000"/>
                    </a:schemeClr>
                  </a:solidFill>
                  <a:latin typeface="Metropolis"/>
                </a:rPr>
                <a:t> Care Sites</a:t>
              </a:r>
              <a:endParaRPr kumimoji="0" lang="en-US" sz="1200" b="0" i="0" u="none" strike="noStrike" kern="1200" cap="none" spc="0" normalizeH="0" baseline="0" noProof="0">
                <a:ln>
                  <a:noFill/>
                </a:ln>
                <a:solidFill>
                  <a:schemeClr val="tx2">
                    <a:lumMod val="50000"/>
                  </a:schemeClr>
                </a:solidFill>
                <a:effectLst/>
                <a:uLnTx/>
                <a:uFillTx/>
                <a:latin typeface="Metropolis"/>
                <a:ea typeface="+mn-ea"/>
                <a:cs typeface="+mn-cs"/>
              </a:endParaRPr>
            </a:p>
          </p:txBody>
        </p:sp>
        <p:grpSp>
          <p:nvGrpSpPr>
            <p:cNvPr id="13" name="Group 12">
              <a:extLst>
                <a:ext uri="{FF2B5EF4-FFF2-40B4-BE49-F238E27FC236}">
                  <a16:creationId xmlns:a16="http://schemas.microsoft.com/office/drawing/2014/main" id="{AEF2B14C-28CF-444F-9F8F-0D1A5A8CEE61}"/>
                </a:ext>
              </a:extLst>
            </p:cNvPr>
            <p:cNvGrpSpPr/>
            <p:nvPr/>
          </p:nvGrpSpPr>
          <p:grpSpPr>
            <a:xfrm>
              <a:off x="8513465" y="4577098"/>
              <a:ext cx="914400" cy="914400"/>
              <a:chOff x="8503954" y="4715641"/>
              <a:chExt cx="914400" cy="914400"/>
            </a:xfrm>
          </p:grpSpPr>
          <p:sp>
            <p:nvSpPr>
              <p:cNvPr id="46" name="Oval 45">
                <a:extLst>
                  <a:ext uri="{FF2B5EF4-FFF2-40B4-BE49-F238E27FC236}">
                    <a16:creationId xmlns:a16="http://schemas.microsoft.com/office/drawing/2014/main" id="{5AAF1B68-75A6-7147-A38E-668BBDFD82EB}"/>
                  </a:ext>
                </a:extLst>
              </p:cNvPr>
              <p:cNvSpPr>
                <a:spLocks noChangeAspect="1"/>
              </p:cNvSpPr>
              <p:nvPr/>
            </p:nvSpPr>
            <p:spPr>
              <a:xfrm>
                <a:off x="8503954" y="4715641"/>
                <a:ext cx="914400" cy="914400"/>
              </a:xfrm>
              <a:prstGeom prst="ellipse">
                <a:avLst/>
              </a:prstGeom>
              <a:solidFill>
                <a:schemeClr val="accent1"/>
              </a:solidFill>
              <a:ln w="317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02142"/>
                  </a:solidFill>
                  <a:effectLst/>
                  <a:uLnTx/>
                  <a:uFillTx/>
                  <a:latin typeface="Metropolis"/>
                  <a:ea typeface="+mn-ea"/>
                  <a:cs typeface="+mn-cs"/>
                </a:endParaRPr>
              </a:p>
            </p:txBody>
          </p:sp>
          <p:pic>
            <p:nvPicPr>
              <p:cNvPr id="47" name="Picture 46">
                <a:extLst>
                  <a:ext uri="{FF2B5EF4-FFF2-40B4-BE49-F238E27FC236}">
                    <a16:creationId xmlns:a16="http://schemas.microsoft.com/office/drawing/2014/main" id="{581AC147-93D7-F441-9702-FCF570A8E9DA}"/>
                  </a:ext>
                </a:extLst>
              </p:cNvPr>
              <p:cNvPicPr>
                <a:picLocks noChangeAspect="1"/>
              </p:cNvPicPr>
              <p:nvPr/>
            </p:nvPicPr>
            <p:blipFill>
              <a:blip r:embed="rId7"/>
              <a:stretch>
                <a:fillRect/>
              </a:stretch>
            </p:blipFill>
            <p:spPr>
              <a:xfrm>
                <a:off x="8608451" y="4924579"/>
                <a:ext cx="705406" cy="496525"/>
              </a:xfrm>
              <a:prstGeom prst="rect">
                <a:avLst/>
              </a:prstGeom>
            </p:spPr>
          </p:pic>
        </p:grpSp>
      </p:grpSp>
      <p:grpSp>
        <p:nvGrpSpPr>
          <p:cNvPr id="2" name="Group 1">
            <a:extLst>
              <a:ext uri="{FF2B5EF4-FFF2-40B4-BE49-F238E27FC236}">
                <a16:creationId xmlns:a16="http://schemas.microsoft.com/office/drawing/2014/main" id="{B0F24B9B-2BBA-084A-98A5-90B4838DDA9E}"/>
              </a:ext>
            </a:extLst>
          </p:cNvPr>
          <p:cNvGrpSpPr/>
          <p:nvPr/>
        </p:nvGrpSpPr>
        <p:grpSpPr>
          <a:xfrm>
            <a:off x="5744" y="1546105"/>
            <a:ext cx="5861304" cy="4572000"/>
            <a:chOff x="5744" y="1546105"/>
            <a:chExt cx="5861304" cy="4572000"/>
          </a:xfrm>
        </p:grpSpPr>
        <p:sp>
          <p:nvSpPr>
            <p:cNvPr id="54" name="Rectangle 53">
              <a:extLst>
                <a:ext uri="{FF2B5EF4-FFF2-40B4-BE49-F238E27FC236}">
                  <a16:creationId xmlns:a16="http://schemas.microsoft.com/office/drawing/2014/main" id="{6A65662B-7CA1-8546-A3AF-5A17D6F74EEB}"/>
                </a:ext>
              </a:extLst>
            </p:cNvPr>
            <p:cNvSpPr/>
            <p:nvPr/>
          </p:nvSpPr>
          <p:spPr>
            <a:xfrm>
              <a:off x="5744" y="1546105"/>
              <a:ext cx="5861304" cy="4572000"/>
            </a:xfrm>
            <a:prstGeom prst="rect">
              <a:avLst/>
            </a:pr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04" name="Text Placeholder 4">
              <a:extLst>
                <a:ext uri="{FF2B5EF4-FFF2-40B4-BE49-F238E27FC236}">
                  <a16:creationId xmlns:a16="http://schemas.microsoft.com/office/drawing/2014/main" id="{21ED23B4-98E0-184A-800D-4C7841CAF229}"/>
                </a:ext>
              </a:extLst>
            </p:cNvPr>
            <p:cNvSpPr txBox="1">
              <a:spLocks/>
            </p:cNvSpPr>
            <p:nvPr/>
          </p:nvSpPr>
          <p:spPr>
            <a:xfrm>
              <a:off x="1962824" y="1715833"/>
              <a:ext cx="2743200" cy="400110"/>
            </a:xfrm>
            <a:prstGeom prst="rect">
              <a:avLst/>
            </a:prstGeom>
            <a:noFill/>
          </p:spPr>
          <p:txBody>
            <a:bodyPr vert="horz" wrap="square" lIns="0" tIns="45720" rIns="0" bIns="45720" rtlCol="0" anchor="t">
              <a:spAutoFit/>
            </a:bodyPr>
            <a:lstStyle>
              <a:defPPr>
                <a:defRPr lang="en-US"/>
              </a:defPPr>
              <a:lvl1pPr indent="0" algn="ctr">
                <a:lnSpc>
                  <a:spcPct val="100000"/>
                </a:lnSpc>
                <a:spcBef>
                  <a:spcPts val="1800"/>
                </a:spcBef>
                <a:buClr>
                  <a:srgbClr val="F2F2F2">
                    <a:lumMod val="60000"/>
                    <a:lumOff val="40000"/>
                  </a:srgbClr>
                </a:buClr>
                <a:buSzPct val="90000"/>
                <a:buFont typeface="Arial" panose="020B0604020202020204" pitchFamily="34" charset="0"/>
                <a:buChar char="​"/>
                <a:defRPr sz="1400">
                  <a:solidFill>
                    <a:schemeClr val="accent1">
                      <a:lumMod val="60000"/>
                      <a:lumOff val="40000"/>
                    </a:schemeClr>
                  </a:solidFill>
                  <a:latin typeface="Metropolis"/>
                </a:defRPr>
              </a:lvl1pPr>
              <a:lvl2pPr indent="-184150">
                <a:lnSpc>
                  <a:spcPct val="100000"/>
                </a:lnSpc>
                <a:spcBef>
                  <a:spcPts val="300"/>
                </a:spcBef>
                <a:buClr>
                  <a:schemeClr val="tx2"/>
                </a:buClr>
                <a:buSzPct val="90000"/>
                <a:buFont typeface="Arial" panose="020B0604020202020204" pitchFamily="34" charset="0"/>
                <a:buChar char="•"/>
                <a:defRPr>
                  <a:solidFill>
                    <a:schemeClr val="tx2"/>
                  </a:solidFill>
                </a:defRPr>
              </a:lvl2pPr>
              <a:lvl3pPr marL="744538" indent="-169863">
                <a:lnSpc>
                  <a:spcPct val="100000"/>
                </a:lnSpc>
                <a:spcBef>
                  <a:spcPts val="300"/>
                </a:spcBef>
                <a:spcAft>
                  <a:spcPts val="0"/>
                </a:spcAft>
                <a:buClr>
                  <a:schemeClr val="tx2"/>
                </a:buClr>
                <a:buSzPct val="90000"/>
                <a:buFont typeface="Camphor Std" panose="020B0504030404020204" pitchFamily="34" charset="0"/>
                <a:buChar char="–"/>
                <a:defRPr sz="1600">
                  <a:solidFill>
                    <a:schemeClr val="tx2"/>
                  </a:solidFill>
                </a:defRPr>
              </a:lvl3pPr>
              <a:lvl4pPr marL="969963" indent="-166688">
                <a:lnSpc>
                  <a:spcPct val="100000"/>
                </a:lnSpc>
                <a:spcBef>
                  <a:spcPts val="300"/>
                </a:spcBef>
                <a:buClr>
                  <a:schemeClr val="tx2"/>
                </a:buClr>
                <a:buSzPct val="90000"/>
                <a:buFont typeface="Arial" panose="020B0604020202020204" pitchFamily="34" charset="0"/>
                <a:buChar char="•"/>
                <a:defRPr sz="1400">
                  <a:solidFill>
                    <a:schemeClr val="tx2"/>
                  </a:solidFill>
                </a:defRPr>
              </a:lvl4pPr>
              <a:lvl5pPr marL="1143000" indent="-138113">
                <a:lnSpc>
                  <a:spcPct val="100000"/>
                </a:lnSpc>
                <a:spcBef>
                  <a:spcPts val="300"/>
                </a:spcBef>
                <a:buClr>
                  <a:schemeClr val="tx2"/>
                </a:buClr>
                <a:buSzPct val="90000"/>
                <a:buFont typeface="Camphor Std" panose="020B0504030404020204" pitchFamily="34" charset="0"/>
                <a:buChar char="–"/>
                <a:tabLst/>
                <a:defRPr sz="1400">
                  <a:solidFill>
                    <a:schemeClr val="tx2"/>
                  </a:solidFill>
                </a:defRPr>
              </a:lvl5pPr>
              <a:lvl6pPr marL="228600" indent="-228600">
                <a:lnSpc>
                  <a:spcPct val="100000"/>
                </a:lnSpc>
                <a:spcBef>
                  <a:spcPts val="1800"/>
                </a:spcBef>
                <a:buClr>
                  <a:schemeClr val="tx2"/>
                </a:buClr>
                <a:buSzPct val="90000"/>
                <a:buFont typeface="+mj-lt"/>
                <a:buAutoNum type="arabicPeriod"/>
                <a:defRPr sz="2000">
                  <a:solidFill>
                    <a:schemeClr val="tx2"/>
                  </a:solidFill>
                </a:defRPr>
              </a:lvl6pPr>
              <a:lvl7pPr marL="512763" indent="-228600">
                <a:lnSpc>
                  <a:spcPct val="100000"/>
                </a:lnSpc>
                <a:spcBef>
                  <a:spcPts val="300"/>
                </a:spcBef>
                <a:buClr>
                  <a:schemeClr val="tx2"/>
                </a:buClr>
                <a:buSzPct val="90000"/>
                <a:buFont typeface="+mj-lt"/>
                <a:buAutoNum type="alphaLcPeriod"/>
                <a:defRPr sz="1600">
                  <a:solidFill>
                    <a:schemeClr val="tx2"/>
                  </a:solidFill>
                </a:defRPr>
              </a:lvl7pPr>
              <a:lvl8pPr marL="741363" indent="-166688">
                <a:lnSpc>
                  <a:spcPct val="90000"/>
                </a:lnSpc>
                <a:spcBef>
                  <a:spcPts val="600"/>
                </a:spcBef>
                <a:buClr>
                  <a:schemeClr val="tx2"/>
                </a:buClr>
                <a:buSzPct val="90000"/>
                <a:buFont typeface="+mj-lt"/>
                <a:buAutoNum type="romanLcPeriod"/>
                <a:defRPr sz="1400">
                  <a:solidFill>
                    <a:schemeClr val="tx2"/>
                  </a:solidFill>
                </a:defRPr>
              </a:lvl8pPr>
              <a:lvl9pPr marL="284163" indent="-284163">
                <a:lnSpc>
                  <a:spcPct val="100000"/>
                </a:lnSpc>
                <a:spcBef>
                  <a:spcPts val="1800"/>
                </a:spcBef>
                <a:buClr>
                  <a:schemeClr val="tx2"/>
                </a:buClr>
                <a:buSzPct val="90000"/>
                <a:buFont typeface="+mj-lt"/>
                <a:buAutoNum type="alphaUcPeriod"/>
                <a:defRPr sz="2000">
                  <a:solidFill>
                    <a:schemeClr val="tx2"/>
                  </a:solidFill>
                </a:defRPr>
              </a:lvl9pPr>
            </a:lstStyle>
            <a:p>
              <a:pPr marL="0" marR="0" lvl="0" indent="9525" algn="ctr" defTabSz="914400" rtl="0" eaLnBrk="1" fontAlgn="auto" latinLnBrk="0" hangingPunct="1">
                <a:lnSpc>
                  <a:spcPct val="100000"/>
                </a:lnSpc>
                <a:spcBef>
                  <a:spcPts val="1800"/>
                </a:spcBef>
                <a:spcAft>
                  <a:spcPts val="0"/>
                </a:spcAft>
                <a:buClr>
                  <a:srgbClr val="F2F2F2">
                    <a:lumMod val="60000"/>
                    <a:lumOff val="40000"/>
                  </a:srgbClr>
                </a:buClr>
                <a:buSzPct val="90000"/>
                <a:buFont typeface="Arial" panose="020B0604020202020204" pitchFamily="34" charset="0"/>
                <a:buChar char="​"/>
                <a:tabLst/>
                <a:defRPr/>
              </a:pPr>
              <a:r>
                <a:rPr kumimoji="0" lang="en-US" sz="2000" b="1" i="0" u="none" strike="noStrike" kern="1200" cap="none" spc="0" normalizeH="0" baseline="0" noProof="0">
                  <a:ln>
                    <a:noFill/>
                  </a:ln>
                  <a:solidFill>
                    <a:schemeClr val="accent5"/>
                  </a:solidFill>
                  <a:effectLst/>
                  <a:uLnTx/>
                  <a:uFillTx/>
                  <a:latin typeface="Metropolis"/>
                  <a:ea typeface="+mn-ea"/>
                  <a:cs typeface="+mn-cs"/>
                </a:rPr>
                <a:t>Hybrid Workforce</a:t>
              </a:r>
            </a:p>
          </p:txBody>
        </p:sp>
        <p:grpSp>
          <p:nvGrpSpPr>
            <p:cNvPr id="11" name="Group 10">
              <a:extLst>
                <a:ext uri="{FF2B5EF4-FFF2-40B4-BE49-F238E27FC236}">
                  <a16:creationId xmlns:a16="http://schemas.microsoft.com/office/drawing/2014/main" id="{4332CFE6-59A0-5540-B751-DA6C91D2D8E7}"/>
                </a:ext>
              </a:extLst>
            </p:cNvPr>
            <p:cNvGrpSpPr/>
            <p:nvPr/>
          </p:nvGrpSpPr>
          <p:grpSpPr>
            <a:xfrm>
              <a:off x="1287778" y="2724362"/>
              <a:ext cx="3373894" cy="2215485"/>
              <a:chOff x="2130179" y="2361613"/>
              <a:chExt cx="2637090" cy="1828800"/>
            </a:xfrm>
          </p:grpSpPr>
          <p:pic>
            <p:nvPicPr>
              <p:cNvPr id="49" name="Picture 48">
                <a:extLst>
                  <a:ext uri="{FF2B5EF4-FFF2-40B4-BE49-F238E27FC236}">
                    <a16:creationId xmlns:a16="http://schemas.microsoft.com/office/drawing/2014/main" id="{E591EDAD-34E9-EB4E-8491-B8A1EB760D0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130179" y="2361613"/>
                <a:ext cx="2408490" cy="1828800"/>
              </a:xfrm>
              <a:prstGeom prst="rect">
                <a:avLst/>
              </a:prstGeom>
              <a:gradFill flip="none" rotWithShape="1">
                <a:gsLst>
                  <a:gs pos="36000">
                    <a:schemeClr val="accent1"/>
                  </a:gs>
                  <a:gs pos="0">
                    <a:schemeClr val="accent4"/>
                  </a:gs>
                  <a:gs pos="100000">
                    <a:schemeClr val="accent5"/>
                  </a:gs>
                </a:gsLst>
                <a:lin ang="0" scaled="1"/>
                <a:tileRect/>
              </a:gradFill>
              <a:ln w="50800">
                <a:gradFill>
                  <a:gsLst>
                    <a:gs pos="0">
                      <a:schemeClr val="accent4"/>
                    </a:gs>
                    <a:gs pos="52000">
                      <a:schemeClr val="accent3"/>
                    </a:gs>
                    <a:gs pos="82000">
                      <a:schemeClr val="accent2"/>
                    </a:gs>
                    <a:gs pos="99000">
                      <a:schemeClr val="accent5"/>
                    </a:gs>
                  </a:gsLst>
                  <a:lin ang="2700000" scaled="0"/>
                </a:gradFill>
              </a:ln>
              <a:effectLst/>
            </p:spPr>
          </p:pic>
          <p:pic>
            <p:nvPicPr>
              <p:cNvPr id="68" name="Picture 67" descr="A person sitting at a table with a computer&#10;&#10;Description automatically generated with medium confidence">
                <a:extLst>
                  <a:ext uri="{FF2B5EF4-FFF2-40B4-BE49-F238E27FC236}">
                    <a16:creationId xmlns:a16="http://schemas.microsoft.com/office/drawing/2014/main" id="{28875476-9D09-1A4B-86CE-8D952255E440}"/>
                  </a:ext>
                </a:extLst>
              </p:cNvPr>
              <p:cNvPicPr preferRelativeResize="0">
                <a:picLocks/>
              </p:cNvPicPr>
              <p:nvPr/>
            </p:nvPicPr>
            <p:blipFill rotWithShape="1">
              <a:blip r:embed="rId9" cstate="print">
                <a:extLst>
                  <a:ext uri="{28A0092B-C50C-407E-A947-70E740481C1C}">
                    <a14:useLocalDpi xmlns:a14="http://schemas.microsoft.com/office/drawing/2010/main"/>
                  </a:ext>
                </a:extLst>
              </a:blip>
              <a:srcRect/>
              <a:stretch/>
            </p:blipFill>
            <p:spPr>
              <a:xfrm>
                <a:off x="3487109" y="2361613"/>
                <a:ext cx="1280160" cy="1828800"/>
              </a:xfrm>
              <a:prstGeom prst="rect">
                <a:avLst/>
              </a:prstGeom>
              <a:ln w="50800">
                <a:gradFill>
                  <a:gsLst>
                    <a:gs pos="0">
                      <a:schemeClr val="accent3"/>
                    </a:gs>
                    <a:gs pos="52000">
                      <a:schemeClr val="accent4"/>
                    </a:gs>
                    <a:gs pos="82000">
                      <a:schemeClr val="accent2"/>
                    </a:gs>
                    <a:gs pos="100000">
                      <a:schemeClr val="accent5"/>
                    </a:gs>
                  </a:gsLst>
                  <a:lin ang="2700000" scaled="0"/>
                </a:gradFill>
              </a:ln>
            </p:spPr>
          </p:pic>
        </p:grpSp>
      </p:grpSp>
      <p:cxnSp>
        <p:nvCxnSpPr>
          <p:cNvPr id="31" name="Straight Connector 30">
            <a:extLst>
              <a:ext uri="{FF2B5EF4-FFF2-40B4-BE49-F238E27FC236}">
                <a16:creationId xmlns:a16="http://schemas.microsoft.com/office/drawing/2014/main" id="{C1F224FB-9E38-1F56-375C-BAAB83A4F7AB}"/>
              </a:ext>
            </a:extLst>
          </p:cNvPr>
          <p:cNvCxnSpPr>
            <a:cxnSpLocks/>
          </p:cNvCxnSpPr>
          <p:nvPr/>
        </p:nvCxnSpPr>
        <p:spPr bwMode="gray">
          <a:xfrm flipH="1">
            <a:off x="9885065" y="3054756"/>
            <a:ext cx="219718" cy="79383"/>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94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2" name="Rectangle 1">
            <a:extLst>
              <a:ext uri="{FF2B5EF4-FFF2-40B4-BE49-F238E27FC236}">
                <a16:creationId xmlns:a16="http://schemas.microsoft.com/office/drawing/2014/main" id="{D131EEEA-BEF2-4DD5-B400-FE75B641AD3F}"/>
              </a:ext>
            </a:extLst>
          </p:cNvPr>
          <p:cNvSpPr/>
          <p:nvPr/>
        </p:nvSpPr>
        <p:spPr>
          <a:xfrm>
            <a:off x="7276885" y="5346507"/>
            <a:ext cx="270648" cy="244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01" name="Google Shape;901;p6"/>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accent2"/>
              </a:buClr>
              <a:buSzPts val="2800"/>
              <a:buFont typeface="Arial"/>
              <a:buNone/>
            </a:pPr>
            <a:r>
              <a:rPr lang="en-US"/>
              <a:t>Digital-First Healthcare comes with its Challenges</a:t>
            </a:r>
            <a:endParaRPr/>
          </a:p>
        </p:txBody>
      </p:sp>
      <p:sp>
        <p:nvSpPr>
          <p:cNvPr id="1305" name="Google Shape;1305;p6"/>
          <p:cNvSpPr/>
          <p:nvPr/>
        </p:nvSpPr>
        <p:spPr>
          <a:xfrm>
            <a:off x="7012494" y="3203301"/>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06" name="Google Shape;1306;p6"/>
          <p:cNvSpPr/>
          <p:nvPr/>
        </p:nvSpPr>
        <p:spPr>
          <a:xfrm>
            <a:off x="7070903" y="3301533"/>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07" name="Google Shape;1307;p6"/>
          <p:cNvSpPr/>
          <p:nvPr/>
        </p:nvSpPr>
        <p:spPr>
          <a:xfrm>
            <a:off x="7070903" y="3296223"/>
            <a:ext cx="0" cy="5310"/>
          </a:xfrm>
          <a:custGeom>
            <a:avLst/>
            <a:gdLst/>
            <a:ahLst/>
            <a:cxnLst/>
            <a:rect l="l" t="t" r="r" b="b"/>
            <a:pathLst>
              <a:path w="120000" h="1" extrusionOk="0">
                <a:moveTo>
                  <a:pt x="0" y="0"/>
                </a:moveTo>
                <a:cubicBezTo>
                  <a:pt x="0" y="0"/>
                  <a:pt x="0" y="0"/>
                  <a:pt x="0" y="0"/>
                </a:cubicBezTo>
                <a:cubicBezTo>
                  <a:pt x="0" y="0"/>
                  <a:pt x="0" y="0"/>
                  <a:pt x="0" y="1"/>
                </a:cubicBezTo>
                <a:cubicBezTo>
                  <a:pt x="0" y="1"/>
                  <a:pt x="0" y="1"/>
                  <a:pt x="0" y="1"/>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08" name="Google Shape;1308;p6"/>
          <p:cNvSpPr/>
          <p:nvPr/>
        </p:nvSpPr>
        <p:spPr>
          <a:xfrm>
            <a:off x="6999220" y="3187371"/>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09" name="Google Shape;1309;p6"/>
          <p:cNvSpPr/>
          <p:nvPr/>
        </p:nvSpPr>
        <p:spPr>
          <a:xfrm>
            <a:off x="7092143" y="3386491"/>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10" name="Google Shape;1310;p6"/>
          <p:cNvSpPr/>
          <p:nvPr/>
        </p:nvSpPr>
        <p:spPr>
          <a:xfrm>
            <a:off x="6970015" y="3131617"/>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11" name="Google Shape;1311;p6"/>
          <p:cNvSpPr/>
          <p:nvPr/>
        </p:nvSpPr>
        <p:spPr>
          <a:xfrm>
            <a:off x="7049664" y="3245780"/>
            <a:ext cx="0" cy="5310"/>
          </a:xfrm>
          <a:custGeom>
            <a:avLst/>
            <a:gdLst/>
            <a:ahLst/>
            <a:cxnLst/>
            <a:rect l="l" t="t" r="r" b="b"/>
            <a:pathLst>
              <a:path w="120000" h="1" extrusionOk="0">
                <a:moveTo>
                  <a:pt x="0" y="1"/>
                </a:moveTo>
                <a:cubicBezTo>
                  <a:pt x="0" y="1"/>
                  <a:pt x="0" y="0"/>
                  <a:pt x="0" y="0"/>
                </a:cubicBezTo>
                <a:cubicBezTo>
                  <a:pt x="0" y="0"/>
                  <a:pt x="0" y="0"/>
                  <a:pt x="0" y="0"/>
                </a:cubicBezTo>
                <a:cubicBezTo>
                  <a:pt x="0" y="0"/>
                  <a:pt x="0" y="1"/>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12" name="Google Shape;1312;p6"/>
          <p:cNvSpPr/>
          <p:nvPr/>
        </p:nvSpPr>
        <p:spPr>
          <a:xfrm>
            <a:off x="6977981" y="3131617"/>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13" name="Google Shape;1313;p6"/>
          <p:cNvSpPr/>
          <p:nvPr/>
        </p:nvSpPr>
        <p:spPr>
          <a:xfrm>
            <a:off x="6940812" y="3089138"/>
            <a:ext cx="7966" cy="0"/>
          </a:xfrm>
          <a:custGeom>
            <a:avLst/>
            <a:gdLst/>
            <a:ahLst/>
            <a:cxnLst/>
            <a:rect l="l" t="t" r="r" b="b"/>
            <a:pathLst>
              <a:path w="1" h="120000" extrusionOk="0">
                <a:moveTo>
                  <a:pt x="0" y="0"/>
                </a:moveTo>
                <a:cubicBezTo>
                  <a:pt x="0" y="0"/>
                  <a:pt x="0" y="0"/>
                  <a:pt x="0" y="0"/>
                </a:cubicBezTo>
                <a:cubicBezTo>
                  <a:pt x="1" y="0"/>
                  <a:pt x="1" y="0"/>
                  <a:pt x="1" y="0"/>
                </a:cubicBezTo>
                <a:cubicBezTo>
                  <a:pt x="1" y="0"/>
                  <a:pt x="1" y="0"/>
                  <a:pt x="1" y="0"/>
                </a:cubicBezTo>
                <a:cubicBezTo>
                  <a:pt x="1" y="0"/>
                  <a:pt x="1"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14" name="Google Shape;1314;p6"/>
          <p:cNvSpPr/>
          <p:nvPr/>
        </p:nvSpPr>
        <p:spPr>
          <a:xfrm>
            <a:off x="7062939" y="3280294"/>
            <a:ext cx="7966" cy="0"/>
          </a:xfrm>
          <a:custGeom>
            <a:avLst/>
            <a:gdLst/>
            <a:ahLst/>
            <a:cxnLst/>
            <a:rect l="l" t="t" r="r" b="b"/>
            <a:pathLst>
              <a:path w="1" h="120000" extrusionOk="0">
                <a:moveTo>
                  <a:pt x="0" y="0"/>
                </a:moveTo>
                <a:cubicBezTo>
                  <a:pt x="1" y="0"/>
                  <a:pt x="1" y="0"/>
                  <a:pt x="1" y="0"/>
                </a:cubicBezTo>
                <a:cubicBezTo>
                  <a:pt x="1" y="0"/>
                  <a:pt x="1" y="0"/>
                  <a:pt x="1" y="0"/>
                </a:cubicBezTo>
                <a:cubicBezTo>
                  <a:pt x="1" y="0"/>
                  <a:pt x="1"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15" name="Google Shape;1315;p6"/>
          <p:cNvSpPr/>
          <p:nvPr/>
        </p:nvSpPr>
        <p:spPr>
          <a:xfrm>
            <a:off x="6935502" y="3081174"/>
            <a:ext cx="5310" cy="7966"/>
          </a:xfrm>
          <a:custGeom>
            <a:avLst/>
            <a:gdLst/>
            <a:ahLst/>
            <a:cxnLst/>
            <a:rect l="l" t="t" r="r" b="b"/>
            <a:pathLst>
              <a:path w="1" h="1" extrusionOk="0">
                <a:moveTo>
                  <a:pt x="0" y="0"/>
                </a:moveTo>
                <a:cubicBezTo>
                  <a:pt x="0" y="1"/>
                  <a:pt x="0" y="1"/>
                  <a:pt x="0" y="1"/>
                </a:cubicBezTo>
                <a:cubicBezTo>
                  <a:pt x="1" y="1"/>
                  <a:pt x="1" y="1"/>
                  <a:pt x="1" y="1"/>
                </a:cubicBezTo>
                <a:cubicBezTo>
                  <a:pt x="1" y="1"/>
                  <a:pt x="1" y="1"/>
                  <a:pt x="1" y="1"/>
                </a:cubicBezTo>
                <a:cubicBezTo>
                  <a:pt x="1" y="1"/>
                  <a:pt x="1" y="1"/>
                  <a:pt x="1" y="0"/>
                </a:cubicBezTo>
                <a:cubicBezTo>
                  <a:pt x="1" y="0"/>
                  <a:pt x="1" y="0"/>
                  <a:pt x="1" y="0"/>
                </a:cubicBezTo>
                <a:cubicBezTo>
                  <a:pt x="1" y="0"/>
                  <a:pt x="1"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16" name="Google Shape;1316;p6"/>
          <p:cNvSpPr/>
          <p:nvPr/>
        </p:nvSpPr>
        <p:spPr>
          <a:xfrm>
            <a:off x="6970015" y="312365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17" name="Google Shape;1317;p6"/>
          <p:cNvSpPr/>
          <p:nvPr/>
        </p:nvSpPr>
        <p:spPr>
          <a:xfrm>
            <a:off x="7049664" y="3259054"/>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18" name="Google Shape;1318;p6"/>
          <p:cNvSpPr/>
          <p:nvPr/>
        </p:nvSpPr>
        <p:spPr>
          <a:xfrm>
            <a:off x="7134622" y="3415696"/>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19" name="Google Shape;1319;p6"/>
          <p:cNvSpPr/>
          <p:nvPr/>
        </p:nvSpPr>
        <p:spPr>
          <a:xfrm>
            <a:off x="6948776" y="3089138"/>
            <a:ext cx="0" cy="7966"/>
          </a:xfrm>
          <a:custGeom>
            <a:avLst/>
            <a:gdLst/>
            <a:ahLst/>
            <a:cxnLst/>
            <a:rect l="l" t="t" r="r" b="b"/>
            <a:pathLst>
              <a:path w="120000" h="1" extrusionOk="0">
                <a:moveTo>
                  <a:pt x="0" y="1"/>
                </a:moveTo>
                <a:cubicBezTo>
                  <a:pt x="0" y="1"/>
                  <a:pt x="0" y="1"/>
                  <a:pt x="0" y="1"/>
                </a:cubicBezTo>
                <a:cubicBezTo>
                  <a:pt x="0" y="1"/>
                  <a:pt x="0" y="1"/>
                  <a:pt x="0"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20" name="Google Shape;1320;p6"/>
          <p:cNvSpPr/>
          <p:nvPr/>
        </p:nvSpPr>
        <p:spPr>
          <a:xfrm>
            <a:off x="7113382" y="3402421"/>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21" name="Google Shape;1321;p6"/>
          <p:cNvSpPr/>
          <p:nvPr/>
        </p:nvSpPr>
        <p:spPr>
          <a:xfrm>
            <a:off x="7012494" y="3203301"/>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22" name="Google Shape;1322;p6"/>
          <p:cNvSpPr/>
          <p:nvPr/>
        </p:nvSpPr>
        <p:spPr>
          <a:xfrm>
            <a:off x="7054973" y="3259054"/>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23" name="Google Shape;1323;p6"/>
          <p:cNvSpPr/>
          <p:nvPr/>
        </p:nvSpPr>
        <p:spPr>
          <a:xfrm>
            <a:off x="7033734" y="3245780"/>
            <a:ext cx="7966" cy="5310"/>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ubicBezTo>
                  <a:pt x="1" y="1"/>
                  <a:pt x="1" y="0"/>
                  <a:pt x="1" y="0"/>
                </a:cubicBezTo>
                <a:cubicBezTo>
                  <a:pt x="1" y="0"/>
                  <a:pt x="1" y="0"/>
                  <a:pt x="1" y="0"/>
                </a:cubicBezTo>
                <a:cubicBezTo>
                  <a:pt x="1" y="0"/>
                  <a:pt x="1" y="0"/>
                  <a:pt x="1" y="0"/>
                </a:cubicBezTo>
                <a:cubicBezTo>
                  <a:pt x="1" y="0"/>
                  <a:pt x="0" y="0"/>
                  <a:pt x="0" y="0"/>
                </a:cubicBezTo>
                <a:cubicBezTo>
                  <a:pt x="0" y="0"/>
                  <a:pt x="0" y="0"/>
                  <a:pt x="0" y="0"/>
                </a:cubicBezTo>
                <a:cubicBezTo>
                  <a:pt x="0" y="0"/>
                  <a:pt x="0" y="1"/>
                  <a:pt x="0" y="1"/>
                </a:cubicBezTo>
                <a:cubicBezTo>
                  <a:pt x="0" y="1"/>
                  <a:pt x="1" y="1"/>
                  <a:pt x="1" y="1"/>
                </a:cubicBezTo>
                <a:cubicBezTo>
                  <a:pt x="1" y="1"/>
                  <a:pt x="1" y="1"/>
                  <a:pt x="1" y="1"/>
                </a:cubicBezTo>
                <a:cubicBezTo>
                  <a:pt x="1" y="1"/>
                  <a:pt x="1" y="1"/>
                  <a:pt x="1"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24" name="Google Shape;1324;p6"/>
          <p:cNvSpPr/>
          <p:nvPr/>
        </p:nvSpPr>
        <p:spPr>
          <a:xfrm>
            <a:off x="6948776" y="3097103"/>
            <a:ext cx="7966" cy="0"/>
          </a:xfrm>
          <a:custGeom>
            <a:avLst/>
            <a:gdLst/>
            <a:ahLst/>
            <a:cxnLst/>
            <a:rect l="l" t="t" r="r" b="b"/>
            <a:pathLst>
              <a:path w="1" h="120000" extrusionOk="0">
                <a:moveTo>
                  <a:pt x="1" y="0"/>
                </a:moveTo>
                <a:cubicBezTo>
                  <a:pt x="1" y="0"/>
                  <a:pt x="0" y="0"/>
                  <a:pt x="0"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25" name="Google Shape;1325;p6"/>
          <p:cNvSpPr/>
          <p:nvPr/>
        </p:nvSpPr>
        <p:spPr>
          <a:xfrm>
            <a:off x="6255836" y="2762581"/>
            <a:ext cx="15930" cy="13276"/>
          </a:xfrm>
          <a:custGeom>
            <a:avLst/>
            <a:gdLst/>
            <a:ahLst/>
            <a:cxnLst/>
            <a:rect l="l" t="t" r="r" b="b"/>
            <a:pathLst>
              <a:path w="2" h="2" extrusionOk="0">
                <a:moveTo>
                  <a:pt x="1" y="1"/>
                </a:move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2"/>
                  <a:pt x="1" y="2"/>
                  <a:pt x="1" y="2"/>
                </a:cubicBezTo>
                <a:cubicBezTo>
                  <a:pt x="1" y="2"/>
                  <a:pt x="1" y="2"/>
                  <a:pt x="1" y="2"/>
                </a:cubicBezTo>
                <a:cubicBezTo>
                  <a:pt x="1" y="2"/>
                  <a:pt x="1" y="2"/>
                  <a:pt x="1" y="2"/>
                </a:cubicBezTo>
                <a:cubicBezTo>
                  <a:pt x="1" y="2"/>
                  <a:pt x="1" y="2"/>
                  <a:pt x="1"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1" y="1"/>
                </a:cubicBez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1"/>
                </a:cubicBezTo>
                <a:cubicBezTo>
                  <a:pt x="0" y="1"/>
                  <a:pt x="0" y="1"/>
                  <a:pt x="0" y="1"/>
                </a:cubicBezTo>
                <a:cubicBezTo>
                  <a:pt x="0" y="1"/>
                  <a:pt x="0" y="1"/>
                  <a:pt x="0" y="1"/>
                </a:cubicBezTo>
                <a:cubicBezTo>
                  <a:pt x="1" y="1"/>
                  <a:pt x="1" y="1"/>
                  <a:pt x="1"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26" name="Google Shape;1326;p6"/>
          <p:cNvSpPr/>
          <p:nvPr/>
        </p:nvSpPr>
        <p:spPr>
          <a:xfrm>
            <a:off x="6200082" y="2783820"/>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27" name="Google Shape;1327;p6"/>
          <p:cNvSpPr/>
          <p:nvPr/>
        </p:nvSpPr>
        <p:spPr>
          <a:xfrm>
            <a:off x="6213357" y="2767890"/>
            <a:ext cx="7966" cy="7966"/>
          </a:xfrm>
          <a:custGeom>
            <a:avLst/>
            <a:gdLst/>
            <a:ahLst/>
            <a:cxnLst/>
            <a:rect l="l" t="t" r="r" b="b"/>
            <a:pathLst>
              <a:path w="1" h="1" extrusionOk="0">
                <a:moveTo>
                  <a:pt x="1" y="1"/>
                </a:moveTo>
                <a:cubicBezTo>
                  <a:pt x="1" y="1"/>
                  <a:pt x="1" y="1"/>
                  <a:pt x="1" y="0"/>
                </a:cubicBezTo>
                <a:cubicBezTo>
                  <a:pt x="0" y="0"/>
                  <a:pt x="0" y="0"/>
                  <a:pt x="0" y="0"/>
                </a:cubicBezTo>
                <a:cubicBezTo>
                  <a:pt x="0" y="0"/>
                  <a:pt x="0" y="0"/>
                  <a:pt x="0" y="0"/>
                </a:cubicBezTo>
                <a:cubicBezTo>
                  <a:pt x="0" y="1"/>
                  <a:pt x="0" y="1"/>
                  <a:pt x="0" y="1"/>
                </a:cubicBezTo>
                <a:cubicBezTo>
                  <a:pt x="0" y="1"/>
                  <a:pt x="0" y="1"/>
                  <a:pt x="0" y="1"/>
                </a:cubicBezTo>
                <a:cubicBezTo>
                  <a:pt x="0" y="1"/>
                  <a:pt x="0" y="1"/>
                  <a:pt x="1"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28" name="Google Shape;1328;p6"/>
          <p:cNvSpPr/>
          <p:nvPr/>
        </p:nvSpPr>
        <p:spPr>
          <a:xfrm>
            <a:off x="6208047" y="2783820"/>
            <a:ext cx="0" cy="7966"/>
          </a:xfrm>
          <a:custGeom>
            <a:avLst/>
            <a:gdLst/>
            <a:ahLst/>
            <a:cxnLst/>
            <a:rect l="l" t="t" r="r" b="b"/>
            <a:pathLst>
              <a:path w="120000" h="1" extrusionOk="0">
                <a:moveTo>
                  <a:pt x="0" y="1"/>
                </a:moveTo>
                <a:cubicBezTo>
                  <a:pt x="0" y="1"/>
                  <a:pt x="0" y="1"/>
                  <a:pt x="0" y="1"/>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29" name="Google Shape;1329;p6"/>
          <p:cNvSpPr/>
          <p:nvPr/>
        </p:nvSpPr>
        <p:spPr>
          <a:xfrm>
            <a:off x="6664698" y="2767890"/>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30" name="Google Shape;1330;p6"/>
          <p:cNvSpPr/>
          <p:nvPr/>
        </p:nvSpPr>
        <p:spPr>
          <a:xfrm>
            <a:off x="6563810" y="2783820"/>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31" name="Google Shape;1331;p6"/>
          <p:cNvSpPr/>
          <p:nvPr/>
        </p:nvSpPr>
        <p:spPr>
          <a:xfrm>
            <a:off x="6648768" y="2775854"/>
            <a:ext cx="7966" cy="0"/>
          </a:xfrm>
          <a:custGeom>
            <a:avLst/>
            <a:gdLst/>
            <a:ahLst/>
            <a:cxnLst/>
            <a:rect l="l" t="t" r="r" b="b"/>
            <a:pathLst>
              <a:path w="1" h="120000" extrusionOk="0">
                <a:moveTo>
                  <a:pt x="1" y="0"/>
                </a:moveTo>
                <a:cubicBezTo>
                  <a:pt x="1" y="0"/>
                  <a:pt x="1" y="0"/>
                  <a:pt x="0" y="0"/>
                </a:cubicBezTo>
                <a:cubicBezTo>
                  <a:pt x="0" y="0"/>
                  <a:pt x="0" y="0"/>
                  <a:pt x="0" y="0"/>
                </a:cubicBezTo>
                <a:cubicBezTo>
                  <a:pt x="1" y="0"/>
                  <a:pt x="1" y="0"/>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32" name="Google Shape;1332;p6"/>
          <p:cNvSpPr/>
          <p:nvPr/>
        </p:nvSpPr>
        <p:spPr>
          <a:xfrm>
            <a:off x="6707177" y="2775854"/>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33" name="Google Shape;1333;p6"/>
          <p:cNvSpPr/>
          <p:nvPr/>
        </p:nvSpPr>
        <p:spPr>
          <a:xfrm>
            <a:off x="6656732" y="2767890"/>
            <a:ext cx="7966" cy="0"/>
          </a:xfrm>
          <a:custGeom>
            <a:avLst/>
            <a:gdLst/>
            <a:ahLst/>
            <a:cxnLst/>
            <a:rect l="l" t="t" r="r" b="b"/>
            <a:pathLst>
              <a:path w="1" h="120000" extrusionOk="0">
                <a:moveTo>
                  <a:pt x="1" y="0"/>
                </a:moveTo>
                <a:cubicBezTo>
                  <a:pt x="0" y="0"/>
                  <a:pt x="0" y="0"/>
                  <a:pt x="0" y="0"/>
                </a:cubicBezTo>
                <a:cubicBezTo>
                  <a:pt x="0" y="0"/>
                  <a:pt x="0" y="0"/>
                  <a:pt x="0" y="0"/>
                </a:cubicBezTo>
                <a:cubicBezTo>
                  <a:pt x="0" y="0"/>
                  <a:pt x="0" y="0"/>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34" name="Google Shape;1334;p6"/>
          <p:cNvSpPr/>
          <p:nvPr/>
        </p:nvSpPr>
        <p:spPr>
          <a:xfrm>
            <a:off x="6627528" y="2783820"/>
            <a:ext cx="7966" cy="0"/>
          </a:xfrm>
          <a:custGeom>
            <a:avLst/>
            <a:gdLst/>
            <a:ahLst/>
            <a:cxnLst/>
            <a:rect l="l" t="t" r="r" b="b"/>
            <a:pathLst>
              <a:path w="1" h="120000" extrusionOk="0">
                <a:moveTo>
                  <a:pt x="1" y="0"/>
                </a:moveTo>
                <a:cubicBezTo>
                  <a:pt x="0" y="0"/>
                  <a:pt x="0" y="0"/>
                  <a:pt x="0" y="0"/>
                </a:cubicBezTo>
                <a:cubicBezTo>
                  <a:pt x="0" y="0"/>
                  <a:pt x="0" y="0"/>
                  <a:pt x="0" y="0"/>
                </a:cubicBezTo>
                <a:cubicBezTo>
                  <a:pt x="0" y="0"/>
                  <a:pt x="0" y="0"/>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35" name="Google Shape;1335;p6"/>
          <p:cNvSpPr/>
          <p:nvPr/>
        </p:nvSpPr>
        <p:spPr>
          <a:xfrm>
            <a:off x="6577084" y="2813024"/>
            <a:ext cx="7966" cy="0"/>
          </a:xfrm>
          <a:custGeom>
            <a:avLst/>
            <a:gdLst/>
            <a:ahLst/>
            <a:cxnLst/>
            <a:rect l="l" t="t" r="r" b="b"/>
            <a:pathLst>
              <a:path w="1" h="120000" extrusionOk="0">
                <a:moveTo>
                  <a:pt x="0" y="0"/>
                </a:moveTo>
                <a:cubicBezTo>
                  <a:pt x="0" y="0"/>
                  <a:pt x="0" y="0"/>
                  <a:pt x="0" y="0"/>
                </a:cubicBezTo>
                <a:cubicBezTo>
                  <a:pt x="0" y="0"/>
                  <a:pt x="0" y="0"/>
                  <a:pt x="0" y="0"/>
                </a:cubicBezTo>
                <a:cubicBezTo>
                  <a:pt x="0" y="0"/>
                  <a:pt x="0" y="0"/>
                  <a:pt x="0" y="0"/>
                </a:cubicBezTo>
                <a:cubicBezTo>
                  <a:pt x="0" y="0"/>
                  <a:pt x="0" y="0"/>
                  <a:pt x="1" y="0"/>
                </a:cubicBezTo>
                <a:cubicBezTo>
                  <a:pt x="1" y="0"/>
                  <a:pt x="1" y="0"/>
                  <a:pt x="1"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36" name="Google Shape;1336;p6"/>
          <p:cNvSpPr/>
          <p:nvPr/>
        </p:nvSpPr>
        <p:spPr>
          <a:xfrm>
            <a:off x="6656732" y="2775854"/>
            <a:ext cx="7966" cy="0"/>
          </a:xfrm>
          <a:custGeom>
            <a:avLst/>
            <a:gdLst/>
            <a:ahLst/>
            <a:cxnLst/>
            <a:rect l="l" t="t" r="r" b="b"/>
            <a:pathLst>
              <a:path w="1" h="120000" extrusionOk="0">
                <a:moveTo>
                  <a:pt x="1" y="0"/>
                </a:moveTo>
                <a:cubicBezTo>
                  <a:pt x="1" y="0"/>
                  <a:pt x="1" y="0"/>
                  <a:pt x="1" y="0"/>
                </a:cubicBezTo>
                <a:cubicBezTo>
                  <a:pt x="1" y="0"/>
                  <a:pt x="1" y="0"/>
                  <a:pt x="1" y="0"/>
                </a:cubicBezTo>
                <a:cubicBezTo>
                  <a:pt x="0" y="0"/>
                  <a:pt x="0" y="0"/>
                  <a:pt x="0" y="0"/>
                </a:cubicBezTo>
                <a:cubicBezTo>
                  <a:pt x="0" y="0"/>
                  <a:pt x="0" y="0"/>
                  <a:pt x="0" y="0"/>
                </a:cubicBezTo>
                <a:cubicBezTo>
                  <a:pt x="0" y="0"/>
                  <a:pt x="0" y="0"/>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37" name="Google Shape;1337;p6"/>
          <p:cNvSpPr/>
          <p:nvPr/>
        </p:nvSpPr>
        <p:spPr>
          <a:xfrm>
            <a:off x="6598323" y="280506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38" name="Google Shape;1338;p6"/>
          <p:cNvSpPr/>
          <p:nvPr/>
        </p:nvSpPr>
        <p:spPr>
          <a:xfrm>
            <a:off x="6670007" y="2767890"/>
            <a:ext cx="0" cy="7966"/>
          </a:xfrm>
          <a:custGeom>
            <a:avLst/>
            <a:gdLst/>
            <a:ahLst/>
            <a:cxnLst/>
            <a:rect l="l" t="t" r="r" b="b"/>
            <a:pathLst>
              <a:path w="120000" h="1" extrusionOk="0">
                <a:moveTo>
                  <a:pt x="0" y="1"/>
                </a:moveTo>
                <a:cubicBezTo>
                  <a:pt x="0" y="1"/>
                  <a:pt x="0" y="1"/>
                  <a:pt x="0" y="1"/>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39" name="Google Shape;1339;p6"/>
          <p:cNvSpPr/>
          <p:nvPr/>
        </p:nvSpPr>
        <p:spPr>
          <a:xfrm>
            <a:off x="6635492" y="2813024"/>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40" name="Google Shape;1340;p6"/>
          <p:cNvSpPr/>
          <p:nvPr/>
        </p:nvSpPr>
        <p:spPr>
          <a:xfrm>
            <a:off x="6619563" y="2791784"/>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41" name="Google Shape;1341;p6"/>
          <p:cNvSpPr/>
          <p:nvPr/>
        </p:nvSpPr>
        <p:spPr>
          <a:xfrm>
            <a:off x="6550534" y="2767890"/>
            <a:ext cx="5310" cy="0"/>
          </a:xfrm>
          <a:custGeom>
            <a:avLst/>
            <a:gdLst/>
            <a:ahLst/>
            <a:cxnLst/>
            <a:rect l="l" t="t" r="r" b="b"/>
            <a:pathLst>
              <a:path w="1" h="120000" extrusionOk="0">
                <a:moveTo>
                  <a:pt x="1" y="0"/>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1" y="0"/>
                  <a:pt x="1" y="0"/>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42" name="Google Shape;1342;p6"/>
          <p:cNvSpPr/>
          <p:nvPr/>
        </p:nvSpPr>
        <p:spPr>
          <a:xfrm>
            <a:off x="6648768" y="2791784"/>
            <a:ext cx="0" cy="5310"/>
          </a:xfrm>
          <a:custGeom>
            <a:avLst/>
            <a:gdLst/>
            <a:ahLst/>
            <a:cxnLst/>
            <a:rect l="l" t="t" r="r" b="b"/>
            <a:pathLst>
              <a:path w="120000" h="1"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43" name="Google Shape;1343;p6"/>
          <p:cNvSpPr/>
          <p:nvPr/>
        </p:nvSpPr>
        <p:spPr>
          <a:xfrm>
            <a:off x="6555844" y="2767890"/>
            <a:ext cx="0" cy="7966"/>
          </a:xfrm>
          <a:custGeom>
            <a:avLst/>
            <a:gdLst/>
            <a:ahLst/>
            <a:cxnLst/>
            <a:rect l="l" t="t" r="r" b="b"/>
            <a:pathLst>
              <a:path w="120000" h="1" extrusionOk="0">
                <a:moveTo>
                  <a:pt x="0" y="1"/>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44" name="Google Shape;1344;p6"/>
          <p:cNvSpPr/>
          <p:nvPr/>
        </p:nvSpPr>
        <p:spPr>
          <a:xfrm>
            <a:off x="6577084" y="2813024"/>
            <a:ext cx="7966" cy="5310"/>
          </a:xfrm>
          <a:custGeom>
            <a:avLst/>
            <a:gdLst/>
            <a:ahLst/>
            <a:cxnLst/>
            <a:rect l="l" t="t" r="r" b="b"/>
            <a:pathLst>
              <a:path w="1" h="1" extrusionOk="0">
                <a:moveTo>
                  <a:pt x="1" y="1"/>
                </a:move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1" y="0"/>
                </a:cubicBezTo>
                <a:cubicBezTo>
                  <a:pt x="1" y="0"/>
                  <a:pt x="1" y="0"/>
                  <a:pt x="1" y="1"/>
                </a:cubicBezTo>
                <a:cubicBezTo>
                  <a:pt x="1" y="1"/>
                  <a:pt x="1" y="1"/>
                  <a:pt x="1"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45" name="Google Shape;1345;p6"/>
          <p:cNvSpPr/>
          <p:nvPr/>
        </p:nvSpPr>
        <p:spPr>
          <a:xfrm>
            <a:off x="6670007" y="2767890"/>
            <a:ext cx="15930" cy="29205"/>
          </a:xfrm>
          <a:custGeom>
            <a:avLst/>
            <a:gdLst/>
            <a:ahLst/>
            <a:cxnLst/>
            <a:rect l="l" t="t" r="r" b="b"/>
            <a:pathLst>
              <a:path w="2" h="4" extrusionOk="0">
                <a:moveTo>
                  <a:pt x="0" y="4"/>
                </a:moveTo>
                <a:cubicBezTo>
                  <a:pt x="1" y="4"/>
                  <a:pt x="1" y="4"/>
                  <a:pt x="1" y="4"/>
                </a:cubicBezTo>
                <a:cubicBezTo>
                  <a:pt x="1" y="4"/>
                  <a:pt x="1" y="4"/>
                  <a:pt x="1" y="4"/>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2" y="0"/>
                  <a:pt x="2" y="0"/>
                  <a:pt x="2" y="0"/>
                </a:cubicBezTo>
                <a:cubicBezTo>
                  <a:pt x="2" y="0"/>
                  <a:pt x="2" y="0"/>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1" y="1"/>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4"/>
                </a:cubicBezTo>
                <a:cubicBezTo>
                  <a:pt x="0" y="4"/>
                  <a:pt x="0" y="4"/>
                  <a:pt x="0" y="4"/>
                </a:cubicBezTo>
                <a:cubicBezTo>
                  <a:pt x="0" y="4"/>
                  <a:pt x="0" y="4"/>
                  <a:pt x="0" y="4"/>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46" name="Google Shape;1346;p6"/>
          <p:cNvSpPr/>
          <p:nvPr/>
        </p:nvSpPr>
        <p:spPr>
          <a:xfrm>
            <a:off x="6691247" y="2746651"/>
            <a:ext cx="29205" cy="29205"/>
          </a:xfrm>
          <a:custGeom>
            <a:avLst/>
            <a:gdLst/>
            <a:ahLst/>
            <a:cxnLst/>
            <a:rect l="l" t="t" r="r" b="b"/>
            <a:pathLst>
              <a:path w="4" h="4" extrusionOk="0">
                <a:moveTo>
                  <a:pt x="1" y="2"/>
                </a:move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4"/>
                </a:cubicBezTo>
                <a:cubicBezTo>
                  <a:pt x="1" y="4"/>
                  <a:pt x="1" y="4"/>
                  <a:pt x="1" y="4"/>
                </a:cubicBezTo>
                <a:cubicBezTo>
                  <a:pt x="2" y="4"/>
                  <a:pt x="2" y="4"/>
                  <a:pt x="2" y="4"/>
                </a:cubicBezTo>
                <a:cubicBezTo>
                  <a:pt x="2" y="4"/>
                  <a:pt x="2" y="4"/>
                  <a:pt x="2" y="4"/>
                </a:cubicBezTo>
                <a:cubicBezTo>
                  <a:pt x="2" y="4"/>
                  <a:pt x="2" y="4"/>
                  <a:pt x="2" y="4"/>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3" y="3"/>
                  <a:pt x="3" y="3"/>
                  <a:pt x="3" y="3"/>
                </a:cubicBezTo>
                <a:cubicBezTo>
                  <a:pt x="3" y="3"/>
                  <a:pt x="3" y="3"/>
                  <a:pt x="3" y="3"/>
                </a:cubicBezTo>
                <a:cubicBezTo>
                  <a:pt x="3" y="3"/>
                  <a:pt x="3" y="3"/>
                  <a:pt x="3" y="3"/>
                </a:cubicBezTo>
                <a:cubicBezTo>
                  <a:pt x="3" y="3"/>
                  <a:pt x="3" y="3"/>
                  <a:pt x="3" y="3"/>
                </a:cubicBezTo>
                <a:cubicBezTo>
                  <a:pt x="3" y="3"/>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4" y="2"/>
                </a:cubicBezTo>
                <a:cubicBezTo>
                  <a:pt x="4" y="2"/>
                  <a:pt x="4" y="2"/>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0"/>
                  <a:pt x="4" y="0"/>
                  <a:pt x="4"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1"/>
                </a:cubicBezTo>
                <a:cubicBezTo>
                  <a:pt x="3" y="1"/>
                  <a:pt x="3" y="1"/>
                  <a:pt x="3" y="1"/>
                </a:cubicBezTo>
                <a:cubicBezTo>
                  <a:pt x="3" y="1"/>
                  <a:pt x="3" y="1"/>
                  <a:pt x="3" y="1"/>
                </a:cubicBezTo>
                <a:cubicBezTo>
                  <a:pt x="3" y="1"/>
                  <a:pt x="3" y="1"/>
                  <a:pt x="3" y="1"/>
                </a:cubicBezTo>
                <a:cubicBezTo>
                  <a:pt x="3"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0" y="1"/>
                  <a:pt x="0" y="1"/>
                  <a:pt x="0" y="1"/>
                </a:cubicBezTo>
                <a:cubicBezTo>
                  <a:pt x="0" y="2"/>
                  <a:pt x="0" y="2"/>
                  <a:pt x="0" y="2"/>
                </a:cubicBezTo>
                <a:cubicBezTo>
                  <a:pt x="0" y="2"/>
                  <a:pt x="0" y="2"/>
                  <a:pt x="0" y="2"/>
                </a:cubicBezTo>
                <a:cubicBezTo>
                  <a:pt x="0" y="2"/>
                  <a:pt x="0" y="2"/>
                  <a:pt x="1" y="2"/>
                </a:cubicBezTo>
                <a:cubicBezTo>
                  <a:pt x="1" y="2"/>
                  <a:pt x="1" y="2"/>
                  <a:pt x="1" y="2"/>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47" name="Google Shape;1347;p6"/>
          <p:cNvSpPr/>
          <p:nvPr/>
        </p:nvSpPr>
        <p:spPr>
          <a:xfrm>
            <a:off x="6563810" y="2775854"/>
            <a:ext cx="92924" cy="37169"/>
          </a:xfrm>
          <a:custGeom>
            <a:avLst/>
            <a:gdLst/>
            <a:ahLst/>
            <a:cxnLst/>
            <a:rect l="l" t="t" r="r" b="b"/>
            <a:pathLst>
              <a:path w="13" h="5" extrusionOk="0">
                <a:moveTo>
                  <a:pt x="0" y="2"/>
                </a:moveTo>
                <a:cubicBezTo>
                  <a:pt x="0" y="2"/>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4" y="3"/>
                  <a:pt x="4" y="3"/>
                  <a:pt x="4" y="3"/>
                </a:cubicBezTo>
                <a:cubicBezTo>
                  <a:pt x="4" y="3"/>
                  <a:pt x="4" y="3"/>
                  <a:pt x="4" y="3"/>
                </a:cubicBezTo>
                <a:cubicBezTo>
                  <a:pt x="4" y="3"/>
                  <a:pt x="4" y="3"/>
                  <a:pt x="4" y="3"/>
                </a:cubicBezTo>
                <a:cubicBezTo>
                  <a:pt x="4" y="3"/>
                  <a:pt x="4" y="3"/>
                  <a:pt x="4" y="3"/>
                </a:cubicBezTo>
                <a:cubicBezTo>
                  <a:pt x="4" y="4"/>
                  <a:pt x="4" y="4"/>
                  <a:pt x="4" y="4"/>
                </a:cubicBezTo>
                <a:cubicBezTo>
                  <a:pt x="4" y="4"/>
                  <a:pt x="4" y="4"/>
                  <a:pt x="4"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6" y="4"/>
                  <a:pt x="6" y="4"/>
                </a:cubicBezTo>
                <a:cubicBezTo>
                  <a:pt x="6" y="4"/>
                  <a:pt x="6" y="4"/>
                  <a:pt x="6" y="4"/>
                </a:cubicBezTo>
                <a:cubicBezTo>
                  <a:pt x="6" y="4"/>
                  <a:pt x="6" y="4"/>
                  <a:pt x="6" y="4"/>
                </a:cubicBezTo>
                <a:cubicBezTo>
                  <a:pt x="6" y="4"/>
                  <a:pt x="6" y="5"/>
                  <a:pt x="6" y="5"/>
                </a:cubicBezTo>
                <a:cubicBezTo>
                  <a:pt x="6" y="5"/>
                  <a:pt x="6" y="5"/>
                  <a:pt x="6" y="5"/>
                </a:cubicBezTo>
                <a:cubicBezTo>
                  <a:pt x="6" y="5"/>
                  <a:pt x="6" y="5"/>
                  <a:pt x="6" y="5"/>
                </a:cubicBezTo>
                <a:cubicBezTo>
                  <a:pt x="6" y="5"/>
                  <a:pt x="6" y="5"/>
                  <a:pt x="6" y="5"/>
                </a:cubicBezTo>
                <a:cubicBezTo>
                  <a:pt x="6" y="5"/>
                  <a:pt x="6" y="5"/>
                  <a:pt x="6" y="5"/>
                </a:cubicBezTo>
                <a:cubicBezTo>
                  <a:pt x="6" y="5"/>
                  <a:pt x="6" y="5"/>
                  <a:pt x="6" y="5"/>
                </a:cubicBezTo>
                <a:cubicBezTo>
                  <a:pt x="6" y="5"/>
                  <a:pt x="6" y="5"/>
                  <a:pt x="7" y="5"/>
                </a:cubicBezTo>
                <a:cubicBezTo>
                  <a:pt x="7" y="5"/>
                  <a:pt x="7" y="5"/>
                  <a:pt x="7" y="5"/>
                </a:cubicBezTo>
                <a:cubicBezTo>
                  <a:pt x="7" y="5"/>
                  <a:pt x="7" y="5"/>
                  <a:pt x="7" y="5"/>
                </a:cubicBezTo>
                <a:cubicBezTo>
                  <a:pt x="7" y="5"/>
                  <a:pt x="7" y="5"/>
                  <a:pt x="7" y="5"/>
                </a:cubicBezTo>
                <a:cubicBezTo>
                  <a:pt x="7" y="5"/>
                  <a:pt x="7" y="5"/>
                  <a:pt x="7" y="5"/>
                </a:cubicBezTo>
                <a:cubicBezTo>
                  <a:pt x="7" y="5"/>
                  <a:pt x="7" y="5"/>
                  <a:pt x="8" y="5"/>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8" y="5"/>
                  <a:pt x="8" y="5"/>
                  <a:pt x="8"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10" y="5"/>
                  <a:pt x="10" y="5"/>
                </a:cubicBezTo>
                <a:cubicBezTo>
                  <a:pt x="10" y="5"/>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4"/>
                  <a:pt x="10" y="5"/>
                  <a:pt x="10" y="5"/>
                </a:cubicBezTo>
                <a:cubicBezTo>
                  <a:pt x="10" y="5"/>
                  <a:pt x="10" y="5"/>
                  <a:pt x="11" y="5"/>
                </a:cubicBezTo>
                <a:cubicBezTo>
                  <a:pt x="11" y="5"/>
                  <a:pt x="11" y="5"/>
                  <a:pt x="11" y="5"/>
                </a:cubicBezTo>
                <a:cubicBezTo>
                  <a:pt x="11" y="5"/>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2" y="4"/>
                  <a:pt x="12" y="4"/>
                  <a:pt x="12" y="4"/>
                </a:cubicBezTo>
                <a:cubicBezTo>
                  <a:pt x="12" y="4"/>
                  <a:pt x="12" y="4"/>
                  <a:pt x="12" y="4"/>
                </a:cubicBezTo>
                <a:cubicBezTo>
                  <a:pt x="12" y="4"/>
                  <a:pt x="12" y="5"/>
                  <a:pt x="12" y="5"/>
                </a:cubicBezTo>
                <a:cubicBezTo>
                  <a:pt x="12" y="5"/>
                  <a:pt x="12" y="5"/>
                  <a:pt x="12" y="5"/>
                </a:cubicBezTo>
                <a:cubicBezTo>
                  <a:pt x="12" y="5"/>
                  <a:pt x="12" y="5"/>
                  <a:pt x="12" y="5"/>
                </a:cubicBezTo>
                <a:cubicBezTo>
                  <a:pt x="12" y="5"/>
                  <a:pt x="12" y="5"/>
                  <a:pt x="12" y="5"/>
                </a:cubicBezTo>
                <a:cubicBezTo>
                  <a:pt x="12" y="5"/>
                  <a:pt x="12" y="5"/>
                  <a:pt x="12" y="5"/>
                </a:cubicBezTo>
                <a:cubicBezTo>
                  <a:pt x="12" y="5"/>
                  <a:pt x="12" y="5"/>
                  <a:pt x="12" y="5"/>
                </a:cubicBezTo>
                <a:cubicBezTo>
                  <a:pt x="12" y="5"/>
                  <a:pt x="12" y="5"/>
                  <a:pt x="12" y="5"/>
                </a:cubicBezTo>
                <a:cubicBezTo>
                  <a:pt x="12" y="5"/>
                  <a:pt x="12" y="4"/>
                  <a:pt x="12" y="4"/>
                </a:cubicBezTo>
                <a:cubicBezTo>
                  <a:pt x="12" y="4"/>
                  <a:pt x="12" y="4"/>
                  <a:pt x="12" y="4"/>
                </a:cubicBezTo>
                <a:cubicBezTo>
                  <a:pt x="13" y="4"/>
                  <a:pt x="13" y="4"/>
                  <a:pt x="13" y="4"/>
                </a:cubicBezTo>
                <a:cubicBezTo>
                  <a:pt x="13" y="4"/>
                  <a:pt x="13" y="4"/>
                  <a:pt x="13" y="4"/>
                </a:cubicBezTo>
                <a:cubicBezTo>
                  <a:pt x="13" y="4"/>
                  <a:pt x="13" y="4"/>
                  <a:pt x="13" y="4"/>
                </a:cubicBezTo>
                <a:cubicBezTo>
                  <a:pt x="13" y="4"/>
                  <a:pt x="13" y="4"/>
                  <a:pt x="13" y="4"/>
                </a:cubicBezTo>
                <a:cubicBezTo>
                  <a:pt x="13" y="4"/>
                  <a:pt x="13" y="4"/>
                  <a:pt x="13" y="4"/>
                </a:cubicBezTo>
                <a:cubicBezTo>
                  <a:pt x="13" y="4"/>
                  <a:pt x="13" y="4"/>
                  <a:pt x="13" y="3"/>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2" y="3"/>
                </a:cubicBezTo>
                <a:cubicBezTo>
                  <a:pt x="12" y="3"/>
                  <a:pt x="12" y="3"/>
                  <a:pt x="12" y="3"/>
                </a:cubicBezTo>
                <a:cubicBezTo>
                  <a:pt x="12" y="3"/>
                  <a:pt x="12" y="3"/>
                  <a:pt x="12" y="3"/>
                </a:cubicBezTo>
                <a:cubicBezTo>
                  <a:pt x="12" y="3"/>
                  <a:pt x="12" y="3"/>
                  <a:pt x="12" y="3"/>
                </a:cubicBezTo>
                <a:cubicBezTo>
                  <a:pt x="12" y="3"/>
                  <a:pt x="12" y="3"/>
                  <a:pt x="12" y="3"/>
                </a:cubicBezTo>
                <a:cubicBezTo>
                  <a:pt x="12" y="3"/>
                  <a:pt x="12" y="3"/>
                  <a:pt x="12" y="3"/>
                </a:cubicBezTo>
                <a:cubicBezTo>
                  <a:pt x="12" y="3"/>
                  <a:pt x="12" y="3"/>
                  <a:pt x="12" y="3"/>
                </a:cubicBezTo>
                <a:cubicBezTo>
                  <a:pt x="12" y="3"/>
                  <a:pt x="12" y="3"/>
                  <a:pt x="12" y="3"/>
                </a:cubicBezTo>
                <a:cubicBezTo>
                  <a:pt x="12" y="3"/>
                  <a:pt x="12"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3"/>
                  <a:pt x="10" y="3"/>
                  <a:pt x="10" y="3"/>
                </a:cubicBezTo>
                <a:cubicBezTo>
                  <a:pt x="10" y="3"/>
                  <a:pt x="10" y="3"/>
                  <a:pt x="10" y="3"/>
                </a:cubicBezTo>
                <a:cubicBezTo>
                  <a:pt x="10" y="3"/>
                  <a:pt x="10" y="3"/>
                  <a:pt x="11" y="3"/>
                </a:cubicBezTo>
                <a:cubicBezTo>
                  <a:pt x="11" y="3"/>
                  <a:pt x="11" y="3"/>
                  <a:pt x="11" y="3"/>
                </a:cubicBezTo>
                <a:cubicBezTo>
                  <a:pt x="11" y="3"/>
                  <a:pt x="11" y="3"/>
                  <a:pt x="11" y="3"/>
                </a:cubicBezTo>
                <a:cubicBezTo>
                  <a:pt x="11" y="2"/>
                  <a:pt x="11" y="2"/>
                  <a:pt x="11" y="2"/>
                </a:cubicBezTo>
                <a:cubicBezTo>
                  <a:pt x="10" y="2"/>
                  <a:pt x="10" y="2"/>
                  <a:pt x="10" y="2"/>
                </a:cubicBezTo>
                <a:cubicBezTo>
                  <a:pt x="10" y="2"/>
                  <a:pt x="10" y="2"/>
                  <a:pt x="10" y="2"/>
                </a:cubicBezTo>
                <a:cubicBezTo>
                  <a:pt x="10" y="2"/>
                  <a:pt x="10" y="2"/>
                  <a:pt x="10" y="2"/>
                </a:cubicBezTo>
                <a:cubicBezTo>
                  <a:pt x="10" y="2"/>
                  <a:pt x="10" y="2"/>
                  <a:pt x="10" y="2"/>
                </a:cubicBezTo>
                <a:cubicBezTo>
                  <a:pt x="10" y="2"/>
                  <a:pt x="10" y="2"/>
                  <a:pt x="10" y="2"/>
                </a:cubicBezTo>
                <a:cubicBezTo>
                  <a:pt x="10" y="2"/>
                  <a:pt x="10" y="2"/>
                  <a:pt x="10" y="3"/>
                </a:cubicBezTo>
                <a:cubicBezTo>
                  <a:pt x="10" y="3"/>
                  <a:pt x="9" y="3"/>
                  <a:pt x="9" y="3"/>
                </a:cubicBezTo>
                <a:cubicBezTo>
                  <a:pt x="9" y="3"/>
                  <a:pt x="9" y="3"/>
                  <a:pt x="9" y="3"/>
                </a:cubicBezTo>
                <a:cubicBezTo>
                  <a:pt x="9" y="3"/>
                  <a:pt x="9" y="3"/>
                  <a:pt x="9" y="3"/>
                </a:cubicBezTo>
                <a:cubicBezTo>
                  <a:pt x="9" y="3"/>
                  <a:pt x="9" y="3"/>
                  <a:pt x="9" y="3"/>
                </a:cubicBezTo>
                <a:cubicBezTo>
                  <a:pt x="9" y="2"/>
                  <a:pt x="9" y="2"/>
                  <a:pt x="9" y="2"/>
                </a:cubicBezTo>
                <a:cubicBezTo>
                  <a:pt x="9" y="2"/>
                  <a:pt x="9" y="2"/>
                  <a:pt x="9" y="2"/>
                </a:cubicBezTo>
                <a:cubicBezTo>
                  <a:pt x="9" y="2"/>
                  <a:pt x="9" y="2"/>
                  <a:pt x="8" y="2"/>
                </a:cubicBezTo>
                <a:cubicBezTo>
                  <a:pt x="8" y="2"/>
                  <a:pt x="8" y="2"/>
                  <a:pt x="8" y="2"/>
                </a:cubicBezTo>
                <a:cubicBezTo>
                  <a:pt x="8" y="2"/>
                  <a:pt x="8" y="2"/>
                  <a:pt x="8" y="2"/>
                </a:cubicBezTo>
                <a:cubicBezTo>
                  <a:pt x="8" y="2"/>
                  <a:pt x="8" y="2"/>
                  <a:pt x="8" y="2"/>
                </a:cubicBezTo>
                <a:cubicBezTo>
                  <a:pt x="8" y="2"/>
                  <a:pt x="8" y="2"/>
                  <a:pt x="8" y="2"/>
                </a:cubicBezTo>
                <a:cubicBezTo>
                  <a:pt x="8" y="2"/>
                  <a:pt x="8" y="2"/>
                  <a:pt x="7" y="2"/>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4" y="2"/>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4" y="2"/>
                  <a:pt x="4" y="2"/>
                  <a:pt x="4" y="2"/>
                </a:cubicBezTo>
                <a:cubicBezTo>
                  <a:pt x="4" y="2"/>
                  <a:pt x="4" y="2"/>
                  <a:pt x="3" y="2"/>
                </a:cubicBezTo>
                <a:cubicBezTo>
                  <a:pt x="3" y="2"/>
                  <a:pt x="3" y="2"/>
                  <a:pt x="3" y="2"/>
                </a:cubicBezTo>
                <a:cubicBezTo>
                  <a:pt x="3" y="2"/>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2"/>
                  <a:pt x="0" y="2"/>
                </a:cubicBezTo>
                <a:cubicBezTo>
                  <a:pt x="0" y="2"/>
                  <a:pt x="0" y="2"/>
                  <a:pt x="0" y="2"/>
                </a:cubicBezTo>
                <a:cubicBezTo>
                  <a:pt x="0" y="2"/>
                  <a:pt x="0" y="2"/>
                  <a:pt x="0" y="2"/>
                </a:cubicBezTo>
                <a:cubicBezTo>
                  <a:pt x="0" y="2"/>
                  <a:pt x="0" y="2"/>
                  <a:pt x="0" y="2"/>
                </a:cubicBezTo>
                <a:cubicBezTo>
                  <a:pt x="0" y="2"/>
                  <a:pt x="0" y="2"/>
                  <a:pt x="0" y="2"/>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48" name="Google Shape;1348;p6"/>
          <p:cNvSpPr/>
          <p:nvPr/>
        </p:nvSpPr>
        <p:spPr>
          <a:xfrm>
            <a:off x="5692988" y="2767890"/>
            <a:ext cx="7966" cy="0"/>
          </a:xfrm>
          <a:custGeom>
            <a:avLst/>
            <a:gdLst/>
            <a:ahLst/>
            <a:cxnLst/>
            <a:rect l="l" t="t" r="r" b="b"/>
            <a:pathLst>
              <a:path w="1" h="120000" extrusionOk="0">
                <a:moveTo>
                  <a:pt x="1" y="0"/>
                </a:moveTo>
                <a:cubicBezTo>
                  <a:pt x="1" y="0"/>
                  <a:pt x="1" y="0"/>
                  <a:pt x="0" y="0"/>
                </a:cubicBezTo>
                <a:cubicBezTo>
                  <a:pt x="0" y="0"/>
                  <a:pt x="0" y="0"/>
                  <a:pt x="0" y="0"/>
                </a:cubicBezTo>
                <a:cubicBezTo>
                  <a:pt x="1" y="0"/>
                  <a:pt x="1" y="0"/>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49" name="Google Shape;1349;p6"/>
          <p:cNvSpPr/>
          <p:nvPr/>
        </p:nvSpPr>
        <p:spPr>
          <a:xfrm>
            <a:off x="6962051" y="3245780"/>
            <a:ext cx="0" cy="5310"/>
          </a:xfrm>
          <a:custGeom>
            <a:avLst/>
            <a:gdLst/>
            <a:ahLst/>
            <a:cxnLst/>
            <a:rect l="l" t="t" r="r" b="b"/>
            <a:pathLst>
              <a:path w="120000" h="1" extrusionOk="0">
                <a:moveTo>
                  <a:pt x="0" y="1"/>
                </a:moveTo>
                <a:cubicBezTo>
                  <a:pt x="0" y="1"/>
                  <a:pt x="0" y="1"/>
                  <a:pt x="0" y="1"/>
                </a:cubicBezTo>
                <a:cubicBezTo>
                  <a:pt x="0" y="0"/>
                  <a:pt x="0" y="0"/>
                  <a:pt x="0" y="0"/>
                </a:cubicBezTo>
                <a:cubicBezTo>
                  <a:pt x="0" y="0"/>
                  <a:pt x="0" y="0"/>
                  <a:pt x="0" y="0"/>
                </a:cubicBezTo>
                <a:cubicBezTo>
                  <a:pt x="0" y="0"/>
                  <a:pt x="0" y="0"/>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50" name="Google Shape;1350;p6"/>
          <p:cNvSpPr/>
          <p:nvPr/>
        </p:nvSpPr>
        <p:spPr>
          <a:xfrm>
            <a:off x="6847888" y="2783820"/>
            <a:ext cx="79648" cy="42479"/>
          </a:xfrm>
          <a:custGeom>
            <a:avLst/>
            <a:gdLst/>
            <a:ahLst/>
            <a:cxnLst/>
            <a:rect l="l" t="t" r="r" b="b"/>
            <a:pathLst>
              <a:path w="11" h="6" extrusionOk="0">
                <a:moveTo>
                  <a:pt x="0" y="4"/>
                </a:moveTo>
                <a:cubicBezTo>
                  <a:pt x="0" y="4"/>
                  <a:pt x="0" y="4"/>
                  <a:pt x="0" y="4"/>
                </a:cubicBezTo>
                <a:cubicBezTo>
                  <a:pt x="0" y="4"/>
                  <a:pt x="0" y="4"/>
                  <a:pt x="0" y="4"/>
                </a:cubicBezTo>
                <a:cubicBezTo>
                  <a:pt x="0" y="4"/>
                  <a:pt x="0" y="4"/>
                  <a:pt x="1" y="4"/>
                </a:cubicBezTo>
                <a:cubicBezTo>
                  <a:pt x="1" y="4"/>
                  <a:pt x="1" y="4"/>
                  <a:pt x="1" y="4"/>
                </a:cubicBezTo>
                <a:cubicBezTo>
                  <a:pt x="1" y="4"/>
                  <a:pt x="1" y="4"/>
                  <a:pt x="1" y="4"/>
                </a:cubicBezTo>
                <a:cubicBezTo>
                  <a:pt x="1" y="4"/>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2" y="5"/>
                  <a:pt x="2" y="5"/>
                  <a:pt x="2" y="5"/>
                </a:cubicBezTo>
                <a:cubicBezTo>
                  <a:pt x="2" y="5"/>
                  <a:pt x="2" y="5"/>
                  <a:pt x="2" y="6"/>
                </a:cubicBezTo>
                <a:cubicBezTo>
                  <a:pt x="2" y="6"/>
                  <a:pt x="2" y="6"/>
                  <a:pt x="2" y="6"/>
                </a:cubicBezTo>
                <a:cubicBezTo>
                  <a:pt x="2" y="6"/>
                  <a:pt x="2" y="6"/>
                  <a:pt x="2" y="6"/>
                </a:cubicBezTo>
                <a:cubicBezTo>
                  <a:pt x="2" y="6"/>
                  <a:pt x="2" y="6"/>
                  <a:pt x="2" y="6"/>
                </a:cubicBezTo>
                <a:cubicBezTo>
                  <a:pt x="2" y="6"/>
                  <a:pt x="2" y="6"/>
                  <a:pt x="2"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3" y="6"/>
                  <a:pt x="3" y="6"/>
                </a:cubicBezTo>
                <a:cubicBezTo>
                  <a:pt x="3" y="6"/>
                  <a:pt x="4" y="6"/>
                  <a:pt x="4" y="6"/>
                </a:cubicBezTo>
                <a:cubicBezTo>
                  <a:pt x="4" y="6"/>
                  <a:pt x="4" y="6"/>
                  <a:pt x="4" y="6"/>
                </a:cubicBezTo>
                <a:cubicBezTo>
                  <a:pt x="4" y="6"/>
                  <a:pt x="4" y="6"/>
                  <a:pt x="4" y="6"/>
                </a:cubicBezTo>
                <a:cubicBezTo>
                  <a:pt x="4" y="6"/>
                  <a:pt x="4" y="6"/>
                  <a:pt x="4" y="6"/>
                </a:cubicBezTo>
                <a:cubicBezTo>
                  <a:pt x="4" y="6"/>
                  <a:pt x="4" y="6"/>
                  <a:pt x="4" y="6"/>
                </a:cubicBezTo>
                <a:cubicBezTo>
                  <a:pt x="4" y="6"/>
                  <a:pt x="4" y="6"/>
                  <a:pt x="4" y="6"/>
                </a:cubicBezTo>
                <a:cubicBezTo>
                  <a:pt x="4" y="6"/>
                  <a:pt x="4" y="6"/>
                  <a:pt x="4" y="6"/>
                </a:cubicBezTo>
                <a:cubicBezTo>
                  <a:pt x="4" y="5"/>
                  <a:pt x="4" y="5"/>
                  <a:pt x="4" y="5"/>
                </a:cubicBezTo>
                <a:cubicBezTo>
                  <a:pt x="4" y="5"/>
                  <a:pt x="4" y="5"/>
                  <a:pt x="4" y="5"/>
                </a:cubicBezTo>
                <a:cubicBezTo>
                  <a:pt x="4" y="5"/>
                  <a:pt x="4" y="5"/>
                  <a:pt x="4" y="5"/>
                </a:cubicBezTo>
                <a:cubicBezTo>
                  <a:pt x="4" y="5"/>
                  <a:pt x="4" y="5"/>
                  <a:pt x="5" y="5"/>
                </a:cubicBezTo>
                <a:cubicBezTo>
                  <a:pt x="5" y="5"/>
                  <a:pt x="5" y="5"/>
                  <a:pt x="5" y="5"/>
                </a:cubicBezTo>
                <a:cubicBezTo>
                  <a:pt x="5" y="5"/>
                  <a:pt x="5" y="5"/>
                  <a:pt x="5" y="5"/>
                </a:cubicBezTo>
                <a:cubicBezTo>
                  <a:pt x="5" y="5"/>
                  <a:pt x="5" y="5"/>
                  <a:pt x="5" y="5"/>
                </a:cubicBezTo>
                <a:cubicBezTo>
                  <a:pt x="5" y="5"/>
                  <a:pt x="5" y="5"/>
                  <a:pt x="5" y="5"/>
                </a:cubicBezTo>
                <a:cubicBezTo>
                  <a:pt x="5" y="5"/>
                  <a:pt x="5" y="5"/>
                  <a:pt x="5" y="5"/>
                </a:cubicBezTo>
                <a:cubicBezTo>
                  <a:pt x="5" y="5"/>
                  <a:pt x="5" y="5"/>
                  <a:pt x="5" y="5"/>
                </a:cubicBezTo>
                <a:cubicBezTo>
                  <a:pt x="6" y="5"/>
                  <a:pt x="6" y="5"/>
                  <a:pt x="6" y="5"/>
                </a:cubicBezTo>
                <a:cubicBezTo>
                  <a:pt x="6" y="5"/>
                  <a:pt x="6" y="5"/>
                  <a:pt x="6" y="5"/>
                </a:cubicBezTo>
                <a:cubicBezTo>
                  <a:pt x="6" y="5"/>
                  <a:pt x="6" y="5"/>
                  <a:pt x="6" y="5"/>
                </a:cubicBezTo>
                <a:cubicBezTo>
                  <a:pt x="6" y="5"/>
                  <a:pt x="6" y="5"/>
                  <a:pt x="6" y="5"/>
                </a:cubicBezTo>
                <a:cubicBezTo>
                  <a:pt x="6" y="5"/>
                  <a:pt x="6" y="5"/>
                  <a:pt x="6" y="5"/>
                </a:cubicBezTo>
                <a:cubicBezTo>
                  <a:pt x="6" y="5"/>
                  <a:pt x="6" y="5"/>
                  <a:pt x="6" y="5"/>
                </a:cubicBezTo>
                <a:cubicBezTo>
                  <a:pt x="6" y="5"/>
                  <a:pt x="6" y="5"/>
                  <a:pt x="6" y="5"/>
                </a:cubicBezTo>
                <a:cubicBezTo>
                  <a:pt x="6" y="5"/>
                  <a:pt x="6" y="4"/>
                  <a:pt x="6"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4"/>
                  <a:pt x="8" y="4"/>
                  <a:pt x="8" y="4"/>
                </a:cubicBezTo>
                <a:cubicBezTo>
                  <a:pt x="8" y="4"/>
                  <a:pt x="8" y="4"/>
                  <a:pt x="8" y="4"/>
                </a:cubicBezTo>
                <a:cubicBezTo>
                  <a:pt x="8" y="4"/>
                  <a:pt x="8" y="4"/>
                  <a:pt x="8" y="4"/>
                </a:cubicBezTo>
                <a:cubicBezTo>
                  <a:pt x="8" y="4"/>
                  <a:pt x="8" y="4"/>
                  <a:pt x="8" y="4"/>
                </a:cubicBezTo>
                <a:cubicBezTo>
                  <a:pt x="8" y="4"/>
                  <a:pt x="8" y="4"/>
                  <a:pt x="8" y="4"/>
                </a:cubicBezTo>
                <a:cubicBezTo>
                  <a:pt x="8" y="4"/>
                  <a:pt x="8" y="4"/>
                  <a:pt x="8" y="4"/>
                </a:cubicBezTo>
                <a:cubicBezTo>
                  <a:pt x="8" y="4"/>
                  <a:pt x="8" y="4"/>
                  <a:pt x="8" y="4"/>
                </a:cubicBezTo>
                <a:cubicBezTo>
                  <a:pt x="8" y="4"/>
                  <a:pt x="8" y="4"/>
                  <a:pt x="9" y="4"/>
                </a:cubicBezTo>
                <a:cubicBezTo>
                  <a:pt x="9" y="4"/>
                  <a:pt x="9" y="4"/>
                  <a:pt x="9" y="4"/>
                </a:cubicBezTo>
                <a:cubicBezTo>
                  <a:pt x="9" y="4"/>
                  <a:pt x="9" y="4"/>
                  <a:pt x="9" y="4"/>
                </a:cubicBezTo>
                <a:cubicBezTo>
                  <a:pt x="9" y="4"/>
                  <a:pt x="9" y="4"/>
                  <a:pt x="9" y="3"/>
                </a:cubicBezTo>
                <a:cubicBezTo>
                  <a:pt x="9" y="3"/>
                  <a:pt x="9" y="3"/>
                  <a:pt x="9" y="3"/>
                </a:cubicBezTo>
                <a:cubicBezTo>
                  <a:pt x="9" y="3"/>
                  <a:pt x="9" y="3"/>
                  <a:pt x="9" y="3"/>
                </a:cubicBezTo>
                <a:cubicBezTo>
                  <a:pt x="9" y="3"/>
                  <a:pt x="9" y="3"/>
                  <a:pt x="9" y="3"/>
                </a:cubicBezTo>
                <a:cubicBezTo>
                  <a:pt x="8" y="3"/>
                  <a:pt x="8" y="3"/>
                  <a:pt x="8" y="3"/>
                </a:cubicBezTo>
                <a:cubicBezTo>
                  <a:pt x="8" y="3"/>
                  <a:pt x="8" y="3"/>
                  <a:pt x="8" y="3"/>
                </a:cubicBezTo>
                <a:cubicBezTo>
                  <a:pt x="8" y="3"/>
                  <a:pt x="8" y="3"/>
                  <a:pt x="8" y="3"/>
                </a:cubicBezTo>
                <a:cubicBezTo>
                  <a:pt x="8" y="3"/>
                  <a:pt x="8" y="3"/>
                  <a:pt x="8" y="3"/>
                </a:cubicBezTo>
                <a:cubicBezTo>
                  <a:pt x="8" y="3"/>
                  <a:pt x="8" y="3"/>
                  <a:pt x="8" y="3"/>
                </a:cubicBezTo>
                <a:cubicBezTo>
                  <a:pt x="8" y="2"/>
                  <a:pt x="8" y="2"/>
                  <a:pt x="8" y="2"/>
                </a:cubicBezTo>
                <a:cubicBezTo>
                  <a:pt x="8" y="2"/>
                  <a:pt x="8" y="2"/>
                  <a:pt x="8" y="2"/>
                </a:cubicBezTo>
                <a:cubicBezTo>
                  <a:pt x="8" y="2"/>
                  <a:pt x="8" y="2"/>
                  <a:pt x="8" y="2"/>
                </a:cubicBezTo>
                <a:cubicBezTo>
                  <a:pt x="8" y="2"/>
                  <a:pt x="8" y="2"/>
                  <a:pt x="8" y="2"/>
                </a:cubicBezTo>
                <a:cubicBezTo>
                  <a:pt x="8" y="2"/>
                  <a:pt x="8" y="2"/>
                  <a:pt x="8" y="2"/>
                </a:cubicBezTo>
                <a:cubicBezTo>
                  <a:pt x="8" y="2"/>
                  <a:pt x="8" y="2"/>
                  <a:pt x="9" y="2"/>
                </a:cubicBezTo>
                <a:cubicBezTo>
                  <a:pt x="9" y="2"/>
                  <a:pt x="9" y="2"/>
                  <a:pt x="9" y="2"/>
                </a:cubicBezTo>
                <a:cubicBezTo>
                  <a:pt x="9" y="2"/>
                  <a:pt x="9" y="2"/>
                  <a:pt x="9" y="2"/>
                </a:cubicBezTo>
                <a:cubicBezTo>
                  <a:pt x="9" y="2"/>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9" y="1"/>
                  <a:pt x="9" y="1"/>
                  <a:pt x="9" y="1"/>
                </a:cubicBezTo>
                <a:cubicBezTo>
                  <a:pt x="10" y="1"/>
                  <a:pt x="10" y="1"/>
                  <a:pt x="10" y="1"/>
                </a:cubicBezTo>
                <a:cubicBezTo>
                  <a:pt x="10" y="1"/>
                  <a:pt x="10" y="1"/>
                  <a:pt x="10" y="1"/>
                </a:cubicBezTo>
                <a:cubicBezTo>
                  <a:pt x="10" y="1"/>
                  <a:pt x="10" y="1"/>
                  <a:pt x="10" y="1"/>
                </a:cubicBezTo>
                <a:cubicBezTo>
                  <a:pt x="10" y="1"/>
                  <a:pt x="10" y="1"/>
                  <a:pt x="10" y="1"/>
                </a:cubicBezTo>
                <a:cubicBezTo>
                  <a:pt x="10" y="1"/>
                  <a:pt x="10" y="1"/>
                  <a:pt x="10" y="0"/>
                </a:cubicBezTo>
                <a:cubicBezTo>
                  <a:pt x="10" y="0"/>
                  <a:pt x="10" y="0"/>
                  <a:pt x="10" y="0"/>
                </a:cubicBezTo>
                <a:cubicBezTo>
                  <a:pt x="10" y="0"/>
                  <a:pt x="10" y="0"/>
                  <a:pt x="10" y="0"/>
                </a:cubicBezTo>
                <a:cubicBezTo>
                  <a:pt x="10" y="0"/>
                  <a:pt x="10" y="0"/>
                  <a:pt x="10" y="0"/>
                </a:cubicBezTo>
                <a:cubicBezTo>
                  <a:pt x="10" y="0"/>
                  <a:pt x="11" y="0"/>
                  <a:pt x="11" y="0"/>
                </a:cubicBezTo>
                <a:cubicBezTo>
                  <a:pt x="11" y="0"/>
                  <a:pt x="11" y="0"/>
                  <a:pt x="11" y="0"/>
                </a:cubicBezTo>
                <a:cubicBezTo>
                  <a:pt x="11" y="0"/>
                  <a:pt x="11" y="0"/>
                  <a:pt x="11" y="0"/>
                </a:cubicBezTo>
                <a:cubicBezTo>
                  <a:pt x="11" y="0"/>
                  <a:pt x="11" y="0"/>
                  <a:pt x="11" y="0"/>
                </a:cubicBezTo>
                <a:cubicBezTo>
                  <a:pt x="11" y="0"/>
                  <a:pt x="11" y="0"/>
                  <a:pt x="11" y="0"/>
                </a:cubicBezTo>
                <a:cubicBezTo>
                  <a:pt x="11" y="0"/>
                  <a:pt x="11" y="0"/>
                  <a:pt x="11" y="0"/>
                </a:cubicBezTo>
                <a:cubicBezTo>
                  <a:pt x="11" y="0"/>
                  <a:pt x="11" y="0"/>
                  <a:pt x="11" y="0"/>
                </a:cubicBezTo>
                <a:cubicBezTo>
                  <a:pt x="11" y="0"/>
                  <a:pt x="11" y="0"/>
                  <a:pt x="11" y="0"/>
                </a:cubicBezTo>
                <a:cubicBezTo>
                  <a:pt x="11" y="0"/>
                  <a:pt x="10" y="0"/>
                  <a:pt x="10" y="0"/>
                </a:cubicBezTo>
                <a:cubicBezTo>
                  <a:pt x="10" y="0"/>
                  <a:pt x="10" y="0"/>
                  <a:pt x="10" y="0"/>
                </a:cubicBezTo>
                <a:cubicBezTo>
                  <a:pt x="10" y="0"/>
                  <a:pt x="10" y="0"/>
                  <a:pt x="10" y="0"/>
                </a:cubicBezTo>
                <a:cubicBezTo>
                  <a:pt x="10" y="0"/>
                  <a:pt x="10" y="0"/>
                  <a:pt x="10" y="0"/>
                </a:cubicBezTo>
                <a:cubicBezTo>
                  <a:pt x="10" y="0"/>
                  <a:pt x="10" y="0"/>
                  <a:pt x="10" y="0"/>
                </a:cubicBezTo>
                <a:cubicBezTo>
                  <a:pt x="10" y="0"/>
                  <a:pt x="10" y="0"/>
                  <a:pt x="10" y="0"/>
                </a:cubicBezTo>
                <a:cubicBezTo>
                  <a:pt x="10" y="0"/>
                  <a:pt x="10" y="0"/>
                  <a:pt x="10" y="0"/>
                </a:cubicBezTo>
                <a:cubicBezTo>
                  <a:pt x="10" y="0"/>
                  <a:pt x="10" y="0"/>
                  <a:pt x="9" y="0"/>
                </a:cubicBezTo>
                <a:cubicBezTo>
                  <a:pt x="9" y="0"/>
                  <a:pt x="9" y="0"/>
                  <a:pt x="9" y="0"/>
                </a:cubicBezTo>
                <a:cubicBezTo>
                  <a:pt x="9" y="0"/>
                  <a:pt x="9" y="0"/>
                  <a:pt x="9" y="0"/>
                </a:cubicBezTo>
                <a:cubicBezTo>
                  <a:pt x="9" y="0"/>
                  <a:pt x="9" y="0"/>
                  <a:pt x="9" y="0"/>
                </a:cubicBezTo>
                <a:cubicBezTo>
                  <a:pt x="9" y="0"/>
                  <a:pt x="9" y="0"/>
                  <a:pt x="9" y="0"/>
                </a:cubicBezTo>
                <a:cubicBezTo>
                  <a:pt x="9" y="0"/>
                  <a:pt x="9" y="0"/>
                  <a:pt x="9" y="0"/>
                </a:cubicBezTo>
                <a:cubicBezTo>
                  <a:pt x="9" y="0"/>
                  <a:pt x="9" y="0"/>
                  <a:pt x="9" y="0"/>
                </a:cubicBezTo>
                <a:cubicBezTo>
                  <a:pt x="9" y="0"/>
                  <a:pt x="9" y="0"/>
                  <a:pt x="9" y="0"/>
                </a:cubicBezTo>
                <a:cubicBezTo>
                  <a:pt x="9" y="1"/>
                  <a:pt x="9" y="1"/>
                  <a:pt x="9" y="1"/>
                </a:cubicBezTo>
                <a:cubicBezTo>
                  <a:pt x="8" y="1"/>
                  <a:pt x="8" y="1"/>
                  <a:pt x="8" y="1"/>
                </a:cubicBezTo>
                <a:cubicBezTo>
                  <a:pt x="8" y="1"/>
                  <a:pt x="8" y="1"/>
                  <a:pt x="8" y="1"/>
                </a:cubicBezTo>
                <a:cubicBezTo>
                  <a:pt x="8" y="1"/>
                  <a:pt x="8" y="1"/>
                  <a:pt x="8" y="1"/>
                </a:cubicBezTo>
                <a:cubicBezTo>
                  <a:pt x="8" y="1"/>
                  <a:pt x="8" y="1"/>
                  <a:pt x="8" y="1"/>
                </a:cubicBezTo>
                <a:cubicBezTo>
                  <a:pt x="8" y="1"/>
                  <a:pt x="8" y="1"/>
                  <a:pt x="8" y="1"/>
                </a:cubicBezTo>
                <a:cubicBezTo>
                  <a:pt x="8" y="1"/>
                  <a:pt x="8" y="1"/>
                  <a:pt x="8" y="1"/>
                </a:cubicBezTo>
                <a:cubicBezTo>
                  <a:pt x="8" y="1"/>
                  <a:pt x="8" y="1"/>
                  <a:pt x="8"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7" y="1"/>
                  <a:pt x="7" y="1"/>
                  <a:pt x="7" y="1"/>
                </a:cubicBezTo>
                <a:cubicBezTo>
                  <a:pt x="7"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2"/>
                  <a:pt x="6" y="2"/>
                </a:cubicBezTo>
                <a:cubicBezTo>
                  <a:pt x="6" y="2"/>
                  <a:pt x="6" y="2"/>
                  <a:pt x="5" y="2"/>
                </a:cubicBezTo>
                <a:cubicBezTo>
                  <a:pt x="5" y="2"/>
                  <a:pt x="5" y="2"/>
                  <a:pt x="5" y="2"/>
                </a:cubicBezTo>
                <a:cubicBezTo>
                  <a:pt x="5" y="2"/>
                  <a:pt x="5" y="1"/>
                  <a:pt x="5" y="1"/>
                </a:cubicBezTo>
                <a:cubicBezTo>
                  <a:pt x="5" y="1"/>
                  <a:pt x="5" y="1"/>
                  <a:pt x="5" y="1"/>
                </a:cubicBezTo>
                <a:cubicBezTo>
                  <a:pt x="5" y="1"/>
                  <a:pt x="5" y="1"/>
                  <a:pt x="5" y="1"/>
                </a:cubicBezTo>
                <a:cubicBezTo>
                  <a:pt x="5" y="1"/>
                  <a:pt x="5" y="1"/>
                  <a:pt x="5" y="1"/>
                </a:cubicBezTo>
                <a:cubicBezTo>
                  <a:pt x="5" y="1"/>
                  <a:pt x="5" y="1"/>
                  <a:pt x="5"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3" y="1"/>
                  <a:pt x="3" y="1"/>
                  <a:pt x="3" y="1"/>
                </a:cubicBezTo>
                <a:cubicBezTo>
                  <a:pt x="3" y="1"/>
                  <a:pt x="3" y="1"/>
                  <a:pt x="3" y="1"/>
                </a:cubicBezTo>
                <a:cubicBezTo>
                  <a:pt x="3" y="1"/>
                  <a:pt x="3" y="1"/>
                  <a:pt x="3" y="1"/>
                </a:cubicBezTo>
                <a:cubicBezTo>
                  <a:pt x="3" y="1"/>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3"/>
                </a:cubicBezTo>
                <a:cubicBezTo>
                  <a:pt x="3" y="3"/>
                  <a:pt x="3" y="3"/>
                  <a:pt x="3" y="3"/>
                </a:cubicBezTo>
                <a:cubicBezTo>
                  <a:pt x="3" y="3"/>
                  <a:pt x="3" y="3"/>
                  <a:pt x="3" y="3"/>
                </a:cubicBezTo>
                <a:cubicBezTo>
                  <a:pt x="3" y="2"/>
                  <a:pt x="3" y="2"/>
                  <a:pt x="3" y="2"/>
                </a:cubicBezTo>
                <a:cubicBezTo>
                  <a:pt x="3"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51" name="Google Shape;1351;p6"/>
          <p:cNvSpPr/>
          <p:nvPr/>
        </p:nvSpPr>
        <p:spPr>
          <a:xfrm>
            <a:off x="7190376" y="355906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52" name="Google Shape;1352;p6"/>
          <p:cNvSpPr/>
          <p:nvPr/>
        </p:nvSpPr>
        <p:spPr>
          <a:xfrm>
            <a:off x="7190376" y="356437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53" name="Google Shape;1353;p6"/>
          <p:cNvSpPr/>
          <p:nvPr/>
        </p:nvSpPr>
        <p:spPr>
          <a:xfrm>
            <a:off x="7169137" y="3572337"/>
            <a:ext cx="0" cy="7966"/>
          </a:xfrm>
          <a:custGeom>
            <a:avLst/>
            <a:gdLst/>
            <a:ahLst/>
            <a:cxnLst/>
            <a:rect l="l" t="t" r="r" b="b"/>
            <a:pathLst>
              <a:path w="120000" h="1" extrusionOk="0">
                <a:moveTo>
                  <a:pt x="0" y="0"/>
                </a:moveTo>
                <a:cubicBezTo>
                  <a:pt x="0" y="0"/>
                  <a:pt x="0" y="0"/>
                  <a:pt x="0" y="0"/>
                </a:cubicBezTo>
                <a:cubicBezTo>
                  <a:pt x="0" y="0"/>
                  <a:pt x="0" y="0"/>
                  <a:pt x="0" y="1"/>
                </a:cubicBezTo>
                <a:cubicBezTo>
                  <a:pt x="0" y="1"/>
                  <a:pt x="0" y="1"/>
                  <a:pt x="0" y="1"/>
                </a:cubicBezTo>
                <a:cubicBezTo>
                  <a:pt x="0" y="1"/>
                  <a:pt x="0" y="1"/>
                  <a:pt x="0" y="1"/>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54" name="Google Shape;1354;p6"/>
          <p:cNvSpPr/>
          <p:nvPr/>
        </p:nvSpPr>
        <p:spPr>
          <a:xfrm>
            <a:off x="7177101" y="358561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55" name="Google Shape;1355;p6"/>
          <p:cNvSpPr/>
          <p:nvPr/>
        </p:nvSpPr>
        <p:spPr>
          <a:xfrm>
            <a:off x="7185066" y="3572337"/>
            <a:ext cx="0" cy="7966"/>
          </a:xfrm>
          <a:custGeom>
            <a:avLst/>
            <a:gdLst/>
            <a:ahLst/>
            <a:cxnLst/>
            <a:rect l="l" t="t" r="r" b="b"/>
            <a:pathLst>
              <a:path w="120000" h="1" extrusionOk="0">
                <a:moveTo>
                  <a:pt x="0" y="1"/>
                </a:moveTo>
                <a:cubicBezTo>
                  <a:pt x="0" y="1"/>
                  <a:pt x="0" y="1"/>
                  <a:pt x="0" y="1"/>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56" name="Google Shape;1356;p6"/>
          <p:cNvSpPr/>
          <p:nvPr/>
        </p:nvSpPr>
        <p:spPr>
          <a:xfrm>
            <a:off x="7185066" y="3564373"/>
            <a:ext cx="0" cy="7966"/>
          </a:xfrm>
          <a:custGeom>
            <a:avLst/>
            <a:gdLst/>
            <a:ahLst/>
            <a:cxnLst/>
            <a:rect l="l" t="t" r="r" b="b"/>
            <a:pathLst>
              <a:path w="120000" h="1" extrusionOk="0">
                <a:moveTo>
                  <a:pt x="0" y="1"/>
                </a:moveTo>
                <a:cubicBezTo>
                  <a:pt x="0" y="1"/>
                  <a:pt x="0" y="1"/>
                  <a:pt x="0" y="1"/>
                </a:cubicBezTo>
                <a:cubicBezTo>
                  <a:pt x="0" y="1"/>
                  <a:pt x="0" y="0"/>
                  <a:pt x="0" y="0"/>
                </a:cubicBezTo>
                <a:cubicBezTo>
                  <a:pt x="0" y="0"/>
                  <a:pt x="0" y="0"/>
                  <a:pt x="0" y="0"/>
                </a:cubicBezTo>
                <a:cubicBezTo>
                  <a:pt x="0" y="0"/>
                  <a:pt x="0" y="0"/>
                  <a:pt x="0"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57" name="Google Shape;1357;p6"/>
          <p:cNvSpPr/>
          <p:nvPr/>
        </p:nvSpPr>
        <p:spPr>
          <a:xfrm>
            <a:off x="7177101" y="3593577"/>
            <a:ext cx="7966" cy="0"/>
          </a:xfrm>
          <a:custGeom>
            <a:avLst/>
            <a:gdLst/>
            <a:ahLst/>
            <a:cxnLst/>
            <a:rect l="l" t="t" r="r" b="b"/>
            <a:pathLst>
              <a:path w="1" h="120000" extrusionOk="0">
                <a:moveTo>
                  <a:pt x="1" y="0"/>
                </a:move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58" name="Google Shape;1358;p6"/>
          <p:cNvSpPr/>
          <p:nvPr/>
        </p:nvSpPr>
        <p:spPr>
          <a:xfrm>
            <a:off x="7190376" y="3644022"/>
            <a:ext cx="7966" cy="5310"/>
          </a:xfrm>
          <a:custGeom>
            <a:avLst/>
            <a:gdLst/>
            <a:ahLst/>
            <a:cxnLst/>
            <a:rect l="l" t="t" r="r" b="b"/>
            <a:pathLst>
              <a:path w="1" h="1" extrusionOk="0">
                <a:moveTo>
                  <a:pt x="1" y="1"/>
                </a:moveTo>
                <a:cubicBezTo>
                  <a:pt x="1" y="1"/>
                  <a:pt x="1" y="1"/>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1"/>
                  <a:pt x="0" y="1"/>
                  <a:pt x="0" y="1"/>
                </a:cubicBezTo>
                <a:cubicBezTo>
                  <a:pt x="0" y="1"/>
                  <a:pt x="0" y="1"/>
                  <a:pt x="0"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1"/>
                  <a:pt x="1" y="1"/>
                  <a:pt x="1" y="1"/>
                </a:cubicBezTo>
                <a:cubicBezTo>
                  <a:pt x="1" y="1"/>
                  <a:pt x="1" y="1"/>
                  <a:pt x="1"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59" name="Google Shape;1359;p6"/>
          <p:cNvSpPr/>
          <p:nvPr/>
        </p:nvSpPr>
        <p:spPr>
          <a:xfrm>
            <a:off x="7198340" y="3628092"/>
            <a:ext cx="0" cy="15930"/>
          </a:xfrm>
          <a:custGeom>
            <a:avLst/>
            <a:gdLst/>
            <a:ahLst/>
            <a:cxnLst/>
            <a:rect l="l" t="t" r="r" b="b"/>
            <a:pathLst>
              <a:path w="120000" h="2" extrusionOk="0">
                <a:moveTo>
                  <a:pt x="0" y="2"/>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60" name="Google Shape;1360;p6"/>
          <p:cNvSpPr/>
          <p:nvPr/>
        </p:nvSpPr>
        <p:spPr>
          <a:xfrm>
            <a:off x="6863817" y="4196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61" name="Google Shape;1361;p6"/>
          <p:cNvSpPr/>
          <p:nvPr/>
        </p:nvSpPr>
        <p:spPr>
          <a:xfrm>
            <a:off x="6863817" y="4196250"/>
            <a:ext cx="5310" cy="0"/>
          </a:xfrm>
          <a:custGeom>
            <a:avLst/>
            <a:gdLst/>
            <a:ahLst/>
            <a:cxnLst/>
            <a:rect l="l" t="t" r="r" b="b"/>
            <a:pathLst>
              <a:path w="1" h="120000" extrusionOk="0">
                <a:moveTo>
                  <a:pt x="1" y="0"/>
                </a:moveTo>
                <a:cubicBezTo>
                  <a:pt x="1" y="0"/>
                  <a:pt x="1" y="0"/>
                  <a:pt x="1" y="0"/>
                </a:cubicBezTo>
                <a:cubicBezTo>
                  <a:pt x="1" y="0"/>
                  <a:pt x="1" y="0"/>
                  <a:pt x="1" y="0"/>
                </a:cubicBezTo>
                <a:cubicBezTo>
                  <a:pt x="0" y="0"/>
                  <a:pt x="0" y="0"/>
                  <a:pt x="0" y="0"/>
                </a:cubicBezTo>
                <a:cubicBezTo>
                  <a:pt x="0" y="0"/>
                  <a:pt x="0" y="0"/>
                  <a:pt x="0" y="0"/>
                </a:cubicBezTo>
                <a:cubicBezTo>
                  <a:pt x="0" y="0"/>
                  <a:pt x="0" y="0"/>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62" name="Google Shape;1362;p6"/>
          <p:cNvSpPr/>
          <p:nvPr/>
        </p:nvSpPr>
        <p:spPr>
          <a:xfrm>
            <a:off x="6877093" y="4182974"/>
            <a:ext cx="7966" cy="7966"/>
          </a:xfrm>
          <a:custGeom>
            <a:avLst/>
            <a:gdLst/>
            <a:ahLst/>
            <a:cxnLst/>
            <a:rect l="l" t="t" r="r" b="b"/>
            <a:pathLst>
              <a:path w="1" h="1" extrusionOk="0">
                <a:moveTo>
                  <a:pt x="0" y="0"/>
                </a:moveTo>
                <a:cubicBezTo>
                  <a:pt x="0" y="1"/>
                  <a:pt x="0" y="1"/>
                  <a:pt x="0" y="1"/>
                </a:cubicBezTo>
                <a:cubicBezTo>
                  <a:pt x="0" y="1"/>
                  <a:pt x="0" y="1"/>
                  <a:pt x="0"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63" name="Google Shape;1363;p6"/>
          <p:cNvSpPr/>
          <p:nvPr/>
        </p:nvSpPr>
        <p:spPr>
          <a:xfrm>
            <a:off x="6898333" y="4182974"/>
            <a:ext cx="0" cy="7966"/>
          </a:xfrm>
          <a:custGeom>
            <a:avLst/>
            <a:gdLst/>
            <a:ahLst/>
            <a:cxnLst/>
            <a:rect l="l" t="t" r="r" b="b"/>
            <a:pathLst>
              <a:path w="120000" h="1" extrusionOk="0">
                <a:moveTo>
                  <a:pt x="0" y="1"/>
                </a:moveTo>
                <a:cubicBezTo>
                  <a:pt x="0" y="1"/>
                  <a:pt x="0" y="1"/>
                  <a:pt x="0" y="1"/>
                </a:cubicBezTo>
                <a:cubicBezTo>
                  <a:pt x="0" y="1"/>
                  <a:pt x="0" y="1"/>
                  <a:pt x="0" y="1"/>
                </a:cubicBezTo>
                <a:cubicBezTo>
                  <a:pt x="0" y="1"/>
                  <a:pt x="0" y="1"/>
                  <a:pt x="0" y="0"/>
                </a:cubicBezTo>
                <a:cubicBezTo>
                  <a:pt x="0" y="0"/>
                  <a:pt x="0" y="0"/>
                  <a:pt x="0" y="0"/>
                </a:cubicBezTo>
                <a:cubicBezTo>
                  <a:pt x="0" y="0"/>
                  <a:pt x="0" y="0"/>
                  <a:pt x="0" y="0"/>
                </a:cubicBezTo>
                <a:cubicBezTo>
                  <a:pt x="0" y="0"/>
                  <a:pt x="0" y="0"/>
                  <a:pt x="0" y="0"/>
                </a:cubicBezTo>
                <a:cubicBezTo>
                  <a:pt x="0" y="0"/>
                  <a:pt x="0" y="0"/>
                  <a:pt x="0" y="0"/>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64" name="Google Shape;1364;p6"/>
          <p:cNvSpPr/>
          <p:nvPr/>
        </p:nvSpPr>
        <p:spPr>
          <a:xfrm>
            <a:off x="6898333" y="419094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65" name="Google Shape;1365;p6"/>
          <p:cNvSpPr/>
          <p:nvPr/>
        </p:nvSpPr>
        <p:spPr>
          <a:xfrm>
            <a:off x="6885057" y="419094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66" name="Google Shape;1366;p6"/>
          <p:cNvSpPr/>
          <p:nvPr/>
        </p:nvSpPr>
        <p:spPr>
          <a:xfrm>
            <a:off x="6834614" y="4267932"/>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67" name="Google Shape;1367;p6"/>
          <p:cNvSpPr/>
          <p:nvPr/>
        </p:nvSpPr>
        <p:spPr>
          <a:xfrm>
            <a:off x="6834614" y="4246693"/>
            <a:ext cx="7966" cy="7966"/>
          </a:xfrm>
          <a:custGeom>
            <a:avLst/>
            <a:gdLst/>
            <a:ahLst/>
            <a:cxnLst/>
            <a:rect l="l" t="t" r="r" b="b"/>
            <a:pathLst>
              <a:path w="1" h="1" extrusionOk="0">
                <a:moveTo>
                  <a:pt x="0" y="0"/>
                </a:moveTo>
                <a:cubicBezTo>
                  <a:pt x="0" y="0"/>
                  <a:pt x="0" y="0"/>
                  <a:pt x="0" y="0"/>
                </a:cubicBezTo>
                <a:cubicBezTo>
                  <a:pt x="0" y="1"/>
                  <a:pt x="0" y="1"/>
                  <a:pt x="0"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68" name="Google Shape;1368;p6"/>
          <p:cNvSpPr/>
          <p:nvPr/>
        </p:nvSpPr>
        <p:spPr>
          <a:xfrm>
            <a:off x="6877093" y="4254658"/>
            <a:ext cx="0" cy="7966"/>
          </a:xfrm>
          <a:custGeom>
            <a:avLst/>
            <a:gdLst/>
            <a:ahLst/>
            <a:cxnLst/>
            <a:rect l="l" t="t" r="r" b="b"/>
            <a:pathLst>
              <a:path w="120000" h="1" extrusionOk="0">
                <a:moveTo>
                  <a:pt x="0" y="1"/>
                </a:moveTo>
                <a:cubicBezTo>
                  <a:pt x="0" y="1"/>
                  <a:pt x="0" y="1"/>
                  <a:pt x="0" y="1"/>
                </a:cubicBezTo>
                <a:cubicBezTo>
                  <a:pt x="0" y="1"/>
                  <a:pt x="0" y="1"/>
                  <a:pt x="0" y="1"/>
                </a:cubicBezTo>
                <a:cubicBezTo>
                  <a:pt x="0" y="1"/>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69" name="Google Shape;1369;p6"/>
          <p:cNvSpPr/>
          <p:nvPr/>
        </p:nvSpPr>
        <p:spPr>
          <a:xfrm>
            <a:off x="7041700" y="3444900"/>
            <a:ext cx="0" cy="5310"/>
          </a:xfrm>
          <a:custGeom>
            <a:avLst/>
            <a:gdLst/>
            <a:ahLst/>
            <a:cxnLst/>
            <a:rect l="l" t="t" r="r" b="b"/>
            <a:pathLst>
              <a:path w="120000" h="1" extrusionOk="0">
                <a:moveTo>
                  <a:pt x="0" y="1"/>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70" name="Google Shape;1370;p6"/>
          <p:cNvSpPr/>
          <p:nvPr/>
        </p:nvSpPr>
        <p:spPr>
          <a:xfrm>
            <a:off x="7185066" y="3521894"/>
            <a:ext cx="5310" cy="0"/>
          </a:xfrm>
          <a:custGeom>
            <a:avLst/>
            <a:gdLst/>
            <a:ahLst/>
            <a:cxnLst/>
            <a:rect l="l" t="t" r="r" b="b"/>
            <a:pathLst>
              <a:path w="1" h="120000" extrusionOk="0">
                <a:moveTo>
                  <a:pt x="0" y="0"/>
                </a:moveTo>
                <a:cubicBezTo>
                  <a:pt x="1" y="0"/>
                  <a:pt x="1" y="0"/>
                  <a:pt x="1" y="0"/>
                </a:cubicBezTo>
                <a:cubicBezTo>
                  <a:pt x="1" y="0"/>
                  <a:pt x="1" y="0"/>
                  <a:pt x="1" y="0"/>
                </a:cubicBezTo>
                <a:cubicBezTo>
                  <a:pt x="1" y="0"/>
                  <a:pt x="1"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71" name="Google Shape;1371;p6"/>
          <p:cNvSpPr/>
          <p:nvPr/>
        </p:nvSpPr>
        <p:spPr>
          <a:xfrm>
            <a:off x="7190376" y="3529858"/>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72" name="Google Shape;1372;p6"/>
          <p:cNvSpPr/>
          <p:nvPr/>
        </p:nvSpPr>
        <p:spPr>
          <a:xfrm>
            <a:off x="7139932" y="3436936"/>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73" name="Google Shape;1373;p6"/>
          <p:cNvSpPr/>
          <p:nvPr/>
        </p:nvSpPr>
        <p:spPr>
          <a:xfrm>
            <a:off x="7185066" y="3551098"/>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74" name="Google Shape;1374;p6"/>
          <p:cNvSpPr/>
          <p:nvPr/>
        </p:nvSpPr>
        <p:spPr>
          <a:xfrm>
            <a:off x="7185066" y="3551098"/>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75" name="Google Shape;1375;p6"/>
          <p:cNvSpPr/>
          <p:nvPr/>
        </p:nvSpPr>
        <p:spPr>
          <a:xfrm>
            <a:off x="7185066" y="3521894"/>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76" name="Google Shape;1376;p6"/>
          <p:cNvSpPr/>
          <p:nvPr/>
        </p:nvSpPr>
        <p:spPr>
          <a:xfrm>
            <a:off x="7185066" y="3521894"/>
            <a:ext cx="0" cy="7966"/>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77" name="Google Shape;1377;p6"/>
          <p:cNvSpPr/>
          <p:nvPr/>
        </p:nvSpPr>
        <p:spPr>
          <a:xfrm>
            <a:off x="7169137" y="3537824"/>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78" name="Google Shape;1378;p6"/>
          <p:cNvSpPr/>
          <p:nvPr/>
        </p:nvSpPr>
        <p:spPr>
          <a:xfrm>
            <a:off x="7155861" y="3487379"/>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79" name="Google Shape;1379;p6"/>
          <p:cNvSpPr/>
          <p:nvPr/>
        </p:nvSpPr>
        <p:spPr>
          <a:xfrm>
            <a:off x="7169137" y="3543134"/>
            <a:ext cx="7966" cy="0"/>
          </a:xfrm>
          <a:custGeom>
            <a:avLst/>
            <a:gdLst/>
            <a:ahLst/>
            <a:cxnLst/>
            <a:rect l="l" t="t" r="r" b="b"/>
            <a:pathLst>
              <a:path w="1" h="120000" extrusionOk="0">
                <a:moveTo>
                  <a:pt x="1" y="0"/>
                </a:move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80" name="Google Shape;1380;p6"/>
          <p:cNvSpPr/>
          <p:nvPr/>
        </p:nvSpPr>
        <p:spPr>
          <a:xfrm>
            <a:off x="7185066" y="3529858"/>
            <a:ext cx="0" cy="7966"/>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81" name="Google Shape;1381;p6"/>
          <p:cNvSpPr/>
          <p:nvPr/>
        </p:nvSpPr>
        <p:spPr>
          <a:xfrm>
            <a:off x="7155861" y="3529858"/>
            <a:ext cx="5310" cy="0"/>
          </a:xfrm>
          <a:custGeom>
            <a:avLst/>
            <a:gdLst/>
            <a:ahLst/>
            <a:cxnLst/>
            <a:rect l="l" t="t" r="r" b="b"/>
            <a:pathLst>
              <a:path w="1" h="120000" extrusionOk="0">
                <a:moveTo>
                  <a:pt x="0"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82" name="Google Shape;1382;p6"/>
          <p:cNvSpPr/>
          <p:nvPr/>
        </p:nvSpPr>
        <p:spPr>
          <a:xfrm>
            <a:off x="7185066" y="3529858"/>
            <a:ext cx="0" cy="7966"/>
          </a:xfrm>
          <a:custGeom>
            <a:avLst/>
            <a:gdLst/>
            <a:ahLst/>
            <a:cxnLst/>
            <a:rect l="l" t="t" r="r" b="b"/>
            <a:pathLst>
              <a:path w="120000" h="1" extrusionOk="0">
                <a:moveTo>
                  <a:pt x="0" y="1"/>
                </a:move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83" name="Google Shape;1383;p6"/>
          <p:cNvSpPr/>
          <p:nvPr/>
        </p:nvSpPr>
        <p:spPr>
          <a:xfrm>
            <a:off x="7147897" y="3458176"/>
            <a:ext cx="0" cy="7966"/>
          </a:xfrm>
          <a:custGeom>
            <a:avLst/>
            <a:gdLst/>
            <a:ahLst/>
            <a:cxnLst/>
            <a:rect l="l" t="t" r="r" b="b"/>
            <a:pathLst>
              <a:path w="120000" h="1" extrusionOk="0">
                <a:moveTo>
                  <a:pt x="0" y="0"/>
                </a:moveTo>
                <a:cubicBezTo>
                  <a:pt x="0" y="0"/>
                  <a:pt x="0" y="1"/>
                  <a:pt x="0" y="1"/>
                </a:cubicBezTo>
                <a:cubicBezTo>
                  <a:pt x="0" y="1"/>
                  <a:pt x="0" y="1"/>
                  <a:pt x="0" y="1"/>
                </a:cubicBezTo>
                <a:cubicBezTo>
                  <a:pt x="0" y="1"/>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84" name="Google Shape;1384;p6"/>
          <p:cNvSpPr/>
          <p:nvPr/>
        </p:nvSpPr>
        <p:spPr>
          <a:xfrm>
            <a:off x="7161171" y="3516584"/>
            <a:ext cx="7966" cy="0"/>
          </a:xfrm>
          <a:custGeom>
            <a:avLst/>
            <a:gdLst/>
            <a:ahLst/>
            <a:cxnLst/>
            <a:rect l="l" t="t" r="r" b="b"/>
            <a:pathLst>
              <a:path w="1" h="120000" extrusionOk="0">
                <a:moveTo>
                  <a:pt x="1" y="0"/>
                </a:moveTo>
                <a:cubicBezTo>
                  <a:pt x="1" y="0"/>
                  <a:pt x="1" y="0"/>
                  <a:pt x="1" y="0"/>
                </a:cubicBezTo>
                <a:cubicBezTo>
                  <a:pt x="1" y="0"/>
                  <a:pt x="0" y="0"/>
                  <a:pt x="0" y="0"/>
                </a:cubicBezTo>
                <a:cubicBezTo>
                  <a:pt x="0" y="0"/>
                  <a:pt x="0" y="0"/>
                  <a:pt x="0" y="0"/>
                </a:cubicBezTo>
                <a:cubicBezTo>
                  <a:pt x="0" y="0"/>
                  <a:pt x="0" y="0"/>
                  <a:pt x="0" y="0"/>
                </a:cubicBezTo>
                <a:cubicBezTo>
                  <a:pt x="0" y="0"/>
                  <a:pt x="0" y="0"/>
                  <a:pt x="0" y="0"/>
                </a:cubicBezTo>
                <a:cubicBezTo>
                  <a:pt x="0"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85" name="Google Shape;1385;p6"/>
          <p:cNvSpPr/>
          <p:nvPr/>
        </p:nvSpPr>
        <p:spPr>
          <a:xfrm>
            <a:off x="7134622" y="3428970"/>
            <a:ext cx="5310" cy="7966"/>
          </a:xfrm>
          <a:custGeom>
            <a:avLst/>
            <a:gdLst/>
            <a:ahLst/>
            <a:cxnLst/>
            <a:rect l="l" t="t" r="r" b="b"/>
            <a:pathLst>
              <a:path w="1" h="1" extrusionOk="0">
                <a:moveTo>
                  <a:pt x="1" y="0"/>
                </a:moveTo>
                <a:cubicBezTo>
                  <a:pt x="1" y="0"/>
                  <a:pt x="1" y="0"/>
                  <a:pt x="1" y="0"/>
                </a:cubicBezTo>
                <a:cubicBezTo>
                  <a:pt x="1" y="0"/>
                  <a:pt x="1" y="0"/>
                  <a:pt x="1" y="0"/>
                </a:cubicBezTo>
                <a:cubicBezTo>
                  <a:pt x="0" y="0"/>
                  <a:pt x="0" y="0"/>
                  <a:pt x="0" y="0"/>
                </a:cubicBezTo>
                <a:cubicBezTo>
                  <a:pt x="0" y="0"/>
                  <a:pt x="0" y="0"/>
                  <a:pt x="0" y="0"/>
                </a:cubicBezTo>
                <a:cubicBezTo>
                  <a:pt x="0" y="1"/>
                  <a:pt x="0" y="1"/>
                  <a:pt x="0" y="1"/>
                </a:cubicBezTo>
                <a:cubicBezTo>
                  <a:pt x="0" y="1"/>
                  <a:pt x="0" y="1"/>
                  <a:pt x="1" y="1"/>
                </a:cubicBezTo>
                <a:cubicBezTo>
                  <a:pt x="1" y="1"/>
                  <a:pt x="1" y="1"/>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86" name="Google Shape;1386;p6"/>
          <p:cNvSpPr/>
          <p:nvPr/>
        </p:nvSpPr>
        <p:spPr>
          <a:xfrm>
            <a:off x="7139932" y="3450210"/>
            <a:ext cx="0" cy="7966"/>
          </a:xfrm>
          <a:custGeom>
            <a:avLst/>
            <a:gdLst/>
            <a:ahLst/>
            <a:cxnLst/>
            <a:rect l="l" t="t" r="r" b="b"/>
            <a:pathLst>
              <a:path w="120000" h="1" extrusionOk="0">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87" name="Google Shape;1387;p6"/>
          <p:cNvSpPr/>
          <p:nvPr/>
        </p:nvSpPr>
        <p:spPr>
          <a:xfrm>
            <a:off x="7185066" y="3543134"/>
            <a:ext cx="5310" cy="0"/>
          </a:xfrm>
          <a:custGeom>
            <a:avLst/>
            <a:gdLst/>
            <a:ahLst/>
            <a:cxnLst/>
            <a:rect l="l" t="t" r="r" b="b"/>
            <a:pathLst>
              <a:path w="1" h="120000" extrusionOk="0">
                <a:moveTo>
                  <a:pt x="1" y="0"/>
                </a:moveTo>
                <a:cubicBezTo>
                  <a:pt x="1" y="0"/>
                  <a:pt x="1" y="0"/>
                  <a:pt x="1" y="0"/>
                </a:cubicBezTo>
                <a:cubicBezTo>
                  <a:pt x="1" y="0"/>
                  <a:pt x="1"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88" name="Google Shape;1388;p6"/>
          <p:cNvSpPr/>
          <p:nvPr/>
        </p:nvSpPr>
        <p:spPr>
          <a:xfrm>
            <a:off x="7177101" y="3537824"/>
            <a:ext cx="7966" cy="13276"/>
          </a:xfrm>
          <a:custGeom>
            <a:avLst/>
            <a:gdLst/>
            <a:ahLst/>
            <a:cxnLst/>
            <a:rect l="l" t="t" r="r" b="b"/>
            <a:pathLst>
              <a:path w="1" h="2" extrusionOk="0">
                <a:moveTo>
                  <a:pt x="1" y="1"/>
                </a:moveTo>
                <a:cubicBezTo>
                  <a:pt x="1" y="1"/>
                  <a:pt x="1" y="1"/>
                  <a:pt x="1" y="1"/>
                </a:cubicBezTo>
                <a:cubicBezTo>
                  <a:pt x="1" y="1"/>
                  <a:pt x="1" y="1"/>
                  <a:pt x="1" y="1"/>
                </a:cubicBezTo>
                <a:cubicBezTo>
                  <a:pt x="1" y="1"/>
                  <a:pt x="1" y="1"/>
                  <a:pt x="1" y="1"/>
                </a:cubicBezTo>
                <a:cubicBezTo>
                  <a:pt x="1" y="1"/>
                  <a:pt x="1" y="1"/>
                  <a:pt x="1" y="1"/>
                </a:cubicBezTo>
                <a:cubicBezTo>
                  <a:pt x="1" y="1"/>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89" name="Google Shape;1389;p6"/>
          <p:cNvSpPr/>
          <p:nvPr/>
        </p:nvSpPr>
        <p:spPr>
          <a:xfrm>
            <a:off x="7155861" y="3516584"/>
            <a:ext cx="29205" cy="21240"/>
          </a:xfrm>
          <a:custGeom>
            <a:avLst/>
            <a:gdLst/>
            <a:ahLst/>
            <a:cxnLst/>
            <a:rect l="l" t="t" r="r" b="b"/>
            <a:pathLst>
              <a:path w="4" h="3" extrusionOk="0">
                <a:moveTo>
                  <a:pt x="3" y="3"/>
                </a:moveTo>
                <a:cubicBezTo>
                  <a:pt x="3" y="3"/>
                  <a:pt x="3" y="3"/>
                  <a:pt x="3" y="3"/>
                </a:cubicBezTo>
                <a:cubicBezTo>
                  <a:pt x="3" y="3"/>
                  <a:pt x="3" y="3"/>
                  <a:pt x="3" y="3"/>
                </a:cubicBezTo>
                <a:cubicBezTo>
                  <a:pt x="3" y="3"/>
                  <a:pt x="3" y="3"/>
                  <a:pt x="3" y="3"/>
                </a:cubicBezTo>
                <a:cubicBezTo>
                  <a:pt x="3" y="3"/>
                  <a:pt x="3" y="3"/>
                  <a:pt x="4" y="3"/>
                </a:cubicBezTo>
                <a:cubicBezTo>
                  <a:pt x="4" y="2"/>
                  <a:pt x="4" y="2"/>
                  <a:pt x="4" y="2"/>
                </a:cubicBezTo>
                <a:cubicBezTo>
                  <a:pt x="4" y="2"/>
                  <a:pt x="4" y="2"/>
                  <a:pt x="4" y="2"/>
                </a:cubicBezTo>
                <a:cubicBezTo>
                  <a:pt x="4" y="2"/>
                  <a:pt x="4" y="2"/>
                  <a:pt x="4" y="2"/>
                </a:cubicBezTo>
                <a:cubicBezTo>
                  <a:pt x="4" y="2"/>
                  <a:pt x="4" y="2"/>
                  <a:pt x="4" y="2"/>
                </a:cubicBezTo>
                <a:cubicBezTo>
                  <a:pt x="3" y="2"/>
                  <a:pt x="3" y="2"/>
                  <a:pt x="3" y="2"/>
                </a:cubicBezTo>
                <a:cubicBezTo>
                  <a:pt x="3" y="2"/>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2" y="1"/>
                  <a:pt x="2" y="1"/>
                  <a:pt x="2" y="1"/>
                </a:cubicBezTo>
                <a:cubicBezTo>
                  <a:pt x="2" y="1"/>
                  <a:pt x="2" y="1"/>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1" y="1"/>
                  <a:pt x="1" y="1"/>
                  <a:pt x="0" y="1"/>
                </a:cubicBezTo>
                <a:cubicBezTo>
                  <a:pt x="0" y="1"/>
                  <a:pt x="0" y="1"/>
                  <a:pt x="0" y="1"/>
                </a:cubicBezTo>
                <a:cubicBezTo>
                  <a:pt x="0" y="1"/>
                  <a:pt x="0" y="1"/>
                  <a:pt x="0" y="1"/>
                </a:cubicBezTo>
                <a:cubicBezTo>
                  <a:pt x="0" y="1"/>
                  <a:pt x="0" y="1"/>
                  <a:pt x="0"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2" y="1"/>
                  <a:pt x="2" y="1"/>
                </a:cubicBezTo>
                <a:cubicBezTo>
                  <a:pt x="2" y="1"/>
                  <a:pt x="2" y="2"/>
                  <a:pt x="2" y="2"/>
                </a:cubicBezTo>
                <a:cubicBezTo>
                  <a:pt x="2" y="2"/>
                  <a:pt x="1" y="2"/>
                  <a:pt x="1" y="2"/>
                </a:cubicBezTo>
                <a:cubicBezTo>
                  <a:pt x="1" y="2"/>
                  <a:pt x="1" y="2"/>
                  <a:pt x="1" y="2"/>
                </a:cubicBezTo>
                <a:cubicBezTo>
                  <a:pt x="1" y="2"/>
                  <a:pt x="1" y="2"/>
                  <a:pt x="1" y="2"/>
                </a:cubicBezTo>
                <a:cubicBezTo>
                  <a:pt x="1" y="2"/>
                  <a:pt x="1" y="2"/>
                  <a:pt x="1" y="2"/>
                </a:cubicBezTo>
                <a:cubicBezTo>
                  <a:pt x="1" y="2"/>
                  <a:pt x="1" y="2"/>
                  <a:pt x="1" y="2"/>
                </a:cubicBezTo>
                <a:cubicBezTo>
                  <a:pt x="1" y="2"/>
                  <a:pt x="2" y="2"/>
                  <a:pt x="2" y="2"/>
                </a:cubicBezTo>
                <a:cubicBezTo>
                  <a:pt x="2" y="2"/>
                  <a:pt x="2" y="2"/>
                  <a:pt x="2" y="2"/>
                </a:cubicBezTo>
                <a:cubicBezTo>
                  <a:pt x="2" y="2"/>
                  <a:pt x="2" y="2"/>
                  <a:pt x="2" y="2"/>
                </a:cubicBezTo>
                <a:cubicBezTo>
                  <a:pt x="2" y="2"/>
                  <a:pt x="2" y="2"/>
                  <a:pt x="2" y="2"/>
                </a:cubicBezTo>
                <a:cubicBezTo>
                  <a:pt x="2" y="2"/>
                  <a:pt x="2" y="2"/>
                  <a:pt x="2" y="3"/>
                </a:cubicBezTo>
                <a:cubicBezTo>
                  <a:pt x="2" y="3"/>
                  <a:pt x="2" y="3"/>
                  <a:pt x="2" y="3"/>
                </a:cubicBezTo>
                <a:cubicBezTo>
                  <a:pt x="2" y="3"/>
                  <a:pt x="2" y="3"/>
                  <a:pt x="2" y="3"/>
                </a:cubicBezTo>
                <a:cubicBezTo>
                  <a:pt x="2" y="3"/>
                  <a:pt x="2"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90" name="Google Shape;1390;p6"/>
          <p:cNvSpPr/>
          <p:nvPr/>
        </p:nvSpPr>
        <p:spPr>
          <a:xfrm>
            <a:off x="7617821" y="3500655"/>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91" name="Google Shape;1391;p6"/>
          <p:cNvSpPr/>
          <p:nvPr/>
        </p:nvSpPr>
        <p:spPr>
          <a:xfrm>
            <a:off x="7639061" y="3492689"/>
            <a:ext cx="7966" cy="7966"/>
          </a:xfrm>
          <a:custGeom>
            <a:avLst/>
            <a:gdLst/>
            <a:ahLst/>
            <a:cxnLst/>
            <a:rect l="l" t="t" r="r" b="b"/>
            <a:pathLst>
              <a:path w="1" h="1" extrusionOk="0">
                <a:moveTo>
                  <a:pt x="0" y="0"/>
                </a:moveTo>
                <a:cubicBezTo>
                  <a:pt x="0" y="0"/>
                  <a:pt x="0" y="0"/>
                  <a:pt x="0" y="1"/>
                </a:cubicBezTo>
                <a:cubicBezTo>
                  <a:pt x="0" y="1"/>
                  <a:pt x="0" y="1"/>
                  <a:pt x="0" y="1"/>
                </a:cubicBezTo>
                <a:cubicBezTo>
                  <a:pt x="0" y="1"/>
                  <a:pt x="0" y="1"/>
                  <a:pt x="1" y="1"/>
                </a:cubicBezTo>
                <a:cubicBezTo>
                  <a:pt x="1" y="1"/>
                  <a:pt x="1" y="1"/>
                  <a:pt x="1" y="1"/>
                </a:cubicBezTo>
                <a:cubicBezTo>
                  <a:pt x="1" y="1"/>
                  <a:pt x="1" y="1"/>
                  <a:pt x="1" y="1"/>
                </a:cubicBezTo>
                <a:cubicBezTo>
                  <a:pt x="1" y="0"/>
                  <a:pt x="1" y="0"/>
                  <a:pt x="1" y="0"/>
                </a:cubicBezTo>
                <a:cubicBezTo>
                  <a:pt x="1" y="0"/>
                  <a:pt x="1" y="0"/>
                  <a:pt x="1"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92" name="Google Shape;1392;p6"/>
          <p:cNvSpPr/>
          <p:nvPr/>
        </p:nvSpPr>
        <p:spPr>
          <a:xfrm>
            <a:off x="7625787" y="3492689"/>
            <a:ext cx="7966" cy="7966"/>
          </a:xfrm>
          <a:custGeom>
            <a:avLst/>
            <a:gdLst/>
            <a:ahLst/>
            <a:cxnLst/>
            <a:rect l="l" t="t" r="r" b="b"/>
            <a:pathLst>
              <a:path w="1" h="1" extrusionOk="0">
                <a:moveTo>
                  <a:pt x="0" y="0"/>
                </a:move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1" y="1"/>
                  <a:pt x="1" y="1"/>
                </a:cubicBezTo>
                <a:cubicBezTo>
                  <a:pt x="1" y="1"/>
                  <a:pt x="1" y="1"/>
                  <a:pt x="1" y="1"/>
                </a:cubicBezTo>
                <a:cubicBezTo>
                  <a:pt x="1" y="1"/>
                  <a:pt x="0" y="1"/>
                  <a:pt x="0" y="1"/>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93" name="Google Shape;1393;p6"/>
          <p:cNvSpPr/>
          <p:nvPr/>
        </p:nvSpPr>
        <p:spPr>
          <a:xfrm>
            <a:off x="7633751" y="3492689"/>
            <a:ext cx="5310" cy="7966"/>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1" y="1"/>
                </a:cubicBezTo>
                <a:cubicBezTo>
                  <a:pt x="1" y="0"/>
                  <a:pt x="1" y="0"/>
                  <a:pt x="1"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95" name="Google Shape;1395;p6"/>
          <p:cNvSpPr/>
          <p:nvPr/>
        </p:nvSpPr>
        <p:spPr>
          <a:xfrm>
            <a:off x="7113382" y="3564373"/>
            <a:ext cx="5310" cy="0"/>
          </a:xfrm>
          <a:custGeom>
            <a:avLst/>
            <a:gdLst/>
            <a:ahLst/>
            <a:cxnLst/>
            <a:rect l="l" t="t" r="r" b="b"/>
            <a:pathLst>
              <a:path w="1" h="120000" extrusionOk="0">
                <a:moveTo>
                  <a:pt x="1" y="0"/>
                </a:moveTo>
                <a:cubicBezTo>
                  <a:pt x="1" y="0"/>
                  <a:pt x="1" y="0"/>
                  <a:pt x="0" y="0"/>
                </a:cubicBezTo>
                <a:cubicBezTo>
                  <a:pt x="0" y="0"/>
                  <a:pt x="0" y="0"/>
                  <a:pt x="0" y="0"/>
                </a:cubicBezTo>
                <a:cubicBezTo>
                  <a:pt x="1" y="0"/>
                  <a:pt x="1" y="0"/>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96" name="Google Shape;1396;p6"/>
          <p:cNvSpPr/>
          <p:nvPr/>
        </p:nvSpPr>
        <p:spPr>
          <a:xfrm>
            <a:off x="7118692" y="3564373"/>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97" name="Google Shape;1397;p6"/>
          <p:cNvSpPr/>
          <p:nvPr/>
        </p:nvSpPr>
        <p:spPr>
          <a:xfrm>
            <a:off x="7118692" y="3572337"/>
            <a:ext cx="7966" cy="0"/>
          </a:xfrm>
          <a:custGeom>
            <a:avLst/>
            <a:gdLst/>
            <a:ahLst/>
            <a:cxnLst/>
            <a:rect l="l" t="t" r="r" b="b"/>
            <a:pathLst>
              <a:path w="1" h="120000" extrusionOk="0">
                <a:moveTo>
                  <a:pt x="1" y="0"/>
                </a:moveTo>
                <a:cubicBezTo>
                  <a:pt x="1" y="0"/>
                  <a:pt x="1" y="0"/>
                  <a:pt x="0" y="0"/>
                </a:cubicBezTo>
                <a:cubicBezTo>
                  <a:pt x="0" y="0"/>
                  <a:pt x="0" y="0"/>
                  <a:pt x="0" y="0"/>
                </a:cubicBezTo>
                <a:cubicBezTo>
                  <a:pt x="1" y="0"/>
                  <a:pt x="1" y="0"/>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98" name="Google Shape;1398;p6"/>
          <p:cNvSpPr/>
          <p:nvPr/>
        </p:nvSpPr>
        <p:spPr>
          <a:xfrm>
            <a:off x="7118692" y="358030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399" name="Google Shape;1399;p6"/>
          <p:cNvSpPr/>
          <p:nvPr/>
        </p:nvSpPr>
        <p:spPr>
          <a:xfrm>
            <a:off x="7092143" y="3559063"/>
            <a:ext cx="5310" cy="0"/>
          </a:xfrm>
          <a:custGeom>
            <a:avLst/>
            <a:gdLst/>
            <a:ahLst/>
            <a:cxnLst/>
            <a:rect l="l" t="t" r="r" b="b"/>
            <a:pathLst>
              <a:path w="1" h="120000" extrusionOk="0">
                <a:moveTo>
                  <a:pt x="0" y="0"/>
                </a:move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00" name="Google Shape;1400;p6"/>
          <p:cNvSpPr/>
          <p:nvPr/>
        </p:nvSpPr>
        <p:spPr>
          <a:xfrm>
            <a:off x="7105418" y="3543134"/>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01" name="Google Shape;1401;p6"/>
          <p:cNvSpPr/>
          <p:nvPr/>
        </p:nvSpPr>
        <p:spPr>
          <a:xfrm>
            <a:off x="7092143" y="3551098"/>
            <a:ext cx="0" cy="7966"/>
          </a:xfrm>
          <a:custGeom>
            <a:avLst/>
            <a:gdLst/>
            <a:ahLst/>
            <a:cxnLst/>
            <a:rect l="l" t="t" r="r" b="b"/>
            <a:pathLst>
              <a:path w="120000" h="1" extrusionOk="0">
                <a:moveTo>
                  <a:pt x="0" y="1"/>
                </a:moveTo>
                <a:cubicBezTo>
                  <a:pt x="0" y="1"/>
                  <a:pt x="0" y="1"/>
                  <a:pt x="0" y="1"/>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02" name="Google Shape;1402;p6"/>
          <p:cNvSpPr/>
          <p:nvPr/>
        </p:nvSpPr>
        <p:spPr>
          <a:xfrm>
            <a:off x="7113382" y="3537824"/>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03" name="Google Shape;1403;p6"/>
          <p:cNvSpPr/>
          <p:nvPr/>
        </p:nvSpPr>
        <p:spPr>
          <a:xfrm>
            <a:off x="7105418" y="3551098"/>
            <a:ext cx="13276" cy="29205"/>
          </a:xfrm>
          <a:custGeom>
            <a:avLst/>
            <a:gdLst/>
            <a:ahLst/>
            <a:cxnLst/>
            <a:rect l="l" t="t" r="r" b="b"/>
            <a:pathLst>
              <a:path w="2" h="4" extrusionOk="0">
                <a:moveTo>
                  <a:pt x="2" y="3"/>
                </a:move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4"/>
                </a:cubicBezTo>
                <a:cubicBezTo>
                  <a:pt x="0" y="4"/>
                  <a:pt x="0" y="4"/>
                  <a:pt x="0" y="4"/>
                </a:cubicBezTo>
                <a:cubicBezTo>
                  <a:pt x="0" y="4"/>
                  <a:pt x="0" y="4"/>
                  <a:pt x="1" y="4"/>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04" name="Google Shape;1404;p6"/>
          <p:cNvSpPr/>
          <p:nvPr/>
        </p:nvSpPr>
        <p:spPr>
          <a:xfrm>
            <a:off x="7211616" y="3721014"/>
            <a:ext cx="0" cy="7966"/>
          </a:xfrm>
          <a:custGeom>
            <a:avLst/>
            <a:gdLst/>
            <a:ahLst/>
            <a:cxnLst/>
            <a:rect l="l" t="t" r="r" b="b"/>
            <a:pathLst>
              <a:path w="120000" h="1" extrusionOk="0">
                <a:moveTo>
                  <a:pt x="0" y="0"/>
                </a:moveTo>
                <a:cubicBezTo>
                  <a:pt x="0" y="0"/>
                  <a:pt x="0" y="0"/>
                  <a:pt x="0" y="1"/>
                </a:cubicBezTo>
                <a:cubicBezTo>
                  <a:pt x="0" y="1"/>
                  <a:pt x="0" y="1"/>
                  <a:pt x="0" y="1"/>
                </a:cubicBezTo>
                <a:cubicBezTo>
                  <a:pt x="0" y="1"/>
                  <a:pt x="0" y="1"/>
                  <a:pt x="0" y="1"/>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05" name="Google Shape;1405;p6"/>
          <p:cNvSpPr/>
          <p:nvPr/>
        </p:nvSpPr>
        <p:spPr>
          <a:xfrm>
            <a:off x="7097452" y="4453778"/>
            <a:ext cx="0" cy="7966"/>
          </a:xfrm>
          <a:custGeom>
            <a:avLst/>
            <a:gdLst/>
            <a:ahLst/>
            <a:cxnLst/>
            <a:rect l="l" t="t" r="r" b="b"/>
            <a:pathLst>
              <a:path w="120000" h="1" extrusionOk="0">
                <a:moveTo>
                  <a:pt x="0" y="0"/>
                </a:moveTo>
                <a:cubicBezTo>
                  <a:pt x="0" y="0"/>
                  <a:pt x="0" y="0"/>
                  <a:pt x="0" y="0"/>
                </a:cubicBezTo>
                <a:cubicBezTo>
                  <a:pt x="0" y="1"/>
                  <a:pt x="0" y="1"/>
                  <a:pt x="0" y="1"/>
                </a:cubicBezTo>
                <a:cubicBezTo>
                  <a:pt x="0" y="1"/>
                  <a:pt x="0" y="1"/>
                  <a:pt x="0" y="1"/>
                </a:cubicBezTo>
                <a:cubicBezTo>
                  <a:pt x="0" y="1"/>
                  <a:pt x="0" y="1"/>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06" name="Google Shape;1406;p6"/>
          <p:cNvSpPr/>
          <p:nvPr/>
        </p:nvSpPr>
        <p:spPr>
          <a:xfrm>
            <a:off x="7092143" y="4504223"/>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07" name="Google Shape;1407;p6"/>
          <p:cNvSpPr/>
          <p:nvPr/>
        </p:nvSpPr>
        <p:spPr>
          <a:xfrm>
            <a:off x="7092143" y="4509533"/>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08" name="Google Shape;1408;p6"/>
          <p:cNvSpPr/>
          <p:nvPr/>
        </p:nvSpPr>
        <p:spPr>
          <a:xfrm>
            <a:off x="7084179" y="4496257"/>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09" name="Google Shape;1409;p6"/>
          <p:cNvSpPr/>
          <p:nvPr/>
        </p:nvSpPr>
        <p:spPr>
          <a:xfrm>
            <a:off x="7084179" y="452546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10" name="Google Shape;1410;p6"/>
          <p:cNvSpPr/>
          <p:nvPr/>
        </p:nvSpPr>
        <p:spPr>
          <a:xfrm>
            <a:off x="7084179" y="4517497"/>
            <a:ext cx="0" cy="7966"/>
          </a:xfrm>
          <a:custGeom>
            <a:avLst/>
            <a:gdLst/>
            <a:ahLst/>
            <a:cxnLst/>
            <a:rect l="l" t="t" r="r" b="b"/>
            <a:pathLst>
              <a:path w="120000" h="1" extrusionOk="0">
                <a:moveTo>
                  <a:pt x="0" y="1"/>
                </a:moveTo>
                <a:cubicBezTo>
                  <a:pt x="0" y="1"/>
                  <a:pt x="0" y="1"/>
                  <a:pt x="0" y="1"/>
                </a:cubicBezTo>
                <a:cubicBezTo>
                  <a:pt x="0" y="1"/>
                  <a:pt x="0" y="1"/>
                  <a:pt x="0"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11" name="Google Shape;1411;p6"/>
          <p:cNvSpPr/>
          <p:nvPr/>
        </p:nvSpPr>
        <p:spPr>
          <a:xfrm>
            <a:off x="7092143" y="4488293"/>
            <a:ext cx="5310" cy="15930"/>
          </a:xfrm>
          <a:custGeom>
            <a:avLst/>
            <a:gdLst/>
            <a:ahLst/>
            <a:cxnLst/>
            <a:rect l="l" t="t" r="r" b="b"/>
            <a:pathLst>
              <a:path w="1" h="2" extrusionOk="0">
                <a:moveTo>
                  <a:pt x="1" y="2"/>
                </a:moveTo>
                <a:cubicBezTo>
                  <a:pt x="1" y="2"/>
                  <a:pt x="1" y="2"/>
                  <a:pt x="1" y="2"/>
                </a:cubicBezTo>
                <a:cubicBezTo>
                  <a:pt x="1" y="2"/>
                  <a:pt x="1" y="2"/>
                  <a:pt x="1" y="2"/>
                </a:cubicBezTo>
                <a:cubicBezTo>
                  <a:pt x="1" y="2"/>
                  <a:pt x="1" y="2"/>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1" y="2"/>
                  <a:pt x="1" y="2"/>
                  <a:pt x="1" y="2"/>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12" name="Google Shape;1412;p6"/>
          <p:cNvSpPr/>
          <p:nvPr/>
        </p:nvSpPr>
        <p:spPr>
          <a:xfrm>
            <a:off x="7092143" y="4374130"/>
            <a:ext cx="5310" cy="29205"/>
          </a:xfrm>
          <a:custGeom>
            <a:avLst/>
            <a:gdLst/>
            <a:ahLst/>
            <a:cxnLst/>
            <a:rect l="l" t="t" r="r" b="b"/>
            <a:pathLst>
              <a:path w="1" h="4" extrusionOk="0">
                <a:moveTo>
                  <a:pt x="1" y="1"/>
                </a:moveTo>
                <a:cubicBezTo>
                  <a:pt x="1" y="1"/>
                  <a:pt x="1" y="1"/>
                  <a:pt x="1" y="1"/>
                </a:cubicBezTo>
                <a:cubicBezTo>
                  <a:pt x="1" y="1"/>
                  <a:pt x="1" y="1"/>
                  <a:pt x="1" y="1"/>
                </a:cubicBezTo>
                <a:cubicBezTo>
                  <a:pt x="1" y="1"/>
                  <a:pt x="1" y="1"/>
                  <a:pt x="1" y="0"/>
                </a:cubicBezTo>
                <a:cubicBezTo>
                  <a:pt x="1" y="0"/>
                  <a:pt x="1" y="0"/>
                  <a:pt x="1" y="0"/>
                </a:cubicBezTo>
                <a:cubicBezTo>
                  <a:pt x="1" y="1"/>
                  <a:pt x="1" y="1"/>
                  <a:pt x="1" y="1"/>
                </a:cubicBezTo>
                <a:cubicBezTo>
                  <a:pt x="1" y="1"/>
                  <a:pt x="1" y="1"/>
                  <a:pt x="1" y="1"/>
                </a:cubicBezTo>
                <a:cubicBezTo>
                  <a:pt x="1" y="1"/>
                  <a:pt x="1" y="1"/>
                  <a:pt x="1" y="0"/>
                </a:cubicBezTo>
                <a:cubicBezTo>
                  <a:pt x="1" y="0"/>
                  <a:pt x="1" y="0"/>
                  <a:pt x="1" y="0"/>
                </a:cubicBezTo>
                <a:cubicBezTo>
                  <a:pt x="1" y="0"/>
                  <a:pt x="1"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1" y="4"/>
                  <a:pt x="1" y="4"/>
                </a:cubicBezTo>
                <a:cubicBezTo>
                  <a:pt x="1" y="4"/>
                  <a:pt x="1" y="4"/>
                  <a:pt x="1" y="4"/>
                </a:cubicBezTo>
                <a:cubicBezTo>
                  <a:pt x="1" y="4"/>
                  <a:pt x="1" y="4"/>
                  <a:pt x="1" y="4"/>
                </a:cubicBezTo>
                <a:cubicBezTo>
                  <a:pt x="1" y="4"/>
                  <a:pt x="1" y="4"/>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2"/>
                </a:cubicBezTo>
                <a:cubicBezTo>
                  <a:pt x="1" y="2"/>
                  <a:pt x="1" y="2"/>
                  <a:pt x="1" y="2"/>
                </a:cubicBezTo>
                <a:cubicBezTo>
                  <a:pt x="1" y="2"/>
                  <a:pt x="1" y="2"/>
                  <a:pt x="1" y="2"/>
                </a:cubicBezTo>
                <a:cubicBezTo>
                  <a:pt x="1" y="2"/>
                  <a:pt x="1" y="2"/>
                  <a:pt x="1" y="2"/>
                </a:cubicBezTo>
                <a:cubicBezTo>
                  <a:pt x="1" y="2"/>
                  <a:pt x="1" y="2"/>
                  <a:pt x="1" y="2"/>
                </a:cubicBezTo>
                <a:cubicBezTo>
                  <a:pt x="1" y="1"/>
                  <a:pt x="1" y="1"/>
                  <a:pt x="1" y="1"/>
                </a:cubicBezTo>
                <a:cubicBezTo>
                  <a:pt x="1" y="1"/>
                  <a:pt x="1" y="1"/>
                  <a:pt x="1" y="1"/>
                </a:cubicBezTo>
                <a:cubicBezTo>
                  <a:pt x="1" y="1"/>
                  <a:pt x="1" y="1"/>
                  <a:pt x="1" y="1"/>
                </a:cubicBezTo>
                <a:cubicBezTo>
                  <a:pt x="1" y="1"/>
                  <a:pt x="1" y="1"/>
                  <a:pt x="1"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13" name="Google Shape;1413;p6"/>
          <p:cNvSpPr/>
          <p:nvPr/>
        </p:nvSpPr>
        <p:spPr>
          <a:xfrm>
            <a:off x="7076213" y="4411299"/>
            <a:ext cx="15930" cy="26549"/>
          </a:xfrm>
          <a:custGeom>
            <a:avLst/>
            <a:gdLst/>
            <a:ahLst/>
            <a:cxnLst/>
            <a:rect l="l" t="t" r="r" b="b"/>
            <a:pathLst>
              <a:path w="2" h="4" extrusionOk="0">
                <a:moveTo>
                  <a:pt x="1" y="4"/>
                </a:moveTo>
                <a:cubicBezTo>
                  <a:pt x="1"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2"/>
                  <a:pt x="2" y="2"/>
                  <a:pt x="2" y="2"/>
                </a:cubicBezTo>
                <a:cubicBezTo>
                  <a:pt x="2"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4"/>
                  <a:pt x="0" y="4"/>
                  <a:pt x="0" y="4"/>
                </a:cubicBezTo>
                <a:cubicBezTo>
                  <a:pt x="0" y="4"/>
                  <a:pt x="0" y="4"/>
                  <a:pt x="0"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14" name="Google Shape;1414;p6"/>
          <p:cNvSpPr/>
          <p:nvPr/>
        </p:nvSpPr>
        <p:spPr>
          <a:xfrm>
            <a:off x="7118692" y="4652900"/>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15" name="Google Shape;1415;p6"/>
          <p:cNvSpPr/>
          <p:nvPr/>
        </p:nvSpPr>
        <p:spPr>
          <a:xfrm>
            <a:off x="7062939" y="4857330"/>
            <a:ext cx="7966" cy="0"/>
          </a:xfrm>
          <a:custGeom>
            <a:avLst/>
            <a:gdLst/>
            <a:ahLst/>
            <a:cxnLst/>
            <a:rect l="l" t="t" r="r" b="b"/>
            <a:pathLst>
              <a:path w="1" h="120000" extrusionOk="0">
                <a:moveTo>
                  <a:pt x="0"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16" name="Google Shape;1416;p6"/>
          <p:cNvSpPr/>
          <p:nvPr/>
        </p:nvSpPr>
        <p:spPr>
          <a:xfrm>
            <a:off x="7118692" y="463166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17" name="Google Shape;1417;p6"/>
          <p:cNvSpPr/>
          <p:nvPr/>
        </p:nvSpPr>
        <p:spPr>
          <a:xfrm>
            <a:off x="6927536" y="465821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18" name="Google Shape;1418;p6"/>
          <p:cNvSpPr/>
          <p:nvPr/>
        </p:nvSpPr>
        <p:spPr>
          <a:xfrm>
            <a:off x="7118692" y="4623695"/>
            <a:ext cx="7966" cy="0"/>
          </a:xfrm>
          <a:custGeom>
            <a:avLst/>
            <a:gdLst/>
            <a:ahLst/>
            <a:cxnLst/>
            <a:rect l="l" t="t" r="r" b="b"/>
            <a:pathLst>
              <a:path w="1" h="120000" extrusionOk="0">
                <a:moveTo>
                  <a:pt x="1" y="0"/>
                </a:move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19" name="Google Shape;1419;p6"/>
          <p:cNvSpPr/>
          <p:nvPr/>
        </p:nvSpPr>
        <p:spPr>
          <a:xfrm>
            <a:off x="6940812" y="5035212"/>
            <a:ext cx="7966" cy="15930"/>
          </a:xfrm>
          <a:custGeom>
            <a:avLst/>
            <a:gdLst/>
            <a:ahLst/>
            <a:cxnLst/>
            <a:rect l="l" t="t" r="r" b="b"/>
            <a:pathLst>
              <a:path w="1" h="2" extrusionOk="0">
                <a:moveTo>
                  <a:pt x="1" y="1"/>
                </a:move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1"/>
                </a:cubicBezTo>
                <a:cubicBezTo>
                  <a:pt x="1" y="1"/>
                  <a:pt x="1" y="1"/>
                  <a:pt x="1" y="1"/>
                </a:cubicBezTo>
                <a:cubicBezTo>
                  <a:pt x="1" y="1"/>
                  <a:pt x="1" y="1"/>
                  <a:pt x="1" y="1"/>
                </a:cubicBezTo>
                <a:cubicBezTo>
                  <a:pt x="1" y="1"/>
                  <a:pt x="1" y="1"/>
                  <a:pt x="1" y="1"/>
                </a:cubicBezTo>
                <a:cubicBezTo>
                  <a:pt x="1" y="1"/>
                  <a:pt x="1" y="1"/>
                  <a:pt x="1" y="1"/>
                </a:cubicBezTo>
                <a:cubicBezTo>
                  <a:pt x="0" y="1"/>
                  <a:pt x="0" y="1"/>
                  <a:pt x="0" y="1"/>
                </a:cubicBezTo>
                <a:cubicBezTo>
                  <a:pt x="0" y="2"/>
                  <a:pt x="0" y="2"/>
                  <a:pt x="0" y="2"/>
                </a:cubicBezTo>
                <a:cubicBezTo>
                  <a:pt x="0" y="2"/>
                  <a:pt x="0"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20" name="Google Shape;1420;p6"/>
          <p:cNvSpPr/>
          <p:nvPr/>
        </p:nvSpPr>
        <p:spPr>
          <a:xfrm>
            <a:off x="7184483" y="5135515"/>
            <a:ext cx="45719" cy="45719"/>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21" name="Google Shape;1421;p6"/>
          <p:cNvSpPr/>
          <p:nvPr/>
        </p:nvSpPr>
        <p:spPr>
          <a:xfrm>
            <a:off x="7389496" y="4666174"/>
            <a:ext cx="7966" cy="0"/>
          </a:xfrm>
          <a:custGeom>
            <a:avLst/>
            <a:gdLst/>
            <a:ahLst/>
            <a:cxnLst/>
            <a:rect l="l" t="t" r="r" b="b"/>
            <a:pathLst>
              <a:path w="1" h="120000" extrusionOk="0">
                <a:moveTo>
                  <a:pt x="0" y="0"/>
                </a:moveTo>
                <a:cubicBezTo>
                  <a:pt x="0" y="0"/>
                  <a:pt x="0" y="0"/>
                  <a:pt x="0" y="0"/>
                </a:cubicBezTo>
                <a:cubicBezTo>
                  <a:pt x="0" y="0"/>
                  <a:pt x="0" y="0"/>
                  <a:pt x="1" y="0"/>
                </a:cubicBezTo>
                <a:cubicBezTo>
                  <a:pt x="1" y="0"/>
                  <a:pt x="1" y="0"/>
                  <a:pt x="1"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22" name="Google Shape;1422;p6"/>
          <p:cNvSpPr/>
          <p:nvPr/>
        </p:nvSpPr>
        <p:spPr>
          <a:xfrm>
            <a:off x="7347017" y="4751132"/>
            <a:ext cx="2656" cy="2656"/>
          </a:xfrm>
          <a:prstGeom prst="ellipse">
            <a:avLst/>
          </a:pr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23" name="Google Shape;1423;p6"/>
          <p:cNvSpPr/>
          <p:nvPr/>
        </p:nvSpPr>
        <p:spPr>
          <a:xfrm>
            <a:off x="7354983" y="4716618"/>
            <a:ext cx="0" cy="7966"/>
          </a:xfrm>
          <a:custGeom>
            <a:avLst/>
            <a:gdLst/>
            <a:ahLst/>
            <a:cxnLst/>
            <a:rect l="l" t="t" r="r" b="b"/>
            <a:pathLst>
              <a:path w="120000" h="1" extrusionOk="0">
                <a:moveTo>
                  <a:pt x="0" y="1"/>
                </a:move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24" name="Google Shape;1424;p6"/>
          <p:cNvSpPr/>
          <p:nvPr/>
        </p:nvSpPr>
        <p:spPr>
          <a:xfrm>
            <a:off x="7384186" y="468741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25" name="Google Shape;1425;p6"/>
          <p:cNvSpPr/>
          <p:nvPr/>
        </p:nvSpPr>
        <p:spPr>
          <a:xfrm>
            <a:off x="7211616" y="5013972"/>
            <a:ext cx="0" cy="7966"/>
          </a:xfrm>
          <a:custGeom>
            <a:avLst/>
            <a:gdLst/>
            <a:ahLst/>
            <a:cxnLst/>
            <a:rect l="l" t="t" r="r" b="b"/>
            <a:pathLst>
              <a:path w="120000" h="1" extrusionOk="0">
                <a:moveTo>
                  <a:pt x="0" y="0"/>
                </a:move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26" name="Google Shape;1426;p6"/>
          <p:cNvSpPr/>
          <p:nvPr/>
        </p:nvSpPr>
        <p:spPr>
          <a:xfrm>
            <a:off x="7341707" y="4759097"/>
            <a:ext cx="5310" cy="0"/>
          </a:xfrm>
          <a:custGeom>
            <a:avLst/>
            <a:gdLst/>
            <a:ahLst/>
            <a:cxnLst/>
            <a:rect l="l" t="t" r="r" b="b"/>
            <a:pathLst>
              <a:path w="1" h="120000" extrusionOk="0">
                <a:moveTo>
                  <a:pt x="1" y="0"/>
                </a:moveTo>
                <a:cubicBezTo>
                  <a:pt x="1" y="0"/>
                  <a:pt x="1"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27" name="Google Shape;1427;p6"/>
          <p:cNvSpPr/>
          <p:nvPr/>
        </p:nvSpPr>
        <p:spPr>
          <a:xfrm>
            <a:off x="7376222" y="4687413"/>
            <a:ext cx="7966" cy="7966"/>
          </a:xfrm>
          <a:custGeom>
            <a:avLst/>
            <a:gdLst/>
            <a:ahLst/>
            <a:cxnLst/>
            <a:rect l="l" t="t" r="r" b="b"/>
            <a:pathLst>
              <a:path w="1" h="1" extrusionOk="0">
                <a:moveTo>
                  <a:pt x="0" y="1"/>
                </a:moveTo>
                <a:cubicBezTo>
                  <a:pt x="0" y="1"/>
                  <a:pt x="1" y="1"/>
                  <a:pt x="1" y="1"/>
                </a:cubicBez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28" name="Google Shape;1428;p6"/>
          <p:cNvSpPr/>
          <p:nvPr/>
        </p:nvSpPr>
        <p:spPr>
          <a:xfrm>
            <a:off x="7410736" y="4844056"/>
            <a:ext cx="15930" cy="13276"/>
          </a:xfrm>
          <a:custGeom>
            <a:avLst/>
            <a:gdLst/>
            <a:ahLst/>
            <a:cxnLst/>
            <a:rect l="l" t="t" r="r" b="b"/>
            <a:pathLst>
              <a:path w="2" h="2" extrusionOk="0">
                <a:moveTo>
                  <a:pt x="1" y="1"/>
                </a:moveTo>
                <a:cubicBezTo>
                  <a:pt x="1" y="1"/>
                  <a:pt x="1" y="1"/>
                  <a:pt x="1" y="1"/>
                </a:cubicBezTo>
                <a:cubicBezTo>
                  <a:pt x="1" y="1"/>
                  <a:pt x="0" y="1"/>
                  <a:pt x="0" y="1"/>
                </a:cubicBezTo>
                <a:cubicBezTo>
                  <a:pt x="0" y="1"/>
                  <a:pt x="0" y="2"/>
                  <a:pt x="0" y="2"/>
                </a:cubicBezTo>
                <a:cubicBezTo>
                  <a:pt x="0" y="2"/>
                  <a:pt x="0" y="2"/>
                  <a:pt x="0" y="2"/>
                </a:cubicBezTo>
                <a:cubicBezTo>
                  <a:pt x="0" y="2"/>
                  <a:pt x="0" y="2"/>
                  <a:pt x="0" y="2"/>
                </a:cubicBezTo>
                <a:cubicBezTo>
                  <a:pt x="0" y="2"/>
                  <a:pt x="0" y="2"/>
                  <a:pt x="0" y="2"/>
                </a:cubicBezTo>
                <a:cubicBezTo>
                  <a:pt x="0"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cxnSp>
        <p:nvCxnSpPr>
          <p:cNvPr id="1436" name="Google Shape;1436;p6"/>
          <p:cNvCxnSpPr>
            <a:cxnSpLocks/>
          </p:cNvCxnSpPr>
          <p:nvPr/>
        </p:nvCxnSpPr>
        <p:spPr>
          <a:xfrm>
            <a:off x="8586457" y="4986973"/>
            <a:ext cx="182524" cy="265565"/>
          </a:xfrm>
          <a:prstGeom prst="straightConnector1">
            <a:avLst/>
          </a:prstGeom>
          <a:noFill/>
          <a:ln w="6350" cap="flat" cmpd="sng">
            <a:solidFill>
              <a:srgbClr val="B2B2B2"/>
            </a:solidFill>
            <a:prstDash val="solid"/>
            <a:round/>
            <a:headEnd type="none" w="sm" len="sm"/>
            <a:tailEnd type="triangle" w="med" len="med"/>
          </a:ln>
        </p:spPr>
      </p:cxnSp>
      <p:cxnSp>
        <p:nvCxnSpPr>
          <p:cNvPr id="676" name="Straight Arrow Connector 675">
            <a:extLst>
              <a:ext uri="{FF2B5EF4-FFF2-40B4-BE49-F238E27FC236}">
                <a16:creationId xmlns:a16="http://schemas.microsoft.com/office/drawing/2014/main" id="{FAE27973-2487-4041-8427-FB757F7EAD9D}"/>
              </a:ext>
            </a:extLst>
          </p:cNvPr>
          <p:cNvCxnSpPr>
            <a:cxnSpLocks/>
          </p:cNvCxnSpPr>
          <p:nvPr/>
        </p:nvCxnSpPr>
        <p:spPr bwMode="gray">
          <a:xfrm>
            <a:off x="6782726" y="4138674"/>
            <a:ext cx="1756504" cy="1304143"/>
          </a:xfrm>
          <a:prstGeom prst="straightConnector1">
            <a:avLst/>
          </a:prstGeom>
          <a:ln w="12700">
            <a:solidFill>
              <a:schemeClr val="tx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38" name="Google Shape;1438;p6"/>
          <p:cNvCxnSpPr>
            <a:cxnSpLocks/>
          </p:cNvCxnSpPr>
          <p:nvPr/>
        </p:nvCxnSpPr>
        <p:spPr>
          <a:xfrm flipV="1">
            <a:off x="2894097" y="2268371"/>
            <a:ext cx="535091" cy="1237747"/>
          </a:xfrm>
          <a:prstGeom prst="straightConnector1">
            <a:avLst/>
          </a:prstGeom>
          <a:noFill/>
          <a:ln w="12700" cap="flat" cmpd="sng">
            <a:solidFill>
              <a:srgbClr val="B2B2B2"/>
            </a:solidFill>
            <a:prstDash val="solid"/>
            <a:miter lim="800000"/>
            <a:headEnd type="none" w="sm" len="sm"/>
            <a:tailEnd type="triangle" w="med" len="med"/>
          </a:ln>
        </p:spPr>
      </p:cxnSp>
      <p:cxnSp>
        <p:nvCxnSpPr>
          <p:cNvPr id="1440" name="Google Shape;1440;p6"/>
          <p:cNvCxnSpPr>
            <a:cxnSpLocks/>
          </p:cNvCxnSpPr>
          <p:nvPr/>
        </p:nvCxnSpPr>
        <p:spPr>
          <a:xfrm flipV="1">
            <a:off x="6613100" y="2082972"/>
            <a:ext cx="1514204" cy="1449468"/>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1441" name="Google Shape;1441;p6"/>
          <p:cNvCxnSpPr>
            <a:cxnSpLocks/>
          </p:cNvCxnSpPr>
          <p:nvPr/>
        </p:nvCxnSpPr>
        <p:spPr>
          <a:xfrm flipH="1" flipV="1">
            <a:off x="4832812" y="1845922"/>
            <a:ext cx="731396" cy="1473149"/>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1442" name="Google Shape;1442;p6"/>
          <p:cNvCxnSpPr/>
          <p:nvPr/>
        </p:nvCxnSpPr>
        <p:spPr>
          <a:xfrm rot="10800000" flipH="1">
            <a:off x="8653043" y="1752064"/>
            <a:ext cx="514848" cy="202339"/>
          </a:xfrm>
          <a:prstGeom prst="straightConnector1">
            <a:avLst/>
          </a:prstGeom>
          <a:noFill/>
          <a:ln w="12700" cap="flat" cmpd="sng">
            <a:solidFill>
              <a:schemeClr val="tx1">
                <a:lumMod val="60000"/>
                <a:lumOff val="40000"/>
              </a:schemeClr>
            </a:solidFill>
            <a:prstDash val="solid"/>
            <a:miter lim="800000"/>
            <a:headEnd type="triangle" w="med" len="med"/>
            <a:tailEnd type="none" w="sm" len="sm"/>
          </a:ln>
        </p:spPr>
      </p:cxnSp>
      <p:cxnSp>
        <p:nvCxnSpPr>
          <p:cNvPr id="1444" name="Google Shape;1444;p6"/>
          <p:cNvCxnSpPr/>
          <p:nvPr/>
        </p:nvCxnSpPr>
        <p:spPr>
          <a:xfrm>
            <a:off x="6786678" y="3808514"/>
            <a:ext cx="2285405" cy="0"/>
          </a:xfrm>
          <a:prstGeom prst="straightConnector1">
            <a:avLst/>
          </a:prstGeom>
          <a:noFill/>
          <a:ln w="12700" cap="flat" cmpd="sng">
            <a:solidFill>
              <a:srgbClr val="B2B2B2"/>
            </a:solidFill>
            <a:prstDash val="solid"/>
            <a:miter lim="800000"/>
            <a:headEnd type="triangle" w="med" len="med"/>
            <a:tailEnd type="none" w="sm" len="sm"/>
          </a:ln>
        </p:spPr>
      </p:cxnSp>
      <p:cxnSp>
        <p:nvCxnSpPr>
          <p:cNvPr id="1445" name="Google Shape;1445;p6"/>
          <p:cNvCxnSpPr>
            <a:cxnSpLocks/>
          </p:cNvCxnSpPr>
          <p:nvPr/>
        </p:nvCxnSpPr>
        <p:spPr>
          <a:xfrm flipV="1">
            <a:off x="6729155" y="3173968"/>
            <a:ext cx="1775091" cy="438699"/>
          </a:xfrm>
          <a:prstGeom prst="straightConnector1">
            <a:avLst/>
          </a:prstGeom>
          <a:noFill/>
          <a:ln w="12700" cap="flat" cmpd="sng">
            <a:solidFill>
              <a:srgbClr val="B2B2B2"/>
            </a:solidFill>
            <a:prstDash val="solid"/>
            <a:miter lim="800000"/>
            <a:headEnd type="none" w="sm" len="sm"/>
            <a:tailEnd type="triangle" w="med" len="med"/>
          </a:ln>
        </p:spPr>
      </p:cxnSp>
      <p:cxnSp>
        <p:nvCxnSpPr>
          <p:cNvPr id="1447" name="Google Shape;1447;p6"/>
          <p:cNvCxnSpPr>
            <a:cxnSpLocks/>
          </p:cNvCxnSpPr>
          <p:nvPr/>
        </p:nvCxnSpPr>
        <p:spPr>
          <a:xfrm>
            <a:off x="6252976" y="4899065"/>
            <a:ext cx="102710" cy="828828"/>
          </a:xfrm>
          <a:prstGeom prst="straightConnector1">
            <a:avLst/>
          </a:prstGeom>
          <a:noFill/>
          <a:ln w="12700" cap="flat" cmpd="sng">
            <a:solidFill>
              <a:srgbClr val="B2B2B2"/>
            </a:solidFill>
            <a:prstDash val="solid"/>
            <a:miter lim="800000"/>
            <a:headEnd type="none" w="sm" len="sm"/>
            <a:tailEnd type="triangle" w="med" len="med"/>
          </a:ln>
        </p:spPr>
      </p:cxnSp>
      <p:cxnSp>
        <p:nvCxnSpPr>
          <p:cNvPr id="1448" name="Google Shape;1448;p6"/>
          <p:cNvCxnSpPr/>
          <p:nvPr/>
        </p:nvCxnSpPr>
        <p:spPr>
          <a:xfrm>
            <a:off x="5290738" y="5747218"/>
            <a:ext cx="690736" cy="155214"/>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1449" name="Google Shape;1449;p6"/>
          <p:cNvCxnSpPr/>
          <p:nvPr/>
        </p:nvCxnSpPr>
        <p:spPr>
          <a:xfrm flipH="1">
            <a:off x="3853087" y="5578657"/>
            <a:ext cx="584926" cy="79741"/>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1450" name="Google Shape;1450;p6"/>
          <p:cNvCxnSpPr/>
          <p:nvPr/>
        </p:nvCxnSpPr>
        <p:spPr>
          <a:xfrm rot="10800000">
            <a:off x="5948744" y="2066725"/>
            <a:ext cx="0" cy="1162726"/>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1451" name="Google Shape;1451;p6"/>
          <p:cNvCxnSpPr/>
          <p:nvPr/>
        </p:nvCxnSpPr>
        <p:spPr>
          <a:xfrm flipH="1">
            <a:off x="5065433" y="4780906"/>
            <a:ext cx="375382" cy="433380"/>
          </a:xfrm>
          <a:prstGeom prst="straightConnector1">
            <a:avLst/>
          </a:prstGeom>
          <a:noFill/>
          <a:ln w="12700" cap="flat" cmpd="sng">
            <a:solidFill>
              <a:srgbClr val="B2B2B2"/>
            </a:solidFill>
            <a:prstDash val="solid"/>
            <a:miter lim="800000"/>
            <a:headEnd type="triangle" w="med" len="med"/>
            <a:tailEnd type="none" w="sm" len="sm"/>
          </a:ln>
        </p:spPr>
      </p:cxnSp>
      <p:cxnSp>
        <p:nvCxnSpPr>
          <p:cNvPr id="1456" name="Google Shape;1456;p6"/>
          <p:cNvCxnSpPr>
            <a:cxnSpLocks/>
          </p:cNvCxnSpPr>
          <p:nvPr/>
        </p:nvCxnSpPr>
        <p:spPr>
          <a:xfrm flipV="1">
            <a:off x="6348921" y="1936342"/>
            <a:ext cx="513520" cy="1355319"/>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1457" name="Google Shape;1457;p6"/>
          <p:cNvCxnSpPr>
            <a:cxnSpLocks/>
          </p:cNvCxnSpPr>
          <p:nvPr/>
        </p:nvCxnSpPr>
        <p:spPr>
          <a:xfrm>
            <a:off x="3193642" y="4119046"/>
            <a:ext cx="2075883" cy="512322"/>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1458" name="Google Shape;1458;p6"/>
          <p:cNvCxnSpPr>
            <a:cxnSpLocks/>
          </p:cNvCxnSpPr>
          <p:nvPr/>
        </p:nvCxnSpPr>
        <p:spPr>
          <a:xfrm>
            <a:off x="2970843" y="4334380"/>
            <a:ext cx="494792" cy="708797"/>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1459" name="Google Shape;1459;p6"/>
          <p:cNvCxnSpPr>
            <a:cxnSpLocks/>
          </p:cNvCxnSpPr>
          <p:nvPr/>
        </p:nvCxnSpPr>
        <p:spPr>
          <a:xfrm flipV="1">
            <a:off x="6066596" y="1800062"/>
            <a:ext cx="497214" cy="202787"/>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sp>
        <p:nvSpPr>
          <p:cNvPr id="1460" name="Google Shape;1460;p6"/>
          <p:cNvSpPr/>
          <p:nvPr/>
        </p:nvSpPr>
        <p:spPr>
          <a:xfrm>
            <a:off x="8300797" y="3719041"/>
            <a:ext cx="410865" cy="168418"/>
          </a:xfrm>
          <a:prstGeom prst="roundRect">
            <a:avLst>
              <a:gd name="adj" fmla="val 16667"/>
            </a:avLst>
          </a:prstGeom>
          <a:solidFill>
            <a:schemeClr val="dk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900">
                <a:solidFill>
                  <a:srgbClr val="FFFFFF"/>
                </a:solidFill>
                <a:latin typeface="Arial"/>
                <a:ea typeface="Arial"/>
                <a:cs typeface="Arial"/>
                <a:sym typeface="Arial"/>
              </a:rPr>
              <a:t>VPN</a:t>
            </a:r>
            <a:endParaRPr/>
          </a:p>
        </p:txBody>
      </p:sp>
      <p:sp>
        <p:nvSpPr>
          <p:cNvPr id="1462" name="Google Shape;1462;p6"/>
          <p:cNvSpPr/>
          <p:nvPr/>
        </p:nvSpPr>
        <p:spPr>
          <a:xfrm>
            <a:off x="5062283" y="4929928"/>
            <a:ext cx="410865" cy="168418"/>
          </a:xfrm>
          <a:prstGeom prst="roundRect">
            <a:avLst>
              <a:gd name="adj" fmla="val 16667"/>
            </a:avLst>
          </a:prstGeom>
          <a:solidFill>
            <a:schemeClr val="dk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900">
                <a:solidFill>
                  <a:srgbClr val="FFFFFF"/>
                </a:solidFill>
                <a:latin typeface="Arial"/>
                <a:ea typeface="Arial"/>
                <a:cs typeface="Arial"/>
                <a:sym typeface="Arial"/>
              </a:rPr>
              <a:t>VPN</a:t>
            </a:r>
            <a:endParaRPr/>
          </a:p>
        </p:txBody>
      </p:sp>
      <p:cxnSp>
        <p:nvCxnSpPr>
          <p:cNvPr id="1446" name="Google Shape;1446;p6"/>
          <p:cNvCxnSpPr>
            <a:cxnSpLocks/>
          </p:cNvCxnSpPr>
          <p:nvPr/>
        </p:nvCxnSpPr>
        <p:spPr>
          <a:xfrm flipV="1">
            <a:off x="8491297" y="3338686"/>
            <a:ext cx="261194" cy="716614"/>
          </a:xfrm>
          <a:prstGeom prst="straightConnector1">
            <a:avLst/>
          </a:prstGeom>
          <a:noFill/>
          <a:ln w="12700" cap="flat" cmpd="sng">
            <a:solidFill>
              <a:srgbClr val="B2B2B2"/>
            </a:solidFill>
            <a:prstDash val="solid"/>
            <a:miter lim="800000"/>
            <a:headEnd type="none" w="sm" len="sm"/>
            <a:tailEnd type="triangle" w="med" len="med"/>
          </a:ln>
        </p:spPr>
      </p:cxnSp>
      <p:grpSp>
        <p:nvGrpSpPr>
          <p:cNvPr id="19" name="Group 18">
            <a:extLst>
              <a:ext uri="{FF2B5EF4-FFF2-40B4-BE49-F238E27FC236}">
                <a16:creationId xmlns:a16="http://schemas.microsoft.com/office/drawing/2014/main" id="{5C726979-BA4E-456E-A374-4397FC55E88E}"/>
              </a:ext>
            </a:extLst>
          </p:cNvPr>
          <p:cNvGrpSpPr/>
          <p:nvPr/>
        </p:nvGrpSpPr>
        <p:grpSpPr>
          <a:xfrm>
            <a:off x="1395367" y="2344706"/>
            <a:ext cx="889366" cy="889366"/>
            <a:chOff x="1418987" y="2782398"/>
            <a:chExt cx="889366" cy="889366"/>
          </a:xfrm>
        </p:grpSpPr>
        <p:sp>
          <p:nvSpPr>
            <p:cNvPr id="1531" name="Google Shape;1531;p6"/>
            <p:cNvSpPr/>
            <p:nvPr/>
          </p:nvSpPr>
          <p:spPr>
            <a:xfrm>
              <a:off x="1418987" y="2782398"/>
              <a:ext cx="889366" cy="889366"/>
            </a:xfrm>
            <a:custGeom>
              <a:avLst/>
              <a:gdLst/>
              <a:ahLst/>
              <a:cxnLst/>
              <a:rect l="l" t="t" r="r" b="b"/>
              <a:pathLst>
                <a:path w="796356" h="796356" extrusionOk="0">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pic>
          <p:nvPicPr>
            <p:cNvPr id="1532" name="Google Shape;1532;p6" descr="A picture containing meter&#10;&#10;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529777" y="3059407"/>
              <a:ext cx="663137" cy="257291"/>
            </a:xfrm>
            <a:prstGeom prst="rect">
              <a:avLst/>
            </a:prstGeom>
            <a:noFill/>
            <a:ln>
              <a:noFill/>
            </a:ln>
          </p:spPr>
        </p:pic>
      </p:grpSp>
      <p:cxnSp>
        <p:nvCxnSpPr>
          <p:cNvPr id="1443" name="Google Shape;1443;p6"/>
          <p:cNvCxnSpPr>
            <a:cxnSpLocks/>
          </p:cNvCxnSpPr>
          <p:nvPr/>
        </p:nvCxnSpPr>
        <p:spPr>
          <a:xfrm>
            <a:off x="4758473" y="3026992"/>
            <a:ext cx="523198" cy="498234"/>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grpSp>
        <p:nvGrpSpPr>
          <p:cNvPr id="1533" name="Google Shape;1533;p6"/>
          <p:cNvGrpSpPr/>
          <p:nvPr/>
        </p:nvGrpSpPr>
        <p:grpSpPr>
          <a:xfrm>
            <a:off x="4222011" y="2380835"/>
            <a:ext cx="510615" cy="462398"/>
            <a:chOff x="1017374" y="619601"/>
            <a:chExt cx="2503872" cy="2267425"/>
          </a:xfrm>
        </p:grpSpPr>
        <p:sp>
          <p:nvSpPr>
            <p:cNvPr id="1534" name="Google Shape;1534;p6"/>
            <p:cNvSpPr/>
            <p:nvPr/>
          </p:nvSpPr>
          <p:spPr>
            <a:xfrm>
              <a:off x="2266219" y="619601"/>
              <a:ext cx="879728" cy="879252"/>
            </a:xfrm>
            <a:custGeom>
              <a:avLst/>
              <a:gdLst/>
              <a:ahLst/>
              <a:cxnLst/>
              <a:rect l="l" t="t" r="r" b="b"/>
              <a:pathLst>
                <a:path w="879728" h="879252" extrusionOk="0">
                  <a:moveTo>
                    <a:pt x="439864" y="879253"/>
                  </a:moveTo>
                  <a:cubicBezTo>
                    <a:pt x="682609" y="879253"/>
                    <a:pt x="879466" y="682609"/>
                    <a:pt x="879729" y="439864"/>
                  </a:cubicBezTo>
                  <a:cubicBezTo>
                    <a:pt x="879676" y="196956"/>
                    <a:pt x="682773" y="52"/>
                    <a:pt x="439864" y="0"/>
                  </a:cubicBezTo>
                  <a:cubicBezTo>
                    <a:pt x="196934" y="0"/>
                    <a:pt x="0" y="196934"/>
                    <a:pt x="0" y="439865"/>
                  </a:cubicBezTo>
                  <a:cubicBezTo>
                    <a:pt x="210" y="682631"/>
                    <a:pt x="197098" y="879305"/>
                    <a:pt x="439864" y="879253"/>
                  </a:cubicBezTo>
                  <a:close/>
                  <a:moveTo>
                    <a:pt x="439864" y="49244"/>
                  </a:moveTo>
                  <a:cubicBezTo>
                    <a:pt x="655545" y="49244"/>
                    <a:pt x="830389" y="224088"/>
                    <a:pt x="830389" y="439769"/>
                  </a:cubicBezTo>
                  <a:cubicBezTo>
                    <a:pt x="830389" y="655450"/>
                    <a:pt x="655545" y="830294"/>
                    <a:pt x="439864" y="830294"/>
                  </a:cubicBezTo>
                  <a:cubicBezTo>
                    <a:pt x="224183" y="830294"/>
                    <a:pt x="49339" y="655450"/>
                    <a:pt x="49339" y="439769"/>
                  </a:cubicBezTo>
                  <a:cubicBezTo>
                    <a:pt x="49392" y="224125"/>
                    <a:pt x="224221" y="49339"/>
                    <a:pt x="439864" y="4933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35" name="Google Shape;1535;p6"/>
            <p:cNvSpPr/>
            <p:nvPr/>
          </p:nvSpPr>
          <p:spPr>
            <a:xfrm>
              <a:off x="1964277" y="1586674"/>
              <a:ext cx="1556969" cy="922686"/>
            </a:xfrm>
            <a:custGeom>
              <a:avLst/>
              <a:gdLst/>
              <a:ahLst/>
              <a:cxnLst/>
              <a:rect l="l" t="t" r="r" b="b"/>
              <a:pathLst>
                <a:path w="1556969" h="922686" extrusionOk="0">
                  <a:moveTo>
                    <a:pt x="1523905" y="353759"/>
                  </a:moveTo>
                  <a:cubicBezTo>
                    <a:pt x="1312259" y="118586"/>
                    <a:pt x="1027367" y="0"/>
                    <a:pt x="741902" y="0"/>
                  </a:cubicBezTo>
                  <a:cubicBezTo>
                    <a:pt x="476441" y="0"/>
                    <a:pt x="210503" y="102584"/>
                    <a:pt x="2381" y="309563"/>
                  </a:cubicBezTo>
                  <a:cubicBezTo>
                    <a:pt x="1539" y="310373"/>
                    <a:pt x="744" y="311232"/>
                    <a:pt x="0" y="312134"/>
                  </a:cubicBezTo>
                  <a:lnTo>
                    <a:pt x="71914" y="312134"/>
                  </a:lnTo>
                  <a:cubicBezTo>
                    <a:pt x="254533" y="143898"/>
                    <a:pt x="493602" y="50262"/>
                    <a:pt x="741902" y="49721"/>
                  </a:cubicBezTo>
                  <a:cubicBezTo>
                    <a:pt x="1026509" y="49721"/>
                    <a:pt x="1291114" y="169545"/>
                    <a:pt x="1486567" y="386620"/>
                  </a:cubicBezTo>
                  <a:cubicBezTo>
                    <a:pt x="1500509" y="402585"/>
                    <a:pt x="1508042" y="423148"/>
                    <a:pt x="1507712" y="444341"/>
                  </a:cubicBezTo>
                  <a:lnTo>
                    <a:pt x="1507712" y="790861"/>
                  </a:lnTo>
                  <a:cubicBezTo>
                    <a:pt x="1507712" y="836105"/>
                    <a:pt x="1473422" y="872966"/>
                    <a:pt x="1431512" y="872966"/>
                  </a:cubicBezTo>
                  <a:lnTo>
                    <a:pt x="659035" y="872966"/>
                  </a:lnTo>
                  <a:lnTo>
                    <a:pt x="659035" y="922687"/>
                  </a:lnTo>
                  <a:lnTo>
                    <a:pt x="1431512" y="922687"/>
                  </a:lnTo>
                  <a:cubicBezTo>
                    <a:pt x="1500759" y="922687"/>
                    <a:pt x="1556957" y="863727"/>
                    <a:pt x="1556957" y="790861"/>
                  </a:cubicBezTo>
                  <a:lnTo>
                    <a:pt x="1556957" y="444341"/>
                  </a:lnTo>
                  <a:cubicBezTo>
                    <a:pt x="1557415" y="411116"/>
                    <a:pt x="1545653" y="378881"/>
                    <a:pt x="1523905" y="3537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36" name="Google Shape;1536;p6"/>
            <p:cNvSpPr/>
            <p:nvPr/>
          </p:nvSpPr>
          <p:spPr>
            <a:xfrm>
              <a:off x="1155700" y="1896236"/>
              <a:ext cx="1470278" cy="761714"/>
            </a:xfrm>
            <a:custGeom>
              <a:avLst/>
              <a:gdLst/>
              <a:ahLst/>
              <a:cxnLst/>
              <a:rect l="l" t="t" r="r" b="b"/>
              <a:pathLst>
                <a:path w="1470278" h="761714" extrusionOk="0">
                  <a:moveTo>
                    <a:pt x="50863" y="72390"/>
                  </a:moveTo>
                  <a:cubicBezTo>
                    <a:pt x="50863" y="60554"/>
                    <a:pt x="60459" y="50959"/>
                    <a:pt x="72295" y="50959"/>
                  </a:cubicBezTo>
                  <a:lnTo>
                    <a:pt x="1397984" y="50959"/>
                  </a:lnTo>
                  <a:cubicBezTo>
                    <a:pt x="1409820" y="50959"/>
                    <a:pt x="1419415" y="60554"/>
                    <a:pt x="1419415" y="72390"/>
                  </a:cubicBezTo>
                  <a:lnTo>
                    <a:pt x="1419415" y="761714"/>
                  </a:lnTo>
                  <a:lnTo>
                    <a:pt x="1470279" y="761714"/>
                  </a:lnTo>
                  <a:lnTo>
                    <a:pt x="1470279" y="72390"/>
                  </a:lnTo>
                  <a:cubicBezTo>
                    <a:pt x="1470227" y="32469"/>
                    <a:pt x="1437905" y="105"/>
                    <a:pt x="1397984" y="0"/>
                  </a:cubicBezTo>
                  <a:lnTo>
                    <a:pt x="72295" y="0"/>
                  </a:lnTo>
                  <a:cubicBezTo>
                    <a:pt x="32374" y="105"/>
                    <a:pt x="52" y="32469"/>
                    <a:pt x="0" y="72390"/>
                  </a:cubicBezTo>
                  <a:lnTo>
                    <a:pt x="0" y="761714"/>
                  </a:lnTo>
                  <a:lnTo>
                    <a:pt x="50863" y="76171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37" name="Google Shape;1537;p6"/>
            <p:cNvSpPr/>
            <p:nvPr/>
          </p:nvSpPr>
          <p:spPr>
            <a:xfrm>
              <a:off x="1017374" y="2698908"/>
              <a:ext cx="1746453" cy="188118"/>
            </a:xfrm>
            <a:custGeom>
              <a:avLst/>
              <a:gdLst/>
              <a:ahLst/>
              <a:cxnLst/>
              <a:rect l="l" t="t" r="r" b="b"/>
              <a:pathLst>
                <a:path w="1746453" h="188118" extrusionOk="0">
                  <a:moveTo>
                    <a:pt x="1705378" y="0"/>
                  </a:moveTo>
                  <a:lnTo>
                    <a:pt x="1100922" y="0"/>
                  </a:lnTo>
                  <a:lnTo>
                    <a:pt x="1062155" y="31242"/>
                  </a:lnTo>
                  <a:cubicBezTo>
                    <a:pt x="1050916" y="44291"/>
                    <a:pt x="1035294" y="45434"/>
                    <a:pt x="1020245" y="45434"/>
                  </a:cubicBezTo>
                  <a:lnTo>
                    <a:pt x="756402" y="45434"/>
                  </a:lnTo>
                  <a:lnTo>
                    <a:pt x="745353" y="45434"/>
                  </a:lnTo>
                  <a:lnTo>
                    <a:pt x="734876" y="45434"/>
                  </a:lnTo>
                  <a:cubicBezTo>
                    <a:pt x="721497" y="46933"/>
                    <a:pt x="708141" y="42435"/>
                    <a:pt x="698396" y="33147"/>
                  </a:cubicBezTo>
                  <a:lnTo>
                    <a:pt x="654390" y="0"/>
                  </a:lnTo>
                  <a:lnTo>
                    <a:pt x="41170" y="0"/>
                  </a:lnTo>
                  <a:cubicBezTo>
                    <a:pt x="17673" y="828"/>
                    <a:pt x="-727" y="20506"/>
                    <a:pt x="22" y="44005"/>
                  </a:cubicBezTo>
                  <a:lnTo>
                    <a:pt x="22" y="144018"/>
                  </a:lnTo>
                  <a:cubicBezTo>
                    <a:pt x="-728" y="167534"/>
                    <a:pt x="17658" y="187240"/>
                    <a:pt x="41170" y="188119"/>
                  </a:cubicBezTo>
                  <a:lnTo>
                    <a:pt x="1705283" y="188119"/>
                  </a:lnTo>
                  <a:cubicBezTo>
                    <a:pt x="1728795" y="187240"/>
                    <a:pt x="1747181" y="167534"/>
                    <a:pt x="1746431" y="144018"/>
                  </a:cubicBezTo>
                  <a:lnTo>
                    <a:pt x="1746431" y="44006"/>
                  </a:lnTo>
                  <a:cubicBezTo>
                    <a:pt x="1747181" y="20542"/>
                    <a:pt x="1728838" y="879"/>
                    <a:pt x="1705378" y="0"/>
                  </a:cubicBezTo>
                  <a:close/>
                  <a:moveTo>
                    <a:pt x="756402" y="96107"/>
                  </a:moveTo>
                  <a:lnTo>
                    <a:pt x="1020245" y="96107"/>
                  </a:lnTo>
                  <a:cubicBezTo>
                    <a:pt x="1035199" y="96107"/>
                    <a:pt x="1070347" y="96107"/>
                    <a:pt x="1097112" y="68199"/>
                  </a:cubicBezTo>
                  <a:lnTo>
                    <a:pt x="1118924" y="50673"/>
                  </a:lnTo>
                  <a:lnTo>
                    <a:pt x="1695568" y="50673"/>
                  </a:lnTo>
                  <a:lnTo>
                    <a:pt x="1695568" y="136970"/>
                  </a:lnTo>
                  <a:lnTo>
                    <a:pt x="51076" y="136970"/>
                  </a:lnTo>
                  <a:lnTo>
                    <a:pt x="51076" y="50864"/>
                  </a:lnTo>
                  <a:lnTo>
                    <a:pt x="637245" y="50864"/>
                  </a:lnTo>
                  <a:lnTo>
                    <a:pt x="664962" y="71819"/>
                  </a:lnTo>
                  <a:cubicBezTo>
                    <a:pt x="684064" y="89013"/>
                    <a:pt x="709210" y="97920"/>
                    <a:pt x="734876" y="96583"/>
                  </a:cubicBezTo>
                  <a:lnTo>
                    <a:pt x="746877" y="9658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grpSp>
        <p:nvGrpSpPr>
          <p:cNvPr id="22" name="Group 21">
            <a:extLst>
              <a:ext uri="{FF2B5EF4-FFF2-40B4-BE49-F238E27FC236}">
                <a16:creationId xmlns:a16="http://schemas.microsoft.com/office/drawing/2014/main" id="{2EEC7CAC-7D20-40F2-B637-815DF034D4E9}"/>
              </a:ext>
            </a:extLst>
          </p:cNvPr>
          <p:cNvGrpSpPr/>
          <p:nvPr/>
        </p:nvGrpSpPr>
        <p:grpSpPr>
          <a:xfrm>
            <a:off x="8495432" y="5218227"/>
            <a:ext cx="889366" cy="889366"/>
            <a:chOff x="7771131" y="4106409"/>
            <a:chExt cx="889366" cy="889366"/>
          </a:xfrm>
        </p:grpSpPr>
        <p:sp>
          <p:nvSpPr>
            <p:cNvPr id="1464" name="Google Shape;1464;p6"/>
            <p:cNvSpPr/>
            <p:nvPr/>
          </p:nvSpPr>
          <p:spPr>
            <a:xfrm>
              <a:off x="7771131" y="4106409"/>
              <a:ext cx="889366" cy="889366"/>
            </a:xfrm>
            <a:custGeom>
              <a:avLst/>
              <a:gdLst/>
              <a:ahLst/>
              <a:cxnLst/>
              <a:rect l="l" t="t" r="r" b="b"/>
              <a:pathLst>
                <a:path w="796356" h="796356" extrusionOk="0">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pic>
          <p:nvPicPr>
            <p:cNvPr id="1590" name="Google Shape;1590;p6" descr="A picture containing food&#10;&#10;Description automatically generated"/>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878192" y="4472124"/>
              <a:ext cx="587703" cy="176156"/>
            </a:xfrm>
            <a:prstGeom prst="rect">
              <a:avLst/>
            </a:prstGeom>
            <a:noFill/>
            <a:ln>
              <a:noFill/>
            </a:ln>
          </p:spPr>
        </p:pic>
      </p:grpSp>
      <p:cxnSp>
        <p:nvCxnSpPr>
          <p:cNvPr id="678" name="Straight Arrow Connector 677">
            <a:extLst>
              <a:ext uri="{FF2B5EF4-FFF2-40B4-BE49-F238E27FC236}">
                <a16:creationId xmlns:a16="http://schemas.microsoft.com/office/drawing/2014/main" id="{AA46D746-B158-453F-A863-C9C6086B730F}"/>
              </a:ext>
            </a:extLst>
          </p:cNvPr>
          <p:cNvCxnSpPr>
            <a:cxnSpLocks/>
          </p:cNvCxnSpPr>
          <p:nvPr/>
        </p:nvCxnSpPr>
        <p:spPr bwMode="gray">
          <a:xfrm flipH="1" flipV="1">
            <a:off x="3784437" y="1952393"/>
            <a:ext cx="1734322" cy="392313"/>
          </a:xfrm>
          <a:prstGeom prst="straightConnector1">
            <a:avLst/>
          </a:prstGeom>
          <a:ln w="12700">
            <a:solidFill>
              <a:schemeClr val="tx1">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524259F3-60A1-41CF-A7F6-4231C7A5D65F}"/>
              </a:ext>
            </a:extLst>
          </p:cNvPr>
          <p:cNvCxnSpPr>
            <a:cxnSpLocks/>
          </p:cNvCxnSpPr>
          <p:nvPr/>
        </p:nvCxnSpPr>
        <p:spPr bwMode="gray">
          <a:xfrm flipH="1" flipV="1">
            <a:off x="2284733" y="2837955"/>
            <a:ext cx="2830951" cy="1027602"/>
          </a:xfrm>
          <a:prstGeom prst="straightConnector1">
            <a:avLst/>
          </a:prstGeom>
          <a:ln w="12700">
            <a:solidFill>
              <a:schemeClr val="tx1">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61" name="Google Shape;1461;p6"/>
          <p:cNvSpPr/>
          <p:nvPr/>
        </p:nvSpPr>
        <p:spPr>
          <a:xfrm>
            <a:off x="4789001" y="3157834"/>
            <a:ext cx="410865" cy="168418"/>
          </a:xfrm>
          <a:prstGeom prst="roundRect">
            <a:avLst>
              <a:gd name="adj" fmla="val 16667"/>
            </a:avLst>
          </a:prstGeom>
          <a:solidFill>
            <a:schemeClr val="dk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900">
                <a:solidFill>
                  <a:srgbClr val="FFFFFF"/>
                </a:solidFill>
                <a:latin typeface="Arial"/>
                <a:ea typeface="Arial"/>
                <a:cs typeface="Arial"/>
                <a:sym typeface="Arial"/>
              </a:rPr>
              <a:t>VPN</a:t>
            </a:r>
            <a:endParaRPr/>
          </a:p>
        </p:txBody>
      </p:sp>
      <p:grpSp>
        <p:nvGrpSpPr>
          <p:cNvPr id="16" name="Group 15">
            <a:extLst>
              <a:ext uri="{FF2B5EF4-FFF2-40B4-BE49-F238E27FC236}">
                <a16:creationId xmlns:a16="http://schemas.microsoft.com/office/drawing/2014/main" id="{433320E1-2E73-4A15-82D7-C7D31824E5BE}"/>
              </a:ext>
            </a:extLst>
          </p:cNvPr>
          <p:cNvGrpSpPr/>
          <p:nvPr/>
        </p:nvGrpSpPr>
        <p:grpSpPr>
          <a:xfrm>
            <a:off x="4258396" y="959330"/>
            <a:ext cx="903393" cy="903393"/>
            <a:chOff x="8116804" y="5048209"/>
            <a:chExt cx="903393" cy="903393"/>
          </a:xfrm>
        </p:grpSpPr>
        <p:sp>
          <p:nvSpPr>
            <p:cNvPr id="685" name="Google Shape;1466;p6">
              <a:extLst>
                <a:ext uri="{FF2B5EF4-FFF2-40B4-BE49-F238E27FC236}">
                  <a16:creationId xmlns:a16="http://schemas.microsoft.com/office/drawing/2014/main" id="{A3D4BDF5-BBA5-420C-A760-605483822BF0}"/>
                </a:ext>
              </a:extLst>
            </p:cNvPr>
            <p:cNvSpPr/>
            <p:nvPr/>
          </p:nvSpPr>
          <p:spPr>
            <a:xfrm>
              <a:off x="8116804" y="5048209"/>
              <a:ext cx="903393" cy="903393"/>
            </a:xfrm>
            <a:custGeom>
              <a:avLst/>
              <a:gdLst/>
              <a:ahLst/>
              <a:cxnLst/>
              <a:rect l="l" t="t" r="r" b="b"/>
              <a:pathLst>
                <a:path w="1269747" h="1269747" extrusionOk="0">
                  <a:moveTo>
                    <a:pt x="1269748" y="634874"/>
                  </a:moveTo>
                  <a:cubicBezTo>
                    <a:pt x="1269748" y="985505"/>
                    <a:pt x="985505" y="1269748"/>
                    <a:pt x="634874" y="1269748"/>
                  </a:cubicBezTo>
                  <a:cubicBezTo>
                    <a:pt x="284243" y="1269748"/>
                    <a:pt x="0" y="985505"/>
                    <a:pt x="0" y="634874"/>
                  </a:cubicBezTo>
                  <a:cubicBezTo>
                    <a:pt x="0" y="284243"/>
                    <a:pt x="284243" y="0"/>
                    <a:pt x="634874" y="0"/>
                  </a:cubicBezTo>
                  <a:cubicBezTo>
                    <a:pt x="985505" y="0"/>
                    <a:pt x="1269748" y="284243"/>
                    <a:pt x="1269748" y="634874"/>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pic>
          <p:nvPicPr>
            <p:cNvPr id="5" name="Picture 6" descr="Microsoft Customer Story-Shaping the future of healthcare: Cerner uses  Microsoft Teams to stay ahead in a fast-paced industry">
              <a:extLst>
                <a:ext uri="{FF2B5EF4-FFF2-40B4-BE49-F238E27FC236}">
                  <a16:creationId xmlns:a16="http://schemas.microsoft.com/office/drawing/2014/main" id="{CEEDC1B2-EC8D-47BB-84C5-4D5A3707BE9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208222" y="5403250"/>
              <a:ext cx="685707" cy="2256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F88CE220-DA59-49E5-BFC1-F03F1CC2B08C}"/>
              </a:ext>
            </a:extLst>
          </p:cNvPr>
          <p:cNvGrpSpPr/>
          <p:nvPr/>
        </p:nvGrpSpPr>
        <p:grpSpPr>
          <a:xfrm>
            <a:off x="8412180" y="2448714"/>
            <a:ext cx="903393" cy="903393"/>
            <a:chOff x="7473790" y="5885184"/>
            <a:chExt cx="903393" cy="903393"/>
          </a:xfrm>
        </p:grpSpPr>
        <p:sp>
          <p:nvSpPr>
            <p:cNvPr id="686" name="Google Shape;1466;p6">
              <a:extLst>
                <a:ext uri="{FF2B5EF4-FFF2-40B4-BE49-F238E27FC236}">
                  <a16:creationId xmlns:a16="http://schemas.microsoft.com/office/drawing/2014/main" id="{9FF99E5F-86F2-4674-B4B8-7018776D20BE}"/>
                </a:ext>
              </a:extLst>
            </p:cNvPr>
            <p:cNvSpPr/>
            <p:nvPr/>
          </p:nvSpPr>
          <p:spPr>
            <a:xfrm>
              <a:off x="7473790" y="5885184"/>
              <a:ext cx="903393" cy="903393"/>
            </a:xfrm>
            <a:custGeom>
              <a:avLst/>
              <a:gdLst/>
              <a:ahLst/>
              <a:cxnLst/>
              <a:rect l="l" t="t" r="r" b="b"/>
              <a:pathLst>
                <a:path w="1269747" h="1269747" extrusionOk="0">
                  <a:moveTo>
                    <a:pt x="1269748" y="634874"/>
                  </a:moveTo>
                  <a:cubicBezTo>
                    <a:pt x="1269748" y="985505"/>
                    <a:pt x="985505" y="1269748"/>
                    <a:pt x="634874" y="1269748"/>
                  </a:cubicBezTo>
                  <a:cubicBezTo>
                    <a:pt x="284243" y="1269748"/>
                    <a:pt x="0" y="985505"/>
                    <a:pt x="0" y="634874"/>
                  </a:cubicBezTo>
                  <a:cubicBezTo>
                    <a:pt x="0" y="284243"/>
                    <a:pt x="284243" y="0"/>
                    <a:pt x="634874" y="0"/>
                  </a:cubicBezTo>
                  <a:cubicBezTo>
                    <a:pt x="985505" y="0"/>
                    <a:pt x="1269748" y="284243"/>
                    <a:pt x="1269748" y="634874"/>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pic>
          <p:nvPicPr>
            <p:cNvPr id="6" name="Picture 8" descr="MEDITECH EHR Software | MEDITECH">
              <a:extLst>
                <a:ext uri="{FF2B5EF4-FFF2-40B4-BE49-F238E27FC236}">
                  <a16:creationId xmlns:a16="http://schemas.microsoft.com/office/drawing/2014/main" id="{AFE819D5-D1E6-43F5-86B4-F54B57373F1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40817" b="36512"/>
            <a:stretch/>
          </p:blipFill>
          <p:spPr bwMode="auto">
            <a:xfrm>
              <a:off x="7565856" y="6281484"/>
              <a:ext cx="719259" cy="1630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09C7E8BB-0D54-472C-BF3C-7AF94B65E3D5}"/>
              </a:ext>
            </a:extLst>
          </p:cNvPr>
          <p:cNvGrpSpPr/>
          <p:nvPr/>
        </p:nvGrpSpPr>
        <p:grpSpPr>
          <a:xfrm>
            <a:off x="2676346" y="5045071"/>
            <a:ext cx="1375641" cy="1316084"/>
            <a:chOff x="1511896" y="5013971"/>
            <a:chExt cx="1066406" cy="993225"/>
          </a:xfrm>
        </p:grpSpPr>
        <p:sp>
          <p:nvSpPr>
            <p:cNvPr id="1473" name="Google Shape;1473;p6"/>
            <p:cNvSpPr/>
            <p:nvPr/>
          </p:nvSpPr>
          <p:spPr>
            <a:xfrm>
              <a:off x="1511896" y="5013971"/>
              <a:ext cx="1034796" cy="993225"/>
            </a:xfrm>
            <a:custGeom>
              <a:avLst/>
              <a:gdLst/>
              <a:ahLst/>
              <a:cxnLst/>
              <a:rect l="l" t="t" r="r" b="b"/>
              <a:pathLst>
                <a:path w="1244312" h="1244312" extrusionOk="0">
                  <a:moveTo>
                    <a:pt x="1244313" y="622156"/>
                  </a:moveTo>
                  <a:cubicBezTo>
                    <a:pt x="1244313" y="965764"/>
                    <a:pt x="965764" y="1244313"/>
                    <a:pt x="622156" y="1244313"/>
                  </a:cubicBezTo>
                  <a:cubicBezTo>
                    <a:pt x="278549" y="1244313"/>
                    <a:pt x="0" y="965764"/>
                    <a:pt x="0" y="622156"/>
                  </a:cubicBezTo>
                  <a:cubicBezTo>
                    <a:pt x="0" y="278549"/>
                    <a:pt x="278549" y="0"/>
                    <a:pt x="622156" y="0"/>
                  </a:cubicBezTo>
                  <a:cubicBezTo>
                    <a:pt x="965764" y="0"/>
                    <a:pt x="1244313" y="278549"/>
                    <a:pt x="1244313" y="622156"/>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pic>
          <p:nvPicPr>
            <p:cNvPr id="3074" name="Picture 2" descr="Building a Cloud Data Lake on Azure with Dremio and ADLS | Dremio">
              <a:extLst>
                <a:ext uri="{FF2B5EF4-FFF2-40B4-BE49-F238E27FC236}">
                  <a16:creationId xmlns:a16="http://schemas.microsoft.com/office/drawing/2014/main" id="{FE06D1E3-00DC-4D46-9057-15186E025C6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591328" y="5198944"/>
              <a:ext cx="986974" cy="516004"/>
            </a:xfrm>
            <a:prstGeom prst="rect">
              <a:avLst/>
            </a:prstGeom>
            <a:noFill/>
            <a:extLst>
              <a:ext uri="{909E8E84-426E-40DD-AFC4-6F175D3DCCD1}">
                <a14:hiddenFill xmlns:a14="http://schemas.microsoft.com/office/drawing/2010/main">
                  <a:solidFill>
                    <a:srgbClr val="FFFFFF"/>
                  </a:solidFill>
                </a14:hiddenFill>
              </a:ext>
            </a:extLst>
          </p:spPr>
        </p:pic>
      </p:grpSp>
      <p:sp>
        <p:nvSpPr>
          <p:cNvPr id="721" name="Google Shape;1461;p6">
            <a:extLst>
              <a:ext uri="{FF2B5EF4-FFF2-40B4-BE49-F238E27FC236}">
                <a16:creationId xmlns:a16="http://schemas.microsoft.com/office/drawing/2014/main" id="{32E30737-0066-4520-9C1C-9085F588ABC7}"/>
              </a:ext>
            </a:extLst>
          </p:cNvPr>
          <p:cNvSpPr/>
          <p:nvPr/>
        </p:nvSpPr>
        <p:spPr>
          <a:xfrm>
            <a:off x="5708321" y="2973664"/>
            <a:ext cx="410865" cy="168418"/>
          </a:xfrm>
          <a:prstGeom prst="roundRect">
            <a:avLst>
              <a:gd name="adj" fmla="val 16667"/>
            </a:avLst>
          </a:prstGeom>
          <a:solidFill>
            <a:schemeClr val="dk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900">
                <a:solidFill>
                  <a:srgbClr val="FFFFFF"/>
                </a:solidFill>
                <a:latin typeface="Arial"/>
                <a:ea typeface="Arial"/>
                <a:cs typeface="Arial"/>
                <a:sym typeface="Arial"/>
              </a:rPr>
              <a:t>VPN</a:t>
            </a:r>
            <a:endParaRPr/>
          </a:p>
        </p:txBody>
      </p:sp>
      <p:grpSp>
        <p:nvGrpSpPr>
          <p:cNvPr id="731" name="Google Shape;1519;p6">
            <a:extLst>
              <a:ext uri="{FF2B5EF4-FFF2-40B4-BE49-F238E27FC236}">
                <a16:creationId xmlns:a16="http://schemas.microsoft.com/office/drawing/2014/main" id="{39443D5C-4F8F-43EA-B26F-12CA26172775}"/>
              </a:ext>
            </a:extLst>
          </p:cNvPr>
          <p:cNvGrpSpPr/>
          <p:nvPr/>
        </p:nvGrpSpPr>
        <p:grpSpPr>
          <a:xfrm>
            <a:off x="6781925" y="4730176"/>
            <a:ext cx="3026937" cy="1106136"/>
            <a:chOff x="-86558" y="2891129"/>
            <a:chExt cx="3895405" cy="1423501"/>
          </a:xfrm>
        </p:grpSpPr>
        <p:sp>
          <p:nvSpPr>
            <p:cNvPr id="732" name="Google Shape;1520;p6">
              <a:extLst>
                <a:ext uri="{FF2B5EF4-FFF2-40B4-BE49-F238E27FC236}">
                  <a16:creationId xmlns:a16="http://schemas.microsoft.com/office/drawing/2014/main" id="{2B406A93-A662-4E80-998E-AFB5B0E2D329}"/>
                </a:ext>
              </a:extLst>
            </p:cNvPr>
            <p:cNvSpPr/>
            <p:nvPr/>
          </p:nvSpPr>
          <p:spPr>
            <a:xfrm>
              <a:off x="-86558" y="2891129"/>
              <a:ext cx="1423501" cy="1423501"/>
            </a:xfrm>
            <a:custGeom>
              <a:avLst/>
              <a:gdLst/>
              <a:ahLst/>
              <a:cxnLst/>
              <a:rect l="l" t="t" r="r" b="b"/>
              <a:pathLst>
                <a:path w="1015779" h="1015779" extrusionOk="0">
                  <a:moveTo>
                    <a:pt x="1015779" y="507890"/>
                  </a:moveTo>
                  <a:cubicBezTo>
                    <a:pt x="1015779" y="788389"/>
                    <a:pt x="788389" y="1015779"/>
                    <a:pt x="507890" y="1015779"/>
                  </a:cubicBezTo>
                  <a:cubicBezTo>
                    <a:pt x="227390" y="1015779"/>
                    <a:pt x="0" y="788390"/>
                    <a:pt x="0" y="507890"/>
                  </a:cubicBezTo>
                  <a:cubicBezTo>
                    <a:pt x="0" y="227390"/>
                    <a:pt x="227390" y="0"/>
                    <a:pt x="507890" y="0"/>
                  </a:cubicBezTo>
                  <a:cubicBezTo>
                    <a:pt x="788389" y="0"/>
                    <a:pt x="1015779" y="227390"/>
                    <a:pt x="1015779" y="507890"/>
                  </a:cubicBezTo>
                  <a:close/>
                </a:path>
              </a:pathLst>
            </a:custGeom>
            <a:solidFill>
              <a:schemeClr val="lt1"/>
            </a:solidFill>
            <a:ln w="31750" cap="flat" cmpd="sng">
              <a:solidFill>
                <a:srgbClr val="82002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717074"/>
                </a:solidFill>
                <a:latin typeface="Arial"/>
                <a:ea typeface="Arial"/>
                <a:cs typeface="Arial"/>
                <a:sym typeface="Arial"/>
              </a:endParaRPr>
            </a:p>
          </p:txBody>
        </p:sp>
        <p:sp>
          <p:nvSpPr>
            <p:cNvPr id="734" name="Google Shape;1522;p6">
              <a:extLst>
                <a:ext uri="{FF2B5EF4-FFF2-40B4-BE49-F238E27FC236}">
                  <a16:creationId xmlns:a16="http://schemas.microsoft.com/office/drawing/2014/main" id="{1F09FE24-A6C7-4B07-916F-0293FEC2B39D}"/>
                </a:ext>
              </a:extLst>
            </p:cNvPr>
            <p:cNvSpPr txBox="1"/>
            <p:nvPr/>
          </p:nvSpPr>
          <p:spPr>
            <a:xfrm>
              <a:off x="2879356" y="3592036"/>
              <a:ext cx="929491" cy="17819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a:solidFill>
                    <a:srgbClr val="FFFFFF"/>
                  </a:solidFill>
                  <a:latin typeface="Arial"/>
                  <a:ea typeface="Arial"/>
                  <a:cs typeface="Arial"/>
                  <a:sym typeface="Arial"/>
                </a:rPr>
                <a:t>Clinic</a:t>
              </a:r>
              <a:endParaRPr/>
            </a:p>
          </p:txBody>
        </p:sp>
        <p:grpSp>
          <p:nvGrpSpPr>
            <p:cNvPr id="735" name="Google Shape;1523;p6">
              <a:extLst>
                <a:ext uri="{FF2B5EF4-FFF2-40B4-BE49-F238E27FC236}">
                  <a16:creationId xmlns:a16="http://schemas.microsoft.com/office/drawing/2014/main" id="{F8FEE154-A0BD-48AB-9B3C-D5F3751378EE}"/>
                </a:ext>
              </a:extLst>
            </p:cNvPr>
            <p:cNvGrpSpPr/>
            <p:nvPr/>
          </p:nvGrpSpPr>
          <p:grpSpPr>
            <a:xfrm>
              <a:off x="2981099" y="2931586"/>
              <a:ext cx="677046" cy="613110"/>
              <a:chOff x="1017374" y="619601"/>
              <a:chExt cx="2503872" cy="2267425"/>
            </a:xfrm>
          </p:grpSpPr>
          <p:sp>
            <p:nvSpPr>
              <p:cNvPr id="736" name="Google Shape;1524;p6">
                <a:extLst>
                  <a:ext uri="{FF2B5EF4-FFF2-40B4-BE49-F238E27FC236}">
                    <a16:creationId xmlns:a16="http://schemas.microsoft.com/office/drawing/2014/main" id="{D9F3FE74-8DD2-4E2A-8316-20AB89AF5F9A}"/>
                  </a:ext>
                </a:extLst>
              </p:cNvPr>
              <p:cNvSpPr/>
              <p:nvPr/>
            </p:nvSpPr>
            <p:spPr>
              <a:xfrm>
                <a:off x="2266219" y="619601"/>
                <a:ext cx="879728" cy="879252"/>
              </a:xfrm>
              <a:custGeom>
                <a:avLst/>
                <a:gdLst/>
                <a:ahLst/>
                <a:cxnLst/>
                <a:rect l="l" t="t" r="r" b="b"/>
                <a:pathLst>
                  <a:path w="879728" h="879252" extrusionOk="0">
                    <a:moveTo>
                      <a:pt x="439864" y="879253"/>
                    </a:moveTo>
                    <a:cubicBezTo>
                      <a:pt x="682609" y="879253"/>
                      <a:pt x="879466" y="682609"/>
                      <a:pt x="879729" y="439864"/>
                    </a:cubicBezTo>
                    <a:cubicBezTo>
                      <a:pt x="879676" y="196956"/>
                      <a:pt x="682773" y="52"/>
                      <a:pt x="439864" y="0"/>
                    </a:cubicBezTo>
                    <a:cubicBezTo>
                      <a:pt x="196934" y="0"/>
                      <a:pt x="0" y="196934"/>
                      <a:pt x="0" y="439865"/>
                    </a:cubicBezTo>
                    <a:cubicBezTo>
                      <a:pt x="210" y="682631"/>
                      <a:pt x="197098" y="879305"/>
                      <a:pt x="439864" y="879253"/>
                    </a:cubicBezTo>
                    <a:close/>
                    <a:moveTo>
                      <a:pt x="439864" y="49244"/>
                    </a:moveTo>
                    <a:cubicBezTo>
                      <a:pt x="655545" y="49244"/>
                      <a:pt x="830389" y="224088"/>
                      <a:pt x="830389" y="439769"/>
                    </a:cubicBezTo>
                    <a:cubicBezTo>
                      <a:pt x="830389" y="655450"/>
                      <a:pt x="655545" y="830294"/>
                      <a:pt x="439864" y="830294"/>
                    </a:cubicBezTo>
                    <a:cubicBezTo>
                      <a:pt x="224183" y="830294"/>
                      <a:pt x="49339" y="655450"/>
                      <a:pt x="49339" y="439769"/>
                    </a:cubicBezTo>
                    <a:cubicBezTo>
                      <a:pt x="49392" y="224125"/>
                      <a:pt x="224221" y="49339"/>
                      <a:pt x="439864" y="493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rgbClr val="717074"/>
                  </a:solidFill>
                  <a:latin typeface="Arial"/>
                  <a:ea typeface="Arial"/>
                  <a:cs typeface="Arial"/>
                  <a:sym typeface="Arial"/>
                </a:endParaRPr>
              </a:p>
            </p:txBody>
          </p:sp>
          <p:sp>
            <p:nvSpPr>
              <p:cNvPr id="737" name="Google Shape;1525;p6">
                <a:extLst>
                  <a:ext uri="{FF2B5EF4-FFF2-40B4-BE49-F238E27FC236}">
                    <a16:creationId xmlns:a16="http://schemas.microsoft.com/office/drawing/2014/main" id="{249C9656-F585-4B47-98E6-9C765E9E2F2C}"/>
                  </a:ext>
                </a:extLst>
              </p:cNvPr>
              <p:cNvSpPr/>
              <p:nvPr/>
            </p:nvSpPr>
            <p:spPr>
              <a:xfrm>
                <a:off x="1964277" y="1586674"/>
                <a:ext cx="1556969" cy="922686"/>
              </a:xfrm>
              <a:custGeom>
                <a:avLst/>
                <a:gdLst/>
                <a:ahLst/>
                <a:cxnLst/>
                <a:rect l="l" t="t" r="r" b="b"/>
                <a:pathLst>
                  <a:path w="1556969" h="922686" extrusionOk="0">
                    <a:moveTo>
                      <a:pt x="1523905" y="353759"/>
                    </a:moveTo>
                    <a:cubicBezTo>
                      <a:pt x="1312259" y="118586"/>
                      <a:pt x="1027367" y="0"/>
                      <a:pt x="741902" y="0"/>
                    </a:cubicBezTo>
                    <a:cubicBezTo>
                      <a:pt x="476441" y="0"/>
                      <a:pt x="210503" y="102584"/>
                      <a:pt x="2381" y="309563"/>
                    </a:cubicBezTo>
                    <a:cubicBezTo>
                      <a:pt x="1539" y="310373"/>
                      <a:pt x="744" y="311232"/>
                      <a:pt x="0" y="312134"/>
                    </a:cubicBezTo>
                    <a:lnTo>
                      <a:pt x="71914" y="312134"/>
                    </a:lnTo>
                    <a:cubicBezTo>
                      <a:pt x="254533" y="143898"/>
                      <a:pt x="493602" y="50262"/>
                      <a:pt x="741902" y="49721"/>
                    </a:cubicBezTo>
                    <a:cubicBezTo>
                      <a:pt x="1026509" y="49721"/>
                      <a:pt x="1291114" y="169545"/>
                      <a:pt x="1486567" y="386620"/>
                    </a:cubicBezTo>
                    <a:cubicBezTo>
                      <a:pt x="1500509" y="402585"/>
                      <a:pt x="1508042" y="423148"/>
                      <a:pt x="1507712" y="444341"/>
                    </a:cubicBezTo>
                    <a:lnTo>
                      <a:pt x="1507712" y="790861"/>
                    </a:lnTo>
                    <a:cubicBezTo>
                      <a:pt x="1507712" y="836105"/>
                      <a:pt x="1473422" y="872966"/>
                      <a:pt x="1431512" y="872966"/>
                    </a:cubicBezTo>
                    <a:lnTo>
                      <a:pt x="659035" y="872966"/>
                    </a:lnTo>
                    <a:lnTo>
                      <a:pt x="659035" y="922687"/>
                    </a:lnTo>
                    <a:lnTo>
                      <a:pt x="1431512" y="922687"/>
                    </a:lnTo>
                    <a:cubicBezTo>
                      <a:pt x="1500759" y="922687"/>
                      <a:pt x="1556957" y="863727"/>
                      <a:pt x="1556957" y="790861"/>
                    </a:cubicBezTo>
                    <a:lnTo>
                      <a:pt x="1556957" y="444341"/>
                    </a:lnTo>
                    <a:cubicBezTo>
                      <a:pt x="1557415" y="411116"/>
                      <a:pt x="1545653" y="378881"/>
                      <a:pt x="1523905" y="3537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rgbClr val="717074"/>
                  </a:solidFill>
                  <a:latin typeface="Arial"/>
                  <a:ea typeface="Arial"/>
                  <a:cs typeface="Arial"/>
                  <a:sym typeface="Arial"/>
                </a:endParaRPr>
              </a:p>
            </p:txBody>
          </p:sp>
          <p:sp>
            <p:nvSpPr>
              <p:cNvPr id="738" name="Google Shape;1526;p6">
                <a:extLst>
                  <a:ext uri="{FF2B5EF4-FFF2-40B4-BE49-F238E27FC236}">
                    <a16:creationId xmlns:a16="http://schemas.microsoft.com/office/drawing/2014/main" id="{525BE587-2180-4F67-BB0F-F811E26517A2}"/>
                  </a:ext>
                </a:extLst>
              </p:cNvPr>
              <p:cNvSpPr/>
              <p:nvPr/>
            </p:nvSpPr>
            <p:spPr>
              <a:xfrm>
                <a:off x="1155700" y="1896236"/>
                <a:ext cx="1470278" cy="761714"/>
              </a:xfrm>
              <a:custGeom>
                <a:avLst/>
                <a:gdLst/>
                <a:ahLst/>
                <a:cxnLst/>
                <a:rect l="l" t="t" r="r" b="b"/>
                <a:pathLst>
                  <a:path w="1470278" h="761714" extrusionOk="0">
                    <a:moveTo>
                      <a:pt x="50863" y="72390"/>
                    </a:moveTo>
                    <a:cubicBezTo>
                      <a:pt x="50863" y="60554"/>
                      <a:pt x="60459" y="50959"/>
                      <a:pt x="72295" y="50959"/>
                    </a:cubicBezTo>
                    <a:lnTo>
                      <a:pt x="1397984" y="50959"/>
                    </a:lnTo>
                    <a:cubicBezTo>
                      <a:pt x="1409820" y="50959"/>
                      <a:pt x="1419415" y="60554"/>
                      <a:pt x="1419415" y="72390"/>
                    </a:cubicBezTo>
                    <a:lnTo>
                      <a:pt x="1419415" y="761714"/>
                    </a:lnTo>
                    <a:lnTo>
                      <a:pt x="1470279" y="761714"/>
                    </a:lnTo>
                    <a:lnTo>
                      <a:pt x="1470279" y="72390"/>
                    </a:lnTo>
                    <a:cubicBezTo>
                      <a:pt x="1470227" y="32469"/>
                      <a:pt x="1437905" y="105"/>
                      <a:pt x="1397984" y="0"/>
                    </a:cubicBezTo>
                    <a:lnTo>
                      <a:pt x="72295" y="0"/>
                    </a:lnTo>
                    <a:cubicBezTo>
                      <a:pt x="32374" y="105"/>
                      <a:pt x="52" y="32469"/>
                      <a:pt x="0" y="72390"/>
                    </a:cubicBezTo>
                    <a:lnTo>
                      <a:pt x="0" y="761714"/>
                    </a:lnTo>
                    <a:lnTo>
                      <a:pt x="50863" y="76171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rgbClr val="717074"/>
                  </a:solidFill>
                  <a:latin typeface="Arial"/>
                  <a:ea typeface="Arial"/>
                  <a:cs typeface="Arial"/>
                  <a:sym typeface="Arial"/>
                </a:endParaRPr>
              </a:p>
            </p:txBody>
          </p:sp>
          <p:sp>
            <p:nvSpPr>
              <p:cNvPr id="739" name="Google Shape;1527;p6">
                <a:extLst>
                  <a:ext uri="{FF2B5EF4-FFF2-40B4-BE49-F238E27FC236}">
                    <a16:creationId xmlns:a16="http://schemas.microsoft.com/office/drawing/2014/main" id="{8D888F76-D8F1-42D0-8A84-2E76842C4AA8}"/>
                  </a:ext>
                </a:extLst>
              </p:cNvPr>
              <p:cNvSpPr/>
              <p:nvPr/>
            </p:nvSpPr>
            <p:spPr>
              <a:xfrm>
                <a:off x="1017374" y="2698908"/>
                <a:ext cx="1746453" cy="188118"/>
              </a:xfrm>
              <a:custGeom>
                <a:avLst/>
                <a:gdLst/>
                <a:ahLst/>
                <a:cxnLst/>
                <a:rect l="l" t="t" r="r" b="b"/>
                <a:pathLst>
                  <a:path w="1746453" h="188118" extrusionOk="0">
                    <a:moveTo>
                      <a:pt x="1705378" y="0"/>
                    </a:moveTo>
                    <a:lnTo>
                      <a:pt x="1100922" y="0"/>
                    </a:lnTo>
                    <a:lnTo>
                      <a:pt x="1062155" y="31242"/>
                    </a:lnTo>
                    <a:cubicBezTo>
                      <a:pt x="1050916" y="44291"/>
                      <a:pt x="1035294" y="45434"/>
                      <a:pt x="1020245" y="45434"/>
                    </a:cubicBezTo>
                    <a:lnTo>
                      <a:pt x="756402" y="45434"/>
                    </a:lnTo>
                    <a:lnTo>
                      <a:pt x="745353" y="45434"/>
                    </a:lnTo>
                    <a:lnTo>
                      <a:pt x="734876" y="45434"/>
                    </a:lnTo>
                    <a:cubicBezTo>
                      <a:pt x="721497" y="46933"/>
                      <a:pt x="708141" y="42435"/>
                      <a:pt x="698396" y="33147"/>
                    </a:cubicBezTo>
                    <a:lnTo>
                      <a:pt x="654390" y="0"/>
                    </a:lnTo>
                    <a:lnTo>
                      <a:pt x="41170" y="0"/>
                    </a:lnTo>
                    <a:cubicBezTo>
                      <a:pt x="17673" y="828"/>
                      <a:pt x="-727" y="20506"/>
                      <a:pt x="22" y="44005"/>
                    </a:cubicBezTo>
                    <a:lnTo>
                      <a:pt x="22" y="144018"/>
                    </a:lnTo>
                    <a:cubicBezTo>
                      <a:pt x="-728" y="167534"/>
                      <a:pt x="17658" y="187240"/>
                      <a:pt x="41170" y="188119"/>
                    </a:cubicBezTo>
                    <a:lnTo>
                      <a:pt x="1705283" y="188119"/>
                    </a:lnTo>
                    <a:cubicBezTo>
                      <a:pt x="1728795" y="187240"/>
                      <a:pt x="1747181" y="167534"/>
                      <a:pt x="1746431" y="144018"/>
                    </a:cubicBezTo>
                    <a:lnTo>
                      <a:pt x="1746431" y="44006"/>
                    </a:lnTo>
                    <a:cubicBezTo>
                      <a:pt x="1747181" y="20542"/>
                      <a:pt x="1728838" y="879"/>
                      <a:pt x="1705378" y="0"/>
                    </a:cubicBezTo>
                    <a:close/>
                    <a:moveTo>
                      <a:pt x="756402" y="96107"/>
                    </a:moveTo>
                    <a:lnTo>
                      <a:pt x="1020245" y="96107"/>
                    </a:lnTo>
                    <a:cubicBezTo>
                      <a:pt x="1035199" y="96107"/>
                      <a:pt x="1070347" y="96107"/>
                      <a:pt x="1097112" y="68199"/>
                    </a:cubicBezTo>
                    <a:lnTo>
                      <a:pt x="1118924" y="50673"/>
                    </a:lnTo>
                    <a:lnTo>
                      <a:pt x="1695568" y="50673"/>
                    </a:lnTo>
                    <a:lnTo>
                      <a:pt x="1695568" y="136970"/>
                    </a:lnTo>
                    <a:lnTo>
                      <a:pt x="51076" y="136970"/>
                    </a:lnTo>
                    <a:lnTo>
                      <a:pt x="51076" y="50864"/>
                    </a:lnTo>
                    <a:lnTo>
                      <a:pt x="637245" y="50864"/>
                    </a:lnTo>
                    <a:lnTo>
                      <a:pt x="664962" y="71819"/>
                    </a:lnTo>
                    <a:cubicBezTo>
                      <a:pt x="684064" y="89013"/>
                      <a:pt x="709210" y="97920"/>
                      <a:pt x="734876" y="96583"/>
                    </a:cubicBezTo>
                    <a:lnTo>
                      <a:pt x="746877" y="965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100">
                  <a:solidFill>
                    <a:srgbClr val="717074"/>
                  </a:solidFill>
                  <a:latin typeface="Arial"/>
                  <a:ea typeface="Arial"/>
                  <a:cs typeface="Arial"/>
                  <a:sym typeface="Arial"/>
                </a:endParaRPr>
              </a:p>
            </p:txBody>
          </p:sp>
        </p:grpSp>
      </p:grpSp>
      <p:grpSp>
        <p:nvGrpSpPr>
          <p:cNvPr id="28" name="Group 27">
            <a:extLst>
              <a:ext uri="{FF2B5EF4-FFF2-40B4-BE49-F238E27FC236}">
                <a16:creationId xmlns:a16="http://schemas.microsoft.com/office/drawing/2014/main" id="{3D7BF7E1-D297-4903-8E4F-A1DF336CCA53}"/>
              </a:ext>
            </a:extLst>
          </p:cNvPr>
          <p:cNvGrpSpPr/>
          <p:nvPr/>
        </p:nvGrpSpPr>
        <p:grpSpPr>
          <a:xfrm>
            <a:off x="5511695" y="1987161"/>
            <a:ext cx="889366" cy="889366"/>
            <a:chOff x="5511695" y="1987161"/>
            <a:chExt cx="889366" cy="889366"/>
          </a:xfrm>
        </p:grpSpPr>
        <p:grpSp>
          <p:nvGrpSpPr>
            <p:cNvPr id="11" name="Group 10">
              <a:extLst>
                <a:ext uri="{FF2B5EF4-FFF2-40B4-BE49-F238E27FC236}">
                  <a16:creationId xmlns:a16="http://schemas.microsoft.com/office/drawing/2014/main" id="{E0FB36D2-E6A4-45D3-8F80-6DE1CEB1C020}"/>
                </a:ext>
              </a:extLst>
            </p:cNvPr>
            <p:cNvGrpSpPr/>
            <p:nvPr/>
          </p:nvGrpSpPr>
          <p:grpSpPr>
            <a:xfrm>
              <a:off x="5511695" y="1987161"/>
              <a:ext cx="889366" cy="889366"/>
              <a:chOff x="4496685" y="5065331"/>
              <a:chExt cx="889366" cy="889366"/>
            </a:xfrm>
          </p:grpSpPr>
          <p:sp>
            <p:nvSpPr>
              <p:cNvPr id="1469" name="Google Shape;1469;p6"/>
              <p:cNvSpPr/>
              <p:nvPr/>
            </p:nvSpPr>
            <p:spPr>
              <a:xfrm>
                <a:off x="4496685" y="5065331"/>
                <a:ext cx="889366" cy="889366"/>
              </a:xfrm>
              <a:custGeom>
                <a:avLst/>
                <a:gdLst/>
                <a:ahLst/>
                <a:cxnLst/>
                <a:rect l="l" t="t" r="r" b="b"/>
                <a:pathLst>
                  <a:path w="796356" h="796356" extrusionOk="0">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nvGrpSpPr>
              <p:cNvPr id="1482" name="Google Shape;1482;p6"/>
              <p:cNvGrpSpPr/>
              <p:nvPr/>
            </p:nvGrpSpPr>
            <p:grpSpPr>
              <a:xfrm>
                <a:off x="4752218" y="5248633"/>
                <a:ext cx="398017" cy="446674"/>
                <a:chOff x="4391818" y="619601"/>
                <a:chExt cx="1936155" cy="2172842"/>
              </a:xfrm>
            </p:grpSpPr>
            <p:sp>
              <p:nvSpPr>
                <p:cNvPr id="1483" name="Google Shape;1483;p6"/>
                <p:cNvSpPr/>
                <p:nvPr/>
              </p:nvSpPr>
              <p:spPr>
                <a:xfrm>
                  <a:off x="5044662" y="1586674"/>
                  <a:ext cx="1283311" cy="922686"/>
                </a:xfrm>
                <a:custGeom>
                  <a:avLst/>
                  <a:gdLst/>
                  <a:ahLst/>
                  <a:cxnLst/>
                  <a:rect l="l" t="t" r="r" b="b"/>
                  <a:pathLst>
                    <a:path w="1283311" h="922686" extrusionOk="0">
                      <a:moveTo>
                        <a:pt x="1250061" y="353759"/>
                      </a:moveTo>
                      <a:cubicBezTo>
                        <a:pt x="1038320" y="118586"/>
                        <a:pt x="753523" y="0"/>
                        <a:pt x="468059" y="0"/>
                      </a:cubicBezTo>
                      <a:cubicBezTo>
                        <a:pt x="305352" y="164"/>
                        <a:pt x="144983" y="38738"/>
                        <a:pt x="0" y="112586"/>
                      </a:cubicBezTo>
                      <a:lnTo>
                        <a:pt x="0" y="168116"/>
                      </a:lnTo>
                      <a:cubicBezTo>
                        <a:pt x="143729" y="90297"/>
                        <a:pt x="304615" y="49601"/>
                        <a:pt x="468059" y="49721"/>
                      </a:cubicBezTo>
                      <a:cubicBezTo>
                        <a:pt x="752666" y="49721"/>
                        <a:pt x="1017270" y="169545"/>
                        <a:pt x="1212628" y="386620"/>
                      </a:cubicBezTo>
                      <a:cubicBezTo>
                        <a:pt x="1226334" y="402479"/>
                        <a:pt x="1233755" y="422810"/>
                        <a:pt x="1233488" y="443770"/>
                      </a:cubicBezTo>
                      <a:lnTo>
                        <a:pt x="1233488" y="790861"/>
                      </a:lnTo>
                      <a:cubicBezTo>
                        <a:pt x="1233488" y="836105"/>
                        <a:pt x="1199579" y="872966"/>
                        <a:pt x="1157859" y="872966"/>
                      </a:cubicBezTo>
                      <a:lnTo>
                        <a:pt x="0" y="872966"/>
                      </a:lnTo>
                      <a:lnTo>
                        <a:pt x="0" y="922687"/>
                      </a:lnTo>
                      <a:lnTo>
                        <a:pt x="1157859" y="922687"/>
                      </a:lnTo>
                      <a:cubicBezTo>
                        <a:pt x="1227106" y="922687"/>
                        <a:pt x="1283303" y="863727"/>
                        <a:pt x="1283303" y="790861"/>
                      </a:cubicBezTo>
                      <a:lnTo>
                        <a:pt x="1283303" y="444341"/>
                      </a:lnTo>
                      <a:cubicBezTo>
                        <a:pt x="1283665" y="411099"/>
                        <a:pt x="1271839" y="378876"/>
                        <a:pt x="1250061" y="3537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84" name="Google Shape;1484;p6"/>
                <p:cNvSpPr/>
                <p:nvPr/>
              </p:nvSpPr>
              <p:spPr>
                <a:xfrm>
                  <a:off x="5072665" y="619601"/>
                  <a:ext cx="879728" cy="879252"/>
                </a:xfrm>
                <a:custGeom>
                  <a:avLst/>
                  <a:gdLst/>
                  <a:ahLst/>
                  <a:cxnLst/>
                  <a:rect l="l" t="t" r="r" b="b"/>
                  <a:pathLst>
                    <a:path w="879728" h="879252" extrusionOk="0">
                      <a:moveTo>
                        <a:pt x="439864" y="879253"/>
                      </a:moveTo>
                      <a:cubicBezTo>
                        <a:pt x="682631" y="879305"/>
                        <a:pt x="879519" y="682631"/>
                        <a:pt x="879729" y="439864"/>
                      </a:cubicBezTo>
                      <a:cubicBezTo>
                        <a:pt x="879729" y="196934"/>
                        <a:pt x="682795" y="0"/>
                        <a:pt x="439864" y="0"/>
                      </a:cubicBezTo>
                      <a:cubicBezTo>
                        <a:pt x="196956" y="53"/>
                        <a:pt x="53" y="196956"/>
                        <a:pt x="0" y="439865"/>
                      </a:cubicBezTo>
                      <a:cubicBezTo>
                        <a:pt x="263" y="682609"/>
                        <a:pt x="197120" y="879253"/>
                        <a:pt x="439865" y="879253"/>
                      </a:cubicBezTo>
                      <a:close/>
                      <a:moveTo>
                        <a:pt x="439864" y="49244"/>
                      </a:moveTo>
                      <a:cubicBezTo>
                        <a:pt x="655545" y="49244"/>
                        <a:pt x="830389" y="224088"/>
                        <a:pt x="830389" y="439769"/>
                      </a:cubicBezTo>
                      <a:cubicBezTo>
                        <a:pt x="830389" y="655450"/>
                        <a:pt x="655545" y="830294"/>
                        <a:pt x="439864" y="830294"/>
                      </a:cubicBezTo>
                      <a:cubicBezTo>
                        <a:pt x="224369" y="830031"/>
                        <a:pt x="49816" y="655264"/>
                        <a:pt x="49816" y="439769"/>
                      </a:cubicBezTo>
                      <a:cubicBezTo>
                        <a:pt x="49868" y="224311"/>
                        <a:pt x="224407" y="49602"/>
                        <a:pt x="439864" y="4933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85" name="Google Shape;1485;p6"/>
                <p:cNvSpPr/>
                <p:nvPr/>
              </p:nvSpPr>
              <p:spPr>
                <a:xfrm>
                  <a:off x="4646136" y="1621154"/>
                  <a:ext cx="144208" cy="48482"/>
                </a:xfrm>
                <a:custGeom>
                  <a:avLst/>
                  <a:gdLst/>
                  <a:ahLst/>
                  <a:cxnLst/>
                  <a:rect l="l" t="t" r="r" b="b"/>
                  <a:pathLst>
                    <a:path w="144208" h="48482" extrusionOk="0">
                      <a:moveTo>
                        <a:pt x="17812" y="0"/>
                      </a:moveTo>
                      <a:lnTo>
                        <a:pt x="126397" y="0"/>
                      </a:lnTo>
                      <a:cubicBezTo>
                        <a:pt x="136234" y="0"/>
                        <a:pt x="144209" y="7975"/>
                        <a:pt x="144209" y="17812"/>
                      </a:cubicBezTo>
                      <a:lnTo>
                        <a:pt x="144209" y="30671"/>
                      </a:lnTo>
                      <a:cubicBezTo>
                        <a:pt x="144209" y="40508"/>
                        <a:pt x="136234" y="48483"/>
                        <a:pt x="126397" y="48483"/>
                      </a:cubicBezTo>
                      <a:lnTo>
                        <a:pt x="17812" y="48483"/>
                      </a:lnTo>
                      <a:cubicBezTo>
                        <a:pt x="7975" y="48483"/>
                        <a:pt x="0" y="40508"/>
                        <a:pt x="0" y="30671"/>
                      </a:cubicBezTo>
                      <a:lnTo>
                        <a:pt x="0" y="17812"/>
                      </a:lnTo>
                      <a:cubicBezTo>
                        <a:pt x="-52" y="8028"/>
                        <a:pt x="7837" y="53"/>
                        <a:pt x="17621" y="0"/>
                      </a:cubicBezTo>
                      <a:cubicBezTo>
                        <a:pt x="17685" y="0"/>
                        <a:pt x="17748" y="0"/>
                        <a:pt x="1781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86" name="Google Shape;1486;p6"/>
                <p:cNvSpPr/>
                <p:nvPr/>
              </p:nvSpPr>
              <p:spPr>
                <a:xfrm>
                  <a:off x="4391818" y="1553051"/>
                  <a:ext cx="652843" cy="1239392"/>
                </a:xfrm>
                <a:custGeom>
                  <a:avLst/>
                  <a:gdLst/>
                  <a:ahLst/>
                  <a:cxnLst/>
                  <a:rect l="l" t="t" r="r" b="b"/>
                  <a:pathLst>
                    <a:path w="652843" h="1239392" extrusionOk="0">
                      <a:moveTo>
                        <a:pt x="597979" y="0"/>
                      </a:moveTo>
                      <a:lnTo>
                        <a:pt x="52483" y="0"/>
                      </a:lnTo>
                      <a:cubicBezTo>
                        <a:pt x="23497" y="0"/>
                        <a:pt x="0" y="23497"/>
                        <a:pt x="0" y="52483"/>
                      </a:cubicBezTo>
                      <a:lnTo>
                        <a:pt x="0" y="1187006"/>
                      </a:lnTo>
                      <a:cubicBezTo>
                        <a:pt x="52" y="1215954"/>
                        <a:pt x="23534" y="1239393"/>
                        <a:pt x="52483" y="1239393"/>
                      </a:cubicBezTo>
                      <a:lnTo>
                        <a:pt x="600456" y="1239393"/>
                      </a:lnTo>
                      <a:cubicBezTo>
                        <a:pt x="629367" y="1239341"/>
                        <a:pt x="652791" y="1215917"/>
                        <a:pt x="652843" y="1187006"/>
                      </a:cubicBezTo>
                      <a:lnTo>
                        <a:pt x="652843" y="54864"/>
                      </a:lnTo>
                      <a:cubicBezTo>
                        <a:pt x="652843" y="24563"/>
                        <a:pt x="628280" y="0"/>
                        <a:pt x="597979" y="0"/>
                      </a:cubicBezTo>
                      <a:close/>
                      <a:moveTo>
                        <a:pt x="605695" y="1081945"/>
                      </a:moveTo>
                      <a:lnTo>
                        <a:pt x="605695" y="1186720"/>
                      </a:lnTo>
                      <a:cubicBezTo>
                        <a:pt x="605695" y="1189613"/>
                        <a:pt x="603349" y="1191959"/>
                        <a:pt x="600456" y="1191959"/>
                      </a:cubicBezTo>
                      <a:lnTo>
                        <a:pt x="52483" y="1191959"/>
                      </a:lnTo>
                      <a:cubicBezTo>
                        <a:pt x="49574" y="1191959"/>
                        <a:pt x="47201" y="1189628"/>
                        <a:pt x="47149" y="1186720"/>
                      </a:cubicBezTo>
                      <a:lnTo>
                        <a:pt x="47149" y="1081945"/>
                      </a:lnTo>
                      <a:close/>
                      <a:moveTo>
                        <a:pt x="605695" y="187452"/>
                      </a:moveTo>
                      <a:lnTo>
                        <a:pt x="605695" y="1035177"/>
                      </a:lnTo>
                      <a:lnTo>
                        <a:pt x="47149" y="1035177"/>
                      </a:lnTo>
                      <a:lnTo>
                        <a:pt x="47149" y="187452"/>
                      </a:lnTo>
                      <a:close/>
                      <a:moveTo>
                        <a:pt x="47149" y="139827"/>
                      </a:moveTo>
                      <a:lnTo>
                        <a:pt x="47149" y="52006"/>
                      </a:lnTo>
                      <a:cubicBezTo>
                        <a:pt x="47149" y="49061"/>
                        <a:pt x="49537" y="46673"/>
                        <a:pt x="52483" y="46673"/>
                      </a:cubicBezTo>
                      <a:lnTo>
                        <a:pt x="597979" y="46673"/>
                      </a:lnTo>
                      <a:cubicBezTo>
                        <a:pt x="602240" y="46673"/>
                        <a:pt x="605695" y="50127"/>
                        <a:pt x="605695" y="54388"/>
                      </a:cubicBezTo>
                      <a:lnTo>
                        <a:pt x="605695" y="14011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87" name="Google Shape;1487;p6"/>
                <p:cNvSpPr/>
                <p:nvPr/>
              </p:nvSpPr>
              <p:spPr>
                <a:xfrm>
                  <a:off x="4676711" y="2649473"/>
                  <a:ext cx="83153" cy="82487"/>
                </a:xfrm>
                <a:custGeom>
                  <a:avLst/>
                  <a:gdLst/>
                  <a:ahLst/>
                  <a:cxnLst/>
                  <a:rect l="l" t="t" r="r" b="b"/>
                  <a:pathLst>
                    <a:path w="83153" h="82487" extrusionOk="0">
                      <a:moveTo>
                        <a:pt x="41529" y="82487"/>
                      </a:moveTo>
                      <a:cubicBezTo>
                        <a:pt x="64391" y="82540"/>
                        <a:pt x="82996" y="64105"/>
                        <a:pt x="83153" y="41244"/>
                      </a:cubicBezTo>
                      <a:cubicBezTo>
                        <a:pt x="83048" y="18361"/>
                        <a:pt x="64413" y="-105"/>
                        <a:pt x="41530" y="0"/>
                      </a:cubicBezTo>
                      <a:cubicBezTo>
                        <a:pt x="41530" y="0"/>
                        <a:pt x="41529" y="0"/>
                        <a:pt x="41529" y="0"/>
                      </a:cubicBezTo>
                      <a:cubicBezTo>
                        <a:pt x="18683" y="-52"/>
                        <a:pt x="105" y="18398"/>
                        <a:pt x="0" y="41244"/>
                      </a:cubicBezTo>
                      <a:cubicBezTo>
                        <a:pt x="157" y="64068"/>
                        <a:pt x="18704" y="82487"/>
                        <a:pt x="41529" y="8248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grpSp>
        <p:sp>
          <p:nvSpPr>
            <p:cNvPr id="323" name="Freeform: Shape 322">
              <a:extLst>
                <a:ext uri="{FF2B5EF4-FFF2-40B4-BE49-F238E27FC236}">
                  <a16:creationId xmlns:a16="http://schemas.microsoft.com/office/drawing/2014/main" id="{CDB0160B-479C-4AA2-A75E-427C4EBCD6D4}"/>
                </a:ext>
              </a:extLst>
            </p:cNvPr>
            <p:cNvSpPr/>
            <p:nvPr/>
          </p:nvSpPr>
          <p:spPr>
            <a:xfrm>
              <a:off x="5801536" y="2450378"/>
              <a:ext cx="68837" cy="81631"/>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324" name="Freeform: Shape 323">
              <a:extLst>
                <a:ext uri="{FF2B5EF4-FFF2-40B4-BE49-F238E27FC236}">
                  <a16:creationId xmlns:a16="http://schemas.microsoft.com/office/drawing/2014/main" id="{83E2C44F-A213-4270-B0D7-37C45CD16517}"/>
                </a:ext>
              </a:extLst>
            </p:cNvPr>
            <p:cNvSpPr/>
            <p:nvPr/>
          </p:nvSpPr>
          <p:spPr>
            <a:xfrm>
              <a:off x="6009452" y="2435302"/>
              <a:ext cx="68837" cy="81631"/>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sp>
        <p:nvSpPr>
          <p:cNvPr id="326" name="Freeform: Shape 325">
            <a:extLst>
              <a:ext uri="{FF2B5EF4-FFF2-40B4-BE49-F238E27FC236}">
                <a16:creationId xmlns:a16="http://schemas.microsoft.com/office/drawing/2014/main" id="{03D156F5-9593-46FC-B199-8DF817706275}"/>
              </a:ext>
            </a:extLst>
          </p:cNvPr>
          <p:cNvSpPr/>
          <p:nvPr/>
        </p:nvSpPr>
        <p:spPr>
          <a:xfrm>
            <a:off x="4580114" y="2652928"/>
            <a:ext cx="68837" cy="81631"/>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cxnSp>
        <p:nvCxnSpPr>
          <p:cNvPr id="335" name="Google Shape;1458;p6">
            <a:extLst>
              <a:ext uri="{FF2B5EF4-FFF2-40B4-BE49-F238E27FC236}">
                <a16:creationId xmlns:a16="http://schemas.microsoft.com/office/drawing/2014/main" id="{F3E3E0F0-0E44-4D0A-9094-F638E3CB4075}"/>
              </a:ext>
            </a:extLst>
          </p:cNvPr>
          <p:cNvCxnSpPr>
            <a:cxnSpLocks/>
          </p:cNvCxnSpPr>
          <p:nvPr/>
        </p:nvCxnSpPr>
        <p:spPr>
          <a:xfrm>
            <a:off x="4853537" y="3957648"/>
            <a:ext cx="253968" cy="53072"/>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grpSp>
        <p:nvGrpSpPr>
          <p:cNvPr id="338" name="Group 337">
            <a:extLst>
              <a:ext uri="{FF2B5EF4-FFF2-40B4-BE49-F238E27FC236}">
                <a16:creationId xmlns:a16="http://schemas.microsoft.com/office/drawing/2014/main" id="{5F729C85-157B-4E5C-B617-845F5B8CAF87}"/>
              </a:ext>
            </a:extLst>
          </p:cNvPr>
          <p:cNvGrpSpPr/>
          <p:nvPr/>
        </p:nvGrpSpPr>
        <p:grpSpPr>
          <a:xfrm>
            <a:off x="10099561" y="2767890"/>
            <a:ext cx="889366" cy="889366"/>
            <a:chOff x="6667042" y="2013747"/>
            <a:chExt cx="889366" cy="889366"/>
          </a:xfrm>
        </p:grpSpPr>
        <p:sp>
          <p:nvSpPr>
            <p:cNvPr id="339" name="Google Shape;1469;p6">
              <a:extLst>
                <a:ext uri="{FF2B5EF4-FFF2-40B4-BE49-F238E27FC236}">
                  <a16:creationId xmlns:a16="http://schemas.microsoft.com/office/drawing/2014/main" id="{AD4F613C-0319-44E9-A264-ABF99DDC08CF}"/>
                </a:ext>
              </a:extLst>
            </p:cNvPr>
            <p:cNvSpPr/>
            <p:nvPr/>
          </p:nvSpPr>
          <p:spPr>
            <a:xfrm>
              <a:off x="6667042" y="2013747"/>
              <a:ext cx="889366" cy="889366"/>
            </a:xfrm>
            <a:custGeom>
              <a:avLst/>
              <a:gdLst/>
              <a:ahLst/>
              <a:cxnLst/>
              <a:rect l="l" t="t" r="r" b="b"/>
              <a:pathLst>
                <a:path w="796356" h="796356" extrusionOk="0">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nvGrpSpPr>
            <p:cNvPr id="340" name="Group 339">
              <a:extLst>
                <a:ext uri="{FF2B5EF4-FFF2-40B4-BE49-F238E27FC236}">
                  <a16:creationId xmlns:a16="http://schemas.microsoft.com/office/drawing/2014/main" id="{95D379E6-3651-44E0-B21F-0B5A453C6C50}"/>
                </a:ext>
              </a:extLst>
            </p:cNvPr>
            <p:cNvGrpSpPr/>
            <p:nvPr/>
          </p:nvGrpSpPr>
          <p:grpSpPr>
            <a:xfrm>
              <a:off x="6910927" y="2220138"/>
              <a:ext cx="403146" cy="375765"/>
              <a:chOff x="9766300" y="3440113"/>
              <a:chExt cx="838200" cy="841375"/>
            </a:xfrm>
            <a:solidFill>
              <a:schemeClr val="accent3"/>
            </a:solidFill>
          </p:grpSpPr>
          <p:sp>
            <p:nvSpPr>
              <p:cNvPr id="341" name="Freeform 5">
                <a:extLst>
                  <a:ext uri="{FF2B5EF4-FFF2-40B4-BE49-F238E27FC236}">
                    <a16:creationId xmlns:a16="http://schemas.microsoft.com/office/drawing/2014/main" id="{84273B67-F008-4812-A702-76AA9F080A04}"/>
                  </a:ext>
                </a:extLst>
              </p:cNvPr>
              <p:cNvSpPr>
                <a:spLocks/>
              </p:cNvSpPr>
              <p:nvPr/>
            </p:nvSpPr>
            <p:spPr bwMode="auto">
              <a:xfrm>
                <a:off x="10177463" y="3744913"/>
                <a:ext cx="192088" cy="166688"/>
              </a:xfrm>
              <a:custGeom>
                <a:avLst/>
                <a:gdLst>
                  <a:gd name="T0" fmla="*/ 42 w 50"/>
                  <a:gd name="T1" fmla="*/ 18 h 44"/>
                  <a:gd name="T2" fmla="*/ 28 w 50"/>
                  <a:gd name="T3" fmla="*/ 18 h 44"/>
                  <a:gd name="T4" fmla="*/ 21 w 50"/>
                  <a:gd name="T5" fmla="*/ 4 h 44"/>
                  <a:gd name="T6" fmla="*/ 15 w 50"/>
                  <a:gd name="T7" fmla="*/ 0 h 44"/>
                  <a:gd name="T8" fmla="*/ 12 w 50"/>
                  <a:gd name="T9" fmla="*/ 4 h 44"/>
                  <a:gd name="T10" fmla="*/ 18 w 50"/>
                  <a:gd name="T11" fmla="*/ 18 h 44"/>
                  <a:gd name="T12" fmla="*/ 4 w 50"/>
                  <a:gd name="T13" fmla="*/ 18 h 44"/>
                  <a:gd name="T14" fmla="*/ 1 w 50"/>
                  <a:gd name="T15" fmla="*/ 22 h 44"/>
                  <a:gd name="T16" fmla="*/ 8 w 50"/>
                  <a:gd name="T17" fmla="*/ 27 h 44"/>
                  <a:gd name="T18" fmla="*/ 22 w 50"/>
                  <a:gd name="T19" fmla="*/ 26 h 44"/>
                  <a:gd name="T20" fmla="*/ 29 w 50"/>
                  <a:gd name="T21" fmla="*/ 40 h 44"/>
                  <a:gd name="T22" fmla="*/ 36 w 50"/>
                  <a:gd name="T23" fmla="*/ 44 h 44"/>
                  <a:gd name="T24" fmla="*/ 38 w 50"/>
                  <a:gd name="T25" fmla="*/ 40 h 44"/>
                  <a:gd name="T26" fmla="*/ 32 w 50"/>
                  <a:gd name="T27" fmla="*/ 26 h 44"/>
                  <a:gd name="T28" fmla="*/ 46 w 50"/>
                  <a:gd name="T29" fmla="*/ 26 h 44"/>
                  <a:gd name="T30" fmla="*/ 49 w 50"/>
                  <a:gd name="T31" fmla="*/ 22 h 44"/>
                  <a:gd name="T32" fmla="*/ 42 w 50"/>
                  <a:gd name="T33"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2" y="18"/>
                    </a:moveTo>
                    <a:cubicBezTo>
                      <a:pt x="28" y="18"/>
                      <a:pt x="28" y="18"/>
                      <a:pt x="28" y="18"/>
                    </a:cubicBezTo>
                    <a:cubicBezTo>
                      <a:pt x="21" y="4"/>
                      <a:pt x="21" y="4"/>
                      <a:pt x="21" y="4"/>
                    </a:cubicBezTo>
                    <a:cubicBezTo>
                      <a:pt x="20" y="2"/>
                      <a:pt x="17" y="0"/>
                      <a:pt x="15" y="0"/>
                    </a:cubicBezTo>
                    <a:cubicBezTo>
                      <a:pt x="12" y="0"/>
                      <a:pt x="11" y="2"/>
                      <a:pt x="12" y="4"/>
                    </a:cubicBezTo>
                    <a:cubicBezTo>
                      <a:pt x="18" y="18"/>
                      <a:pt x="18" y="18"/>
                      <a:pt x="18" y="18"/>
                    </a:cubicBezTo>
                    <a:cubicBezTo>
                      <a:pt x="4" y="18"/>
                      <a:pt x="4" y="18"/>
                      <a:pt x="4" y="18"/>
                    </a:cubicBezTo>
                    <a:cubicBezTo>
                      <a:pt x="1" y="18"/>
                      <a:pt x="0" y="19"/>
                      <a:pt x="1" y="22"/>
                    </a:cubicBezTo>
                    <a:cubicBezTo>
                      <a:pt x="2" y="25"/>
                      <a:pt x="5" y="27"/>
                      <a:pt x="8" y="27"/>
                    </a:cubicBezTo>
                    <a:cubicBezTo>
                      <a:pt x="22" y="26"/>
                      <a:pt x="22" y="26"/>
                      <a:pt x="22" y="26"/>
                    </a:cubicBezTo>
                    <a:cubicBezTo>
                      <a:pt x="29" y="40"/>
                      <a:pt x="29" y="40"/>
                      <a:pt x="29" y="40"/>
                    </a:cubicBezTo>
                    <a:cubicBezTo>
                      <a:pt x="30" y="42"/>
                      <a:pt x="33" y="44"/>
                      <a:pt x="36" y="44"/>
                    </a:cubicBezTo>
                    <a:cubicBezTo>
                      <a:pt x="38" y="44"/>
                      <a:pt x="40" y="42"/>
                      <a:pt x="38" y="40"/>
                    </a:cubicBezTo>
                    <a:cubicBezTo>
                      <a:pt x="32" y="26"/>
                      <a:pt x="32" y="26"/>
                      <a:pt x="32" y="26"/>
                    </a:cubicBezTo>
                    <a:cubicBezTo>
                      <a:pt x="46" y="26"/>
                      <a:pt x="46" y="26"/>
                      <a:pt x="46" y="26"/>
                    </a:cubicBezTo>
                    <a:cubicBezTo>
                      <a:pt x="49" y="26"/>
                      <a:pt x="50" y="25"/>
                      <a:pt x="49" y="22"/>
                    </a:cubicBezTo>
                    <a:cubicBezTo>
                      <a:pt x="48" y="19"/>
                      <a:pt x="45" y="18"/>
                      <a:pt x="42" y="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42" name="Freeform 6">
                <a:extLst>
                  <a:ext uri="{FF2B5EF4-FFF2-40B4-BE49-F238E27FC236}">
                    <a16:creationId xmlns:a16="http://schemas.microsoft.com/office/drawing/2014/main" id="{3AF0F66F-6440-4DF8-9E91-498490718026}"/>
                  </a:ext>
                </a:extLst>
              </p:cNvPr>
              <p:cNvSpPr>
                <a:spLocks noEditPoints="1"/>
              </p:cNvSpPr>
              <p:nvPr/>
            </p:nvSpPr>
            <p:spPr bwMode="auto">
              <a:xfrm>
                <a:off x="9766300" y="3440113"/>
                <a:ext cx="838200" cy="841375"/>
              </a:xfrm>
              <a:custGeom>
                <a:avLst/>
                <a:gdLst>
                  <a:gd name="T0" fmla="*/ 220 w 220"/>
                  <a:gd name="T1" fmla="*/ 135 h 221"/>
                  <a:gd name="T2" fmla="*/ 180 w 220"/>
                  <a:gd name="T3" fmla="*/ 67 h 221"/>
                  <a:gd name="T4" fmla="*/ 176 w 220"/>
                  <a:gd name="T5" fmla="*/ 65 h 221"/>
                  <a:gd name="T6" fmla="*/ 48 w 220"/>
                  <a:gd name="T7" fmla="*/ 65 h 221"/>
                  <a:gd name="T8" fmla="*/ 48 w 220"/>
                  <a:gd name="T9" fmla="*/ 49 h 221"/>
                  <a:gd name="T10" fmla="*/ 88 w 220"/>
                  <a:gd name="T11" fmla="*/ 49 h 221"/>
                  <a:gd name="T12" fmla="*/ 92 w 220"/>
                  <a:gd name="T13" fmla="*/ 47 h 221"/>
                  <a:gd name="T14" fmla="*/ 92 w 220"/>
                  <a:gd name="T15" fmla="*/ 43 h 221"/>
                  <a:gd name="T16" fmla="*/ 85 w 220"/>
                  <a:gd name="T17" fmla="*/ 27 h 221"/>
                  <a:gd name="T18" fmla="*/ 91 w 220"/>
                  <a:gd name="T19" fmla="*/ 14 h 221"/>
                  <a:gd name="T20" fmla="*/ 91 w 220"/>
                  <a:gd name="T21" fmla="*/ 10 h 221"/>
                  <a:gd name="T22" fmla="*/ 88 w 220"/>
                  <a:gd name="T23" fmla="*/ 8 h 221"/>
                  <a:gd name="T24" fmla="*/ 48 w 220"/>
                  <a:gd name="T25" fmla="*/ 8 h 221"/>
                  <a:gd name="T26" fmla="*/ 48 w 220"/>
                  <a:gd name="T27" fmla="*/ 4 h 221"/>
                  <a:gd name="T28" fmla="*/ 44 w 220"/>
                  <a:gd name="T29" fmla="*/ 0 h 221"/>
                  <a:gd name="T30" fmla="*/ 40 w 220"/>
                  <a:gd name="T31" fmla="*/ 4 h 221"/>
                  <a:gd name="T32" fmla="*/ 40 w 220"/>
                  <a:gd name="T33" fmla="*/ 68 h 221"/>
                  <a:gd name="T34" fmla="*/ 0 w 220"/>
                  <a:gd name="T35" fmla="*/ 135 h 221"/>
                  <a:gd name="T36" fmla="*/ 0 w 220"/>
                  <a:gd name="T37" fmla="*/ 137 h 221"/>
                  <a:gd name="T38" fmla="*/ 0 w 220"/>
                  <a:gd name="T39" fmla="*/ 217 h 221"/>
                  <a:gd name="T40" fmla="*/ 4 w 220"/>
                  <a:gd name="T41" fmla="*/ 221 h 221"/>
                  <a:gd name="T42" fmla="*/ 36 w 220"/>
                  <a:gd name="T43" fmla="*/ 221 h 221"/>
                  <a:gd name="T44" fmla="*/ 44 w 220"/>
                  <a:gd name="T45" fmla="*/ 164 h 221"/>
                  <a:gd name="T46" fmla="*/ 52 w 220"/>
                  <a:gd name="T47" fmla="*/ 221 h 221"/>
                  <a:gd name="T48" fmla="*/ 88 w 220"/>
                  <a:gd name="T49" fmla="*/ 221 h 221"/>
                  <a:gd name="T50" fmla="*/ 216 w 220"/>
                  <a:gd name="T51" fmla="*/ 221 h 221"/>
                  <a:gd name="T52" fmla="*/ 220 w 220"/>
                  <a:gd name="T53" fmla="*/ 217 h 221"/>
                  <a:gd name="T54" fmla="*/ 220 w 220"/>
                  <a:gd name="T55" fmla="*/ 137 h 221"/>
                  <a:gd name="T56" fmla="*/ 220 w 220"/>
                  <a:gd name="T57" fmla="*/ 135 h 221"/>
                  <a:gd name="T58" fmla="*/ 48 w 220"/>
                  <a:gd name="T59" fmla="*/ 16 h 221"/>
                  <a:gd name="T60" fmla="*/ 80 w 220"/>
                  <a:gd name="T61" fmla="*/ 16 h 221"/>
                  <a:gd name="T62" fmla="*/ 76 w 220"/>
                  <a:gd name="T63" fmla="*/ 25 h 221"/>
                  <a:gd name="T64" fmla="*/ 76 w 220"/>
                  <a:gd name="T65" fmla="*/ 29 h 221"/>
                  <a:gd name="T66" fmla="*/ 80 w 220"/>
                  <a:gd name="T67" fmla="*/ 41 h 221"/>
                  <a:gd name="T68" fmla="*/ 48 w 220"/>
                  <a:gd name="T69" fmla="*/ 41 h 221"/>
                  <a:gd name="T70" fmla="*/ 48 w 220"/>
                  <a:gd name="T71" fmla="*/ 16 h 221"/>
                  <a:gd name="T72" fmla="*/ 173 w 220"/>
                  <a:gd name="T73" fmla="*/ 73 h 221"/>
                  <a:gd name="T74" fmla="*/ 210 w 220"/>
                  <a:gd name="T75" fmla="*/ 133 h 221"/>
                  <a:gd name="T76" fmla="*/ 209 w 220"/>
                  <a:gd name="T77" fmla="*/ 133 h 221"/>
                  <a:gd name="T78" fmla="*/ 196 w 220"/>
                  <a:gd name="T79" fmla="*/ 133 h 221"/>
                  <a:gd name="T80" fmla="*/ 90 w 220"/>
                  <a:gd name="T81" fmla="*/ 133 h 221"/>
                  <a:gd name="T82" fmla="*/ 51 w 220"/>
                  <a:gd name="T83" fmla="*/ 73 h 221"/>
                  <a:gd name="T84" fmla="*/ 173 w 220"/>
                  <a:gd name="T85" fmla="*/ 73 h 221"/>
                  <a:gd name="T86" fmla="*/ 48 w 220"/>
                  <a:gd name="T87" fmla="*/ 148 h 221"/>
                  <a:gd name="T88" fmla="*/ 44 w 220"/>
                  <a:gd name="T89" fmla="*/ 144 h 221"/>
                  <a:gd name="T90" fmla="*/ 40 w 220"/>
                  <a:gd name="T91" fmla="*/ 148 h 221"/>
                  <a:gd name="T92" fmla="*/ 29 w 220"/>
                  <a:gd name="T93" fmla="*/ 213 h 221"/>
                  <a:gd name="T94" fmla="*/ 8 w 220"/>
                  <a:gd name="T95" fmla="*/ 213 h 221"/>
                  <a:gd name="T96" fmla="*/ 8 w 220"/>
                  <a:gd name="T97" fmla="*/ 138 h 221"/>
                  <a:gd name="T98" fmla="*/ 44 w 220"/>
                  <a:gd name="T99" fmla="*/ 77 h 221"/>
                  <a:gd name="T100" fmla="*/ 84 w 220"/>
                  <a:gd name="T101" fmla="*/ 138 h 221"/>
                  <a:gd name="T102" fmla="*/ 84 w 220"/>
                  <a:gd name="T103" fmla="*/ 213 h 221"/>
                  <a:gd name="T104" fmla="*/ 59 w 220"/>
                  <a:gd name="T105" fmla="*/ 213 h 221"/>
                  <a:gd name="T106" fmla="*/ 48 w 220"/>
                  <a:gd name="T107" fmla="*/ 148 h 221"/>
                  <a:gd name="T108" fmla="*/ 212 w 220"/>
                  <a:gd name="T109" fmla="*/ 213 h 221"/>
                  <a:gd name="T110" fmla="*/ 204 w 220"/>
                  <a:gd name="T111" fmla="*/ 213 h 221"/>
                  <a:gd name="T112" fmla="*/ 196 w 220"/>
                  <a:gd name="T113" fmla="*/ 213 h 221"/>
                  <a:gd name="T114" fmla="*/ 92 w 220"/>
                  <a:gd name="T115" fmla="*/ 213 h 221"/>
                  <a:gd name="T116" fmla="*/ 92 w 220"/>
                  <a:gd name="T117" fmla="*/ 141 h 221"/>
                  <a:gd name="T118" fmla="*/ 196 w 220"/>
                  <a:gd name="T119" fmla="*/ 141 h 221"/>
                  <a:gd name="T120" fmla="*/ 209 w 220"/>
                  <a:gd name="T121" fmla="*/ 141 h 221"/>
                  <a:gd name="T122" fmla="*/ 212 w 220"/>
                  <a:gd name="T123" fmla="*/ 141 h 221"/>
                  <a:gd name="T124" fmla="*/ 212 w 220"/>
                  <a:gd name="T125" fmla="*/ 21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0" h="221">
                    <a:moveTo>
                      <a:pt x="220" y="135"/>
                    </a:moveTo>
                    <a:cubicBezTo>
                      <a:pt x="180" y="67"/>
                      <a:pt x="180" y="67"/>
                      <a:pt x="180" y="67"/>
                    </a:cubicBezTo>
                    <a:cubicBezTo>
                      <a:pt x="179" y="66"/>
                      <a:pt x="178" y="65"/>
                      <a:pt x="176" y="65"/>
                    </a:cubicBezTo>
                    <a:cubicBezTo>
                      <a:pt x="48" y="65"/>
                      <a:pt x="48" y="65"/>
                      <a:pt x="48" y="65"/>
                    </a:cubicBezTo>
                    <a:cubicBezTo>
                      <a:pt x="48" y="49"/>
                      <a:pt x="48" y="49"/>
                      <a:pt x="48" y="49"/>
                    </a:cubicBezTo>
                    <a:cubicBezTo>
                      <a:pt x="88" y="49"/>
                      <a:pt x="88" y="49"/>
                      <a:pt x="88" y="49"/>
                    </a:cubicBezTo>
                    <a:cubicBezTo>
                      <a:pt x="90" y="49"/>
                      <a:pt x="91" y="48"/>
                      <a:pt x="92" y="47"/>
                    </a:cubicBezTo>
                    <a:cubicBezTo>
                      <a:pt x="92" y="46"/>
                      <a:pt x="92" y="44"/>
                      <a:pt x="92" y="43"/>
                    </a:cubicBezTo>
                    <a:cubicBezTo>
                      <a:pt x="85" y="27"/>
                      <a:pt x="85" y="27"/>
                      <a:pt x="85" y="27"/>
                    </a:cubicBezTo>
                    <a:cubicBezTo>
                      <a:pt x="91" y="14"/>
                      <a:pt x="91" y="14"/>
                      <a:pt x="91" y="14"/>
                    </a:cubicBezTo>
                    <a:cubicBezTo>
                      <a:pt x="92" y="13"/>
                      <a:pt x="92" y="11"/>
                      <a:pt x="91" y="10"/>
                    </a:cubicBezTo>
                    <a:cubicBezTo>
                      <a:pt x="90" y="9"/>
                      <a:pt x="90" y="8"/>
                      <a:pt x="88" y="8"/>
                    </a:cubicBezTo>
                    <a:cubicBezTo>
                      <a:pt x="48" y="8"/>
                      <a:pt x="48" y="8"/>
                      <a:pt x="48" y="8"/>
                    </a:cubicBezTo>
                    <a:cubicBezTo>
                      <a:pt x="48" y="4"/>
                      <a:pt x="48" y="4"/>
                      <a:pt x="48" y="4"/>
                    </a:cubicBezTo>
                    <a:cubicBezTo>
                      <a:pt x="48" y="1"/>
                      <a:pt x="46" y="0"/>
                      <a:pt x="44" y="0"/>
                    </a:cubicBezTo>
                    <a:cubicBezTo>
                      <a:pt x="42" y="0"/>
                      <a:pt x="40" y="1"/>
                      <a:pt x="40" y="4"/>
                    </a:cubicBezTo>
                    <a:cubicBezTo>
                      <a:pt x="40" y="68"/>
                      <a:pt x="40" y="68"/>
                      <a:pt x="40" y="68"/>
                    </a:cubicBezTo>
                    <a:cubicBezTo>
                      <a:pt x="0" y="135"/>
                      <a:pt x="0" y="135"/>
                      <a:pt x="0" y="135"/>
                    </a:cubicBezTo>
                    <a:cubicBezTo>
                      <a:pt x="0" y="135"/>
                      <a:pt x="0" y="136"/>
                      <a:pt x="0" y="137"/>
                    </a:cubicBezTo>
                    <a:cubicBezTo>
                      <a:pt x="0" y="217"/>
                      <a:pt x="0" y="217"/>
                      <a:pt x="0" y="217"/>
                    </a:cubicBezTo>
                    <a:cubicBezTo>
                      <a:pt x="0" y="219"/>
                      <a:pt x="2" y="221"/>
                      <a:pt x="4" y="221"/>
                    </a:cubicBezTo>
                    <a:cubicBezTo>
                      <a:pt x="36" y="221"/>
                      <a:pt x="36" y="221"/>
                      <a:pt x="36" y="221"/>
                    </a:cubicBezTo>
                    <a:cubicBezTo>
                      <a:pt x="44" y="164"/>
                      <a:pt x="44" y="164"/>
                      <a:pt x="44" y="164"/>
                    </a:cubicBezTo>
                    <a:cubicBezTo>
                      <a:pt x="52" y="221"/>
                      <a:pt x="52" y="221"/>
                      <a:pt x="52" y="221"/>
                    </a:cubicBezTo>
                    <a:cubicBezTo>
                      <a:pt x="88" y="221"/>
                      <a:pt x="88" y="221"/>
                      <a:pt x="88" y="221"/>
                    </a:cubicBezTo>
                    <a:cubicBezTo>
                      <a:pt x="216" y="221"/>
                      <a:pt x="216" y="221"/>
                      <a:pt x="216" y="221"/>
                    </a:cubicBezTo>
                    <a:cubicBezTo>
                      <a:pt x="218" y="221"/>
                      <a:pt x="220" y="219"/>
                      <a:pt x="220" y="217"/>
                    </a:cubicBezTo>
                    <a:cubicBezTo>
                      <a:pt x="220" y="137"/>
                      <a:pt x="220" y="137"/>
                      <a:pt x="220" y="137"/>
                    </a:cubicBezTo>
                    <a:cubicBezTo>
                      <a:pt x="220" y="137"/>
                      <a:pt x="220" y="136"/>
                      <a:pt x="220" y="135"/>
                    </a:cubicBezTo>
                    <a:close/>
                    <a:moveTo>
                      <a:pt x="48" y="16"/>
                    </a:moveTo>
                    <a:cubicBezTo>
                      <a:pt x="80" y="16"/>
                      <a:pt x="80" y="16"/>
                      <a:pt x="80" y="16"/>
                    </a:cubicBezTo>
                    <a:cubicBezTo>
                      <a:pt x="76" y="25"/>
                      <a:pt x="76" y="25"/>
                      <a:pt x="76" y="25"/>
                    </a:cubicBezTo>
                    <a:cubicBezTo>
                      <a:pt x="76" y="26"/>
                      <a:pt x="76" y="28"/>
                      <a:pt x="76" y="29"/>
                    </a:cubicBezTo>
                    <a:cubicBezTo>
                      <a:pt x="80" y="41"/>
                      <a:pt x="80" y="41"/>
                      <a:pt x="80" y="41"/>
                    </a:cubicBezTo>
                    <a:cubicBezTo>
                      <a:pt x="48" y="41"/>
                      <a:pt x="48" y="41"/>
                      <a:pt x="48" y="41"/>
                    </a:cubicBezTo>
                    <a:lnTo>
                      <a:pt x="48" y="16"/>
                    </a:lnTo>
                    <a:close/>
                    <a:moveTo>
                      <a:pt x="173" y="73"/>
                    </a:moveTo>
                    <a:cubicBezTo>
                      <a:pt x="210" y="133"/>
                      <a:pt x="210" y="133"/>
                      <a:pt x="210" y="133"/>
                    </a:cubicBezTo>
                    <a:cubicBezTo>
                      <a:pt x="209" y="133"/>
                      <a:pt x="209" y="133"/>
                      <a:pt x="209" y="133"/>
                    </a:cubicBezTo>
                    <a:cubicBezTo>
                      <a:pt x="196" y="133"/>
                      <a:pt x="196" y="133"/>
                      <a:pt x="196" y="133"/>
                    </a:cubicBezTo>
                    <a:cubicBezTo>
                      <a:pt x="90" y="133"/>
                      <a:pt x="90" y="133"/>
                      <a:pt x="90" y="133"/>
                    </a:cubicBezTo>
                    <a:cubicBezTo>
                      <a:pt x="51" y="73"/>
                      <a:pt x="51" y="73"/>
                      <a:pt x="51" y="73"/>
                    </a:cubicBezTo>
                    <a:lnTo>
                      <a:pt x="173" y="73"/>
                    </a:lnTo>
                    <a:close/>
                    <a:moveTo>
                      <a:pt x="48" y="148"/>
                    </a:moveTo>
                    <a:cubicBezTo>
                      <a:pt x="48" y="146"/>
                      <a:pt x="46" y="144"/>
                      <a:pt x="44" y="144"/>
                    </a:cubicBezTo>
                    <a:cubicBezTo>
                      <a:pt x="42" y="144"/>
                      <a:pt x="40" y="146"/>
                      <a:pt x="40" y="148"/>
                    </a:cubicBezTo>
                    <a:cubicBezTo>
                      <a:pt x="29" y="213"/>
                      <a:pt x="29" y="213"/>
                      <a:pt x="29" y="213"/>
                    </a:cubicBezTo>
                    <a:cubicBezTo>
                      <a:pt x="8" y="213"/>
                      <a:pt x="8" y="213"/>
                      <a:pt x="8" y="213"/>
                    </a:cubicBezTo>
                    <a:cubicBezTo>
                      <a:pt x="8" y="138"/>
                      <a:pt x="8" y="138"/>
                      <a:pt x="8" y="138"/>
                    </a:cubicBezTo>
                    <a:cubicBezTo>
                      <a:pt x="44" y="77"/>
                      <a:pt x="44" y="77"/>
                      <a:pt x="44" y="77"/>
                    </a:cubicBezTo>
                    <a:cubicBezTo>
                      <a:pt x="84" y="138"/>
                      <a:pt x="84" y="138"/>
                      <a:pt x="84" y="138"/>
                    </a:cubicBezTo>
                    <a:cubicBezTo>
                      <a:pt x="84" y="213"/>
                      <a:pt x="84" y="213"/>
                      <a:pt x="84" y="213"/>
                    </a:cubicBezTo>
                    <a:cubicBezTo>
                      <a:pt x="59" y="213"/>
                      <a:pt x="59" y="213"/>
                      <a:pt x="59" y="213"/>
                    </a:cubicBezTo>
                    <a:lnTo>
                      <a:pt x="48" y="148"/>
                    </a:lnTo>
                    <a:close/>
                    <a:moveTo>
                      <a:pt x="212" y="213"/>
                    </a:moveTo>
                    <a:cubicBezTo>
                      <a:pt x="204" y="213"/>
                      <a:pt x="204" y="213"/>
                      <a:pt x="204" y="213"/>
                    </a:cubicBezTo>
                    <a:cubicBezTo>
                      <a:pt x="196" y="213"/>
                      <a:pt x="196" y="213"/>
                      <a:pt x="196" y="213"/>
                    </a:cubicBezTo>
                    <a:cubicBezTo>
                      <a:pt x="92" y="213"/>
                      <a:pt x="92" y="213"/>
                      <a:pt x="92" y="213"/>
                    </a:cubicBezTo>
                    <a:cubicBezTo>
                      <a:pt x="92" y="141"/>
                      <a:pt x="92" y="141"/>
                      <a:pt x="92" y="141"/>
                    </a:cubicBezTo>
                    <a:cubicBezTo>
                      <a:pt x="196" y="141"/>
                      <a:pt x="196" y="141"/>
                      <a:pt x="196" y="141"/>
                    </a:cubicBezTo>
                    <a:cubicBezTo>
                      <a:pt x="209" y="141"/>
                      <a:pt x="209" y="141"/>
                      <a:pt x="209" y="141"/>
                    </a:cubicBezTo>
                    <a:cubicBezTo>
                      <a:pt x="212" y="141"/>
                      <a:pt x="212" y="141"/>
                      <a:pt x="212" y="141"/>
                    </a:cubicBezTo>
                    <a:lnTo>
                      <a:pt x="212" y="2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43" name="Line 7">
                <a:extLst>
                  <a:ext uri="{FF2B5EF4-FFF2-40B4-BE49-F238E27FC236}">
                    <a16:creationId xmlns:a16="http://schemas.microsoft.com/office/drawing/2014/main" id="{0FEB7B04-4BF1-4668-9E1C-B42D01669FBA}"/>
                  </a:ext>
                </a:extLst>
              </p:cNvPr>
              <p:cNvSpPr>
                <a:spLocks noChangeShapeType="1"/>
              </p:cNvSpPr>
              <p:nvPr/>
            </p:nvSpPr>
            <p:spPr bwMode="auto">
              <a:xfrm>
                <a:off x="10018713" y="4156076"/>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44" name="Line 8">
                <a:extLst>
                  <a:ext uri="{FF2B5EF4-FFF2-40B4-BE49-F238E27FC236}">
                    <a16:creationId xmlns:a16="http://schemas.microsoft.com/office/drawing/2014/main" id="{65D6ECDE-815A-40AA-8608-FB0B194A7A63}"/>
                  </a:ext>
                </a:extLst>
              </p:cNvPr>
              <p:cNvSpPr>
                <a:spLocks noChangeShapeType="1"/>
              </p:cNvSpPr>
              <p:nvPr/>
            </p:nvSpPr>
            <p:spPr bwMode="auto">
              <a:xfrm>
                <a:off x="10018713" y="4156076"/>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grpSp>
      </p:grpSp>
      <p:grpSp>
        <p:nvGrpSpPr>
          <p:cNvPr id="345" name="Group 344">
            <a:extLst>
              <a:ext uri="{FF2B5EF4-FFF2-40B4-BE49-F238E27FC236}">
                <a16:creationId xmlns:a16="http://schemas.microsoft.com/office/drawing/2014/main" id="{1081061E-1F67-4B69-BA60-C800461B9F66}"/>
              </a:ext>
            </a:extLst>
          </p:cNvPr>
          <p:cNvGrpSpPr/>
          <p:nvPr/>
        </p:nvGrpSpPr>
        <p:grpSpPr>
          <a:xfrm>
            <a:off x="10204052" y="3929447"/>
            <a:ext cx="889366" cy="889366"/>
            <a:chOff x="6667042" y="2013747"/>
            <a:chExt cx="889366" cy="889366"/>
          </a:xfrm>
        </p:grpSpPr>
        <p:sp>
          <p:nvSpPr>
            <p:cNvPr id="346" name="Google Shape;1469;p6">
              <a:extLst>
                <a:ext uri="{FF2B5EF4-FFF2-40B4-BE49-F238E27FC236}">
                  <a16:creationId xmlns:a16="http://schemas.microsoft.com/office/drawing/2014/main" id="{C66A63DC-AD18-4006-81B5-A2DD7AFE920D}"/>
                </a:ext>
              </a:extLst>
            </p:cNvPr>
            <p:cNvSpPr/>
            <p:nvPr/>
          </p:nvSpPr>
          <p:spPr>
            <a:xfrm>
              <a:off x="6667042" y="2013747"/>
              <a:ext cx="889366" cy="889366"/>
            </a:xfrm>
            <a:custGeom>
              <a:avLst/>
              <a:gdLst/>
              <a:ahLst/>
              <a:cxnLst/>
              <a:rect l="l" t="t" r="r" b="b"/>
              <a:pathLst>
                <a:path w="796356" h="796356" extrusionOk="0">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nvGrpSpPr>
            <p:cNvPr id="347" name="Group 346">
              <a:extLst>
                <a:ext uri="{FF2B5EF4-FFF2-40B4-BE49-F238E27FC236}">
                  <a16:creationId xmlns:a16="http://schemas.microsoft.com/office/drawing/2014/main" id="{14F654E8-66B9-4AA3-8936-D77B1B3CB4B4}"/>
                </a:ext>
              </a:extLst>
            </p:cNvPr>
            <p:cNvGrpSpPr/>
            <p:nvPr/>
          </p:nvGrpSpPr>
          <p:grpSpPr>
            <a:xfrm>
              <a:off x="6910927" y="2220138"/>
              <a:ext cx="403146" cy="375765"/>
              <a:chOff x="9766300" y="3440113"/>
              <a:chExt cx="838200" cy="841375"/>
            </a:xfrm>
            <a:solidFill>
              <a:schemeClr val="accent3"/>
            </a:solidFill>
          </p:grpSpPr>
          <p:sp>
            <p:nvSpPr>
              <p:cNvPr id="348" name="Freeform 5">
                <a:extLst>
                  <a:ext uri="{FF2B5EF4-FFF2-40B4-BE49-F238E27FC236}">
                    <a16:creationId xmlns:a16="http://schemas.microsoft.com/office/drawing/2014/main" id="{5022D6F6-D8B0-4989-84B1-9871A2FE44C1}"/>
                  </a:ext>
                </a:extLst>
              </p:cNvPr>
              <p:cNvSpPr>
                <a:spLocks/>
              </p:cNvSpPr>
              <p:nvPr/>
            </p:nvSpPr>
            <p:spPr bwMode="auto">
              <a:xfrm>
                <a:off x="10177463" y="3744913"/>
                <a:ext cx="192088" cy="166688"/>
              </a:xfrm>
              <a:custGeom>
                <a:avLst/>
                <a:gdLst>
                  <a:gd name="T0" fmla="*/ 42 w 50"/>
                  <a:gd name="T1" fmla="*/ 18 h 44"/>
                  <a:gd name="T2" fmla="*/ 28 w 50"/>
                  <a:gd name="T3" fmla="*/ 18 h 44"/>
                  <a:gd name="T4" fmla="*/ 21 w 50"/>
                  <a:gd name="T5" fmla="*/ 4 h 44"/>
                  <a:gd name="T6" fmla="*/ 15 w 50"/>
                  <a:gd name="T7" fmla="*/ 0 h 44"/>
                  <a:gd name="T8" fmla="*/ 12 w 50"/>
                  <a:gd name="T9" fmla="*/ 4 h 44"/>
                  <a:gd name="T10" fmla="*/ 18 w 50"/>
                  <a:gd name="T11" fmla="*/ 18 h 44"/>
                  <a:gd name="T12" fmla="*/ 4 w 50"/>
                  <a:gd name="T13" fmla="*/ 18 h 44"/>
                  <a:gd name="T14" fmla="*/ 1 w 50"/>
                  <a:gd name="T15" fmla="*/ 22 h 44"/>
                  <a:gd name="T16" fmla="*/ 8 w 50"/>
                  <a:gd name="T17" fmla="*/ 27 h 44"/>
                  <a:gd name="T18" fmla="*/ 22 w 50"/>
                  <a:gd name="T19" fmla="*/ 26 h 44"/>
                  <a:gd name="T20" fmla="*/ 29 w 50"/>
                  <a:gd name="T21" fmla="*/ 40 h 44"/>
                  <a:gd name="T22" fmla="*/ 36 w 50"/>
                  <a:gd name="T23" fmla="*/ 44 h 44"/>
                  <a:gd name="T24" fmla="*/ 38 w 50"/>
                  <a:gd name="T25" fmla="*/ 40 h 44"/>
                  <a:gd name="T26" fmla="*/ 32 w 50"/>
                  <a:gd name="T27" fmla="*/ 26 h 44"/>
                  <a:gd name="T28" fmla="*/ 46 w 50"/>
                  <a:gd name="T29" fmla="*/ 26 h 44"/>
                  <a:gd name="T30" fmla="*/ 49 w 50"/>
                  <a:gd name="T31" fmla="*/ 22 h 44"/>
                  <a:gd name="T32" fmla="*/ 42 w 50"/>
                  <a:gd name="T33"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2" y="18"/>
                    </a:moveTo>
                    <a:cubicBezTo>
                      <a:pt x="28" y="18"/>
                      <a:pt x="28" y="18"/>
                      <a:pt x="28" y="18"/>
                    </a:cubicBezTo>
                    <a:cubicBezTo>
                      <a:pt x="21" y="4"/>
                      <a:pt x="21" y="4"/>
                      <a:pt x="21" y="4"/>
                    </a:cubicBezTo>
                    <a:cubicBezTo>
                      <a:pt x="20" y="2"/>
                      <a:pt x="17" y="0"/>
                      <a:pt x="15" y="0"/>
                    </a:cubicBezTo>
                    <a:cubicBezTo>
                      <a:pt x="12" y="0"/>
                      <a:pt x="11" y="2"/>
                      <a:pt x="12" y="4"/>
                    </a:cubicBezTo>
                    <a:cubicBezTo>
                      <a:pt x="18" y="18"/>
                      <a:pt x="18" y="18"/>
                      <a:pt x="18" y="18"/>
                    </a:cubicBezTo>
                    <a:cubicBezTo>
                      <a:pt x="4" y="18"/>
                      <a:pt x="4" y="18"/>
                      <a:pt x="4" y="18"/>
                    </a:cubicBezTo>
                    <a:cubicBezTo>
                      <a:pt x="1" y="18"/>
                      <a:pt x="0" y="19"/>
                      <a:pt x="1" y="22"/>
                    </a:cubicBezTo>
                    <a:cubicBezTo>
                      <a:pt x="2" y="25"/>
                      <a:pt x="5" y="27"/>
                      <a:pt x="8" y="27"/>
                    </a:cubicBezTo>
                    <a:cubicBezTo>
                      <a:pt x="22" y="26"/>
                      <a:pt x="22" y="26"/>
                      <a:pt x="22" y="26"/>
                    </a:cubicBezTo>
                    <a:cubicBezTo>
                      <a:pt x="29" y="40"/>
                      <a:pt x="29" y="40"/>
                      <a:pt x="29" y="40"/>
                    </a:cubicBezTo>
                    <a:cubicBezTo>
                      <a:pt x="30" y="42"/>
                      <a:pt x="33" y="44"/>
                      <a:pt x="36" y="44"/>
                    </a:cubicBezTo>
                    <a:cubicBezTo>
                      <a:pt x="38" y="44"/>
                      <a:pt x="40" y="42"/>
                      <a:pt x="38" y="40"/>
                    </a:cubicBezTo>
                    <a:cubicBezTo>
                      <a:pt x="32" y="26"/>
                      <a:pt x="32" y="26"/>
                      <a:pt x="32" y="26"/>
                    </a:cubicBezTo>
                    <a:cubicBezTo>
                      <a:pt x="46" y="26"/>
                      <a:pt x="46" y="26"/>
                      <a:pt x="46" y="26"/>
                    </a:cubicBezTo>
                    <a:cubicBezTo>
                      <a:pt x="49" y="26"/>
                      <a:pt x="50" y="25"/>
                      <a:pt x="49" y="22"/>
                    </a:cubicBezTo>
                    <a:cubicBezTo>
                      <a:pt x="48" y="19"/>
                      <a:pt x="45" y="18"/>
                      <a:pt x="42" y="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49" name="Freeform 6">
                <a:extLst>
                  <a:ext uri="{FF2B5EF4-FFF2-40B4-BE49-F238E27FC236}">
                    <a16:creationId xmlns:a16="http://schemas.microsoft.com/office/drawing/2014/main" id="{F5258FA5-BF87-45FE-A8A8-6D55F1C7402C}"/>
                  </a:ext>
                </a:extLst>
              </p:cNvPr>
              <p:cNvSpPr>
                <a:spLocks noEditPoints="1"/>
              </p:cNvSpPr>
              <p:nvPr/>
            </p:nvSpPr>
            <p:spPr bwMode="auto">
              <a:xfrm>
                <a:off x="9766300" y="3440113"/>
                <a:ext cx="838200" cy="841375"/>
              </a:xfrm>
              <a:custGeom>
                <a:avLst/>
                <a:gdLst>
                  <a:gd name="T0" fmla="*/ 220 w 220"/>
                  <a:gd name="T1" fmla="*/ 135 h 221"/>
                  <a:gd name="T2" fmla="*/ 180 w 220"/>
                  <a:gd name="T3" fmla="*/ 67 h 221"/>
                  <a:gd name="T4" fmla="*/ 176 w 220"/>
                  <a:gd name="T5" fmla="*/ 65 h 221"/>
                  <a:gd name="T6" fmla="*/ 48 w 220"/>
                  <a:gd name="T7" fmla="*/ 65 h 221"/>
                  <a:gd name="T8" fmla="*/ 48 w 220"/>
                  <a:gd name="T9" fmla="*/ 49 h 221"/>
                  <a:gd name="T10" fmla="*/ 88 w 220"/>
                  <a:gd name="T11" fmla="*/ 49 h 221"/>
                  <a:gd name="T12" fmla="*/ 92 w 220"/>
                  <a:gd name="T13" fmla="*/ 47 h 221"/>
                  <a:gd name="T14" fmla="*/ 92 w 220"/>
                  <a:gd name="T15" fmla="*/ 43 h 221"/>
                  <a:gd name="T16" fmla="*/ 85 w 220"/>
                  <a:gd name="T17" fmla="*/ 27 h 221"/>
                  <a:gd name="T18" fmla="*/ 91 w 220"/>
                  <a:gd name="T19" fmla="*/ 14 h 221"/>
                  <a:gd name="T20" fmla="*/ 91 w 220"/>
                  <a:gd name="T21" fmla="*/ 10 h 221"/>
                  <a:gd name="T22" fmla="*/ 88 w 220"/>
                  <a:gd name="T23" fmla="*/ 8 h 221"/>
                  <a:gd name="T24" fmla="*/ 48 w 220"/>
                  <a:gd name="T25" fmla="*/ 8 h 221"/>
                  <a:gd name="T26" fmla="*/ 48 w 220"/>
                  <a:gd name="T27" fmla="*/ 4 h 221"/>
                  <a:gd name="T28" fmla="*/ 44 w 220"/>
                  <a:gd name="T29" fmla="*/ 0 h 221"/>
                  <a:gd name="T30" fmla="*/ 40 w 220"/>
                  <a:gd name="T31" fmla="*/ 4 h 221"/>
                  <a:gd name="T32" fmla="*/ 40 w 220"/>
                  <a:gd name="T33" fmla="*/ 68 h 221"/>
                  <a:gd name="T34" fmla="*/ 0 w 220"/>
                  <a:gd name="T35" fmla="*/ 135 h 221"/>
                  <a:gd name="T36" fmla="*/ 0 w 220"/>
                  <a:gd name="T37" fmla="*/ 137 h 221"/>
                  <a:gd name="T38" fmla="*/ 0 w 220"/>
                  <a:gd name="T39" fmla="*/ 217 h 221"/>
                  <a:gd name="T40" fmla="*/ 4 w 220"/>
                  <a:gd name="T41" fmla="*/ 221 h 221"/>
                  <a:gd name="T42" fmla="*/ 36 w 220"/>
                  <a:gd name="T43" fmla="*/ 221 h 221"/>
                  <a:gd name="T44" fmla="*/ 44 w 220"/>
                  <a:gd name="T45" fmla="*/ 164 h 221"/>
                  <a:gd name="T46" fmla="*/ 52 w 220"/>
                  <a:gd name="T47" fmla="*/ 221 h 221"/>
                  <a:gd name="T48" fmla="*/ 88 w 220"/>
                  <a:gd name="T49" fmla="*/ 221 h 221"/>
                  <a:gd name="T50" fmla="*/ 216 w 220"/>
                  <a:gd name="T51" fmla="*/ 221 h 221"/>
                  <a:gd name="T52" fmla="*/ 220 w 220"/>
                  <a:gd name="T53" fmla="*/ 217 h 221"/>
                  <a:gd name="T54" fmla="*/ 220 w 220"/>
                  <a:gd name="T55" fmla="*/ 137 h 221"/>
                  <a:gd name="T56" fmla="*/ 220 w 220"/>
                  <a:gd name="T57" fmla="*/ 135 h 221"/>
                  <a:gd name="T58" fmla="*/ 48 w 220"/>
                  <a:gd name="T59" fmla="*/ 16 h 221"/>
                  <a:gd name="T60" fmla="*/ 80 w 220"/>
                  <a:gd name="T61" fmla="*/ 16 h 221"/>
                  <a:gd name="T62" fmla="*/ 76 w 220"/>
                  <a:gd name="T63" fmla="*/ 25 h 221"/>
                  <a:gd name="T64" fmla="*/ 76 w 220"/>
                  <a:gd name="T65" fmla="*/ 29 h 221"/>
                  <a:gd name="T66" fmla="*/ 80 w 220"/>
                  <a:gd name="T67" fmla="*/ 41 h 221"/>
                  <a:gd name="T68" fmla="*/ 48 w 220"/>
                  <a:gd name="T69" fmla="*/ 41 h 221"/>
                  <a:gd name="T70" fmla="*/ 48 w 220"/>
                  <a:gd name="T71" fmla="*/ 16 h 221"/>
                  <a:gd name="T72" fmla="*/ 173 w 220"/>
                  <a:gd name="T73" fmla="*/ 73 h 221"/>
                  <a:gd name="T74" fmla="*/ 210 w 220"/>
                  <a:gd name="T75" fmla="*/ 133 h 221"/>
                  <a:gd name="T76" fmla="*/ 209 w 220"/>
                  <a:gd name="T77" fmla="*/ 133 h 221"/>
                  <a:gd name="T78" fmla="*/ 196 w 220"/>
                  <a:gd name="T79" fmla="*/ 133 h 221"/>
                  <a:gd name="T80" fmla="*/ 90 w 220"/>
                  <a:gd name="T81" fmla="*/ 133 h 221"/>
                  <a:gd name="T82" fmla="*/ 51 w 220"/>
                  <a:gd name="T83" fmla="*/ 73 h 221"/>
                  <a:gd name="T84" fmla="*/ 173 w 220"/>
                  <a:gd name="T85" fmla="*/ 73 h 221"/>
                  <a:gd name="T86" fmla="*/ 48 w 220"/>
                  <a:gd name="T87" fmla="*/ 148 h 221"/>
                  <a:gd name="T88" fmla="*/ 44 w 220"/>
                  <a:gd name="T89" fmla="*/ 144 h 221"/>
                  <a:gd name="T90" fmla="*/ 40 w 220"/>
                  <a:gd name="T91" fmla="*/ 148 h 221"/>
                  <a:gd name="T92" fmla="*/ 29 w 220"/>
                  <a:gd name="T93" fmla="*/ 213 h 221"/>
                  <a:gd name="T94" fmla="*/ 8 w 220"/>
                  <a:gd name="T95" fmla="*/ 213 h 221"/>
                  <a:gd name="T96" fmla="*/ 8 w 220"/>
                  <a:gd name="T97" fmla="*/ 138 h 221"/>
                  <a:gd name="T98" fmla="*/ 44 w 220"/>
                  <a:gd name="T99" fmla="*/ 77 h 221"/>
                  <a:gd name="T100" fmla="*/ 84 w 220"/>
                  <a:gd name="T101" fmla="*/ 138 h 221"/>
                  <a:gd name="T102" fmla="*/ 84 w 220"/>
                  <a:gd name="T103" fmla="*/ 213 h 221"/>
                  <a:gd name="T104" fmla="*/ 59 w 220"/>
                  <a:gd name="T105" fmla="*/ 213 h 221"/>
                  <a:gd name="T106" fmla="*/ 48 w 220"/>
                  <a:gd name="T107" fmla="*/ 148 h 221"/>
                  <a:gd name="T108" fmla="*/ 212 w 220"/>
                  <a:gd name="T109" fmla="*/ 213 h 221"/>
                  <a:gd name="T110" fmla="*/ 204 w 220"/>
                  <a:gd name="T111" fmla="*/ 213 h 221"/>
                  <a:gd name="T112" fmla="*/ 196 w 220"/>
                  <a:gd name="T113" fmla="*/ 213 h 221"/>
                  <a:gd name="T114" fmla="*/ 92 w 220"/>
                  <a:gd name="T115" fmla="*/ 213 h 221"/>
                  <a:gd name="T116" fmla="*/ 92 w 220"/>
                  <a:gd name="T117" fmla="*/ 141 h 221"/>
                  <a:gd name="T118" fmla="*/ 196 w 220"/>
                  <a:gd name="T119" fmla="*/ 141 h 221"/>
                  <a:gd name="T120" fmla="*/ 209 w 220"/>
                  <a:gd name="T121" fmla="*/ 141 h 221"/>
                  <a:gd name="T122" fmla="*/ 212 w 220"/>
                  <a:gd name="T123" fmla="*/ 141 h 221"/>
                  <a:gd name="T124" fmla="*/ 212 w 220"/>
                  <a:gd name="T125" fmla="*/ 21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0" h="221">
                    <a:moveTo>
                      <a:pt x="220" y="135"/>
                    </a:moveTo>
                    <a:cubicBezTo>
                      <a:pt x="180" y="67"/>
                      <a:pt x="180" y="67"/>
                      <a:pt x="180" y="67"/>
                    </a:cubicBezTo>
                    <a:cubicBezTo>
                      <a:pt x="179" y="66"/>
                      <a:pt x="178" y="65"/>
                      <a:pt x="176" y="65"/>
                    </a:cubicBezTo>
                    <a:cubicBezTo>
                      <a:pt x="48" y="65"/>
                      <a:pt x="48" y="65"/>
                      <a:pt x="48" y="65"/>
                    </a:cubicBezTo>
                    <a:cubicBezTo>
                      <a:pt x="48" y="49"/>
                      <a:pt x="48" y="49"/>
                      <a:pt x="48" y="49"/>
                    </a:cubicBezTo>
                    <a:cubicBezTo>
                      <a:pt x="88" y="49"/>
                      <a:pt x="88" y="49"/>
                      <a:pt x="88" y="49"/>
                    </a:cubicBezTo>
                    <a:cubicBezTo>
                      <a:pt x="90" y="49"/>
                      <a:pt x="91" y="48"/>
                      <a:pt x="92" y="47"/>
                    </a:cubicBezTo>
                    <a:cubicBezTo>
                      <a:pt x="92" y="46"/>
                      <a:pt x="92" y="44"/>
                      <a:pt x="92" y="43"/>
                    </a:cubicBezTo>
                    <a:cubicBezTo>
                      <a:pt x="85" y="27"/>
                      <a:pt x="85" y="27"/>
                      <a:pt x="85" y="27"/>
                    </a:cubicBezTo>
                    <a:cubicBezTo>
                      <a:pt x="91" y="14"/>
                      <a:pt x="91" y="14"/>
                      <a:pt x="91" y="14"/>
                    </a:cubicBezTo>
                    <a:cubicBezTo>
                      <a:pt x="92" y="13"/>
                      <a:pt x="92" y="11"/>
                      <a:pt x="91" y="10"/>
                    </a:cubicBezTo>
                    <a:cubicBezTo>
                      <a:pt x="90" y="9"/>
                      <a:pt x="90" y="8"/>
                      <a:pt x="88" y="8"/>
                    </a:cubicBezTo>
                    <a:cubicBezTo>
                      <a:pt x="48" y="8"/>
                      <a:pt x="48" y="8"/>
                      <a:pt x="48" y="8"/>
                    </a:cubicBezTo>
                    <a:cubicBezTo>
                      <a:pt x="48" y="4"/>
                      <a:pt x="48" y="4"/>
                      <a:pt x="48" y="4"/>
                    </a:cubicBezTo>
                    <a:cubicBezTo>
                      <a:pt x="48" y="1"/>
                      <a:pt x="46" y="0"/>
                      <a:pt x="44" y="0"/>
                    </a:cubicBezTo>
                    <a:cubicBezTo>
                      <a:pt x="42" y="0"/>
                      <a:pt x="40" y="1"/>
                      <a:pt x="40" y="4"/>
                    </a:cubicBezTo>
                    <a:cubicBezTo>
                      <a:pt x="40" y="68"/>
                      <a:pt x="40" y="68"/>
                      <a:pt x="40" y="68"/>
                    </a:cubicBezTo>
                    <a:cubicBezTo>
                      <a:pt x="0" y="135"/>
                      <a:pt x="0" y="135"/>
                      <a:pt x="0" y="135"/>
                    </a:cubicBezTo>
                    <a:cubicBezTo>
                      <a:pt x="0" y="135"/>
                      <a:pt x="0" y="136"/>
                      <a:pt x="0" y="137"/>
                    </a:cubicBezTo>
                    <a:cubicBezTo>
                      <a:pt x="0" y="217"/>
                      <a:pt x="0" y="217"/>
                      <a:pt x="0" y="217"/>
                    </a:cubicBezTo>
                    <a:cubicBezTo>
                      <a:pt x="0" y="219"/>
                      <a:pt x="2" y="221"/>
                      <a:pt x="4" y="221"/>
                    </a:cubicBezTo>
                    <a:cubicBezTo>
                      <a:pt x="36" y="221"/>
                      <a:pt x="36" y="221"/>
                      <a:pt x="36" y="221"/>
                    </a:cubicBezTo>
                    <a:cubicBezTo>
                      <a:pt x="44" y="164"/>
                      <a:pt x="44" y="164"/>
                      <a:pt x="44" y="164"/>
                    </a:cubicBezTo>
                    <a:cubicBezTo>
                      <a:pt x="52" y="221"/>
                      <a:pt x="52" y="221"/>
                      <a:pt x="52" y="221"/>
                    </a:cubicBezTo>
                    <a:cubicBezTo>
                      <a:pt x="88" y="221"/>
                      <a:pt x="88" y="221"/>
                      <a:pt x="88" y="221"/>
                    </a:cubicBezTo>
                    <a:cubicBezTo>
                      <a:pt x="216" y="221"/>
                      <a:pt x="216" y="221"/>
                      <a:pt x="216" y="221"/>
                    </a:cubicBezTo>
                    <a:cubicBezTo>
                      <a:pt x="218" y="221"/>
                      <a:pt x="220" y="219"/>
                      <a:pt x="220" y="217"/>
                    </a:cubicBezTo>
                    <a:cubicBezTo>
                      <a:pt x="220" y="137"/>
                      <a:pt x="220" y="137"/>
                      <a:pt x="220" y="137"/>
                    </a:cubicBezTo>
                    <a:cubicBezTo>
                      <a:pt x="220" y="137"/>
                      <a:pt x="220" y="136"/>
                      <a:pt x="220" y="135"/>
                    </a:cubicBezTo>
                    <a:close/>
                    <a:moveTo>
                      <a:pt x="48" y="16"/>
                    </a:moveTo>
                    <a:cubicBezTo>
                      <a:pt x="80" y="16"/>
                      <a:pt x="80" y="16"/>
                      <a:pt x="80" y="16"/>
                    </a:cubicBezTo>
                    <a:cubicBezTo>
                      <a:pt x="76" y="25"/>
                      <a:pt x="76" y="25"/>
                      <a:pt x="76" y="25"/>
                    </a:cubicBezTo>
                    <a:cubicBezTo>
                      <a:pt x="76" y="26"/>
                      <a:pt x="76" y="28"/>
                      <a:pt x="76" y="29"/>
                    </a:cubicBezTo>
                    <a:cubicBezTo>
                      <a:pt x="80" y="41"/>
                      <a:pt x="80" y="41"/>
                      <a:pt x="80" y="41"/>
                    </a:cubicBezTo>
                    <a:cubicBezTo>
                      <a:pt x="48" y="41"/>
                      <a:pt x="48" y="41"/>
                      <a:pt x="48" y="41"/>
                    </a:cubicBezTo>
                    <a:lnTo>
                      <a:pt x="48" y="16"/>
                    </a:lnTo>
                    <a:close/>
                    <a:moveTo>
                      <a:pt x="173" y="73"/>
                    </a:moveTo>
                    <a:cubicBezTo>
                      <a:pt x="210" y="133"/>
                      <a:pt x="210" y="133"/>
                      <a:pt x="210" y="133"/>
                    </a:cubicBezTo>
                    <a:cubicBezTo>
                      <a:pt x="209" y="133"/>
                      <a:pt x="209" y="133"/>
                      <a:pt x="209" y="133"/>
                    </a:cubicBezTo>
                    <a:cubicBezTo>
                      <a:pt x="196" y="133"/>
                      <a:pt x="196" y="133"/>
                      <a:pt x="196" y="133"/>
                    </a:cubicBezTo>
                    <a:cubicBezTo>
                      <a:pt x="90" y="133"/>
                      <a:pt x="90" y="133"/>
                      <a:pt x="90" y="133"/>
                    </a:cubicBezTo>
                    <a:cubicBezTo>
                      <a:pt x="51" y="73"/>
                      <a:pt x="51" y="73"/>
                      <a:pt x="51" y="73"/>
                    </a:cubicBezTo>
                    <a:lnTo>
                      <a:pt x="173" y="73"/>
                    </a:lnTo>
                    <a:close/>
                    <a:moveTo>
                      <a:pt x="48" y="148"/>
                    </a:moveTo>
                    <a:cubicBezTo>
                      <a:pt x="48" y="146"/>
                      <a:pt x="46" y="144"/>
                      <a:pt x="44" y="144"/>
                    </a:cubicBezTo>
                    <a:cubicBezTo>
                      <a:pt x="42" y="144"/>
                      <a:pt x="40" y="146"/>
                      <a:pt x="40" y="148"/>
                    </a:cubicBezTo>
                    <a:cubicBezTo>
                      <a:pt x="29" y="213"/>
                      <a:pt x="29" y="213"/>
                      <a:pt x="29" y="213"/>
                    </a:cubicBezTo>
                    <a:cubicBezTo>
                      <a:pt x="8" y="213"/>
                      <a:pt x="8" y="213"/>
                      <a:pt x="8" y="213"/>
                    </a:cubicBezTo>
                    <a:cubicBezTo>
                      <a:pt x="8" y="138"/>
                      <a:pt x="8" y="138"/>
                      <a:pt x="8" y="138"/>
                    </a:cubicBezTo>
                    <a:cubicBezTo>
                      <a:pt x="44" y="77"/>
                      <a:pt x="44" y="77"/>
                      <a:pt x="44" y="77"/>
                    </a:cubicBezTo>
                    <a:cubicBezTo>
                      <a:pt x="84" y="138"/>
                      <a:pt x="84" y="138"/>
                      <a:pt x="84" y="138"/>
                    </a:cubicBezTo>
                    <a:cubicBezTo>
                      <a:pt x="84" y="213"/>
                      <a:pt x="84" y="213"/>
                      <a:pt x="84" y="213"/>
                    </a:cubicBezTo>
                    <a:cubicBezTo>
                      <a:pt x="59" y="213"/>
                      <a:pt x="59" y="213"/>
                      <a:pt x="59" y="213"/>
                    </a:cubicBezTo>
                    <a:lnTo>
                      <a:pt x="48" y="148"/>
                    </a:lnTo>
                    <a:close/>
                    <a:moveTo>
                      <a:pt x="212" y="213"/>
                    </a:moveTo>
                    <a:cubicBezTo>
                      <a:pt x="204" y="213"/>
                      <a:pt x="204" y="213"/>
                      <a:pt x="204" y="213"/>
                    </a:cubicBezTo>
                    <a:cubicBezTo>
                      <a:pt x="196" y="213"/>
                      <a:pt x="196" y="213"/>
                      <a:pt x="196" y="213"/>
                    </a:cubicBezTo>
                    <a:cubicBezTo>
                      <a:pt x="92" y="213"/>
                      <a:pt x="92" y="213"/>
                      <a:pt x="92" y="213"/>
                    </a:cubicBezTo>
                    <a:cubicBezTo>
                      <a:pt x="92" y="141"/>
                      <a:pt x="92" y="141"/>
                      <a:pt x="92" y="141"/>
                    </a:cubicBezTo>
                    <a:cubicBezTo>
                      <a:pt x="196" y="141"/>
                      <a:pt x="196" y="141"/>
                      <a:pt x="196" y="141"/>
                    </a:cubicBezTo>
                    <a:cubicBezTo>
                      <a:pt x="209" y="141"/>
                      <a:pt x="209" y="141"/>
                      <a:pt x="209" y="141"/>
                    </a:cubicBezTo>
                    <a:cubicBezTo>
                      <a:pt x="212" y="141"/>
                      <a:pt x="212" y="141"/>
                      <a:pt x="212" y="141"/>
                    </a:cubicBezTo>
                    <a:lnTo>
                      <a:pt x="212" y="2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50" name="Line 7">
                <a:extLst>
                  <a:ext uri="{FF2B5EF4-FFF2-40B4-BE49-F238E27FC236}">
                    <a16:creationId xmlns:a16="http://schemas.microsoft.com/office/drawing/2014/main" id="{325EBD99-965E-45AE-BEFB-9C9EA2CD76FA}"/>
                  </a:ext>
                </a:extLst>
              </p:cNvPr>
              <p:cNvSpPr>
                <a:spLocks noChangeShapeType="1"/>
              </p:cNvSpPr>
              <p:nvPr/>
            </p:nvSpPr>
            <p:spPr bwMode="auto">
              <a:xfrm>
                <a:off x="10018713" y="4156076"/>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51" name="Line 8">
                <a:extLst>
                  <a:ext uri="{FF2B5EF4-FFF2-40B4-BE49-F238E27FC236}">
                    <a16:creationId xmlns:a16="http://schemas.microsoft.com/office/drawing/2014/main" id="{BEA7275A-3FF1-420C-B835-333AAB869AC8}"/>
                  </a:ext>
                </a:extLst>
              </p:cNvPr>
              <p:cNvSpPr>
                <a:spLocks noChangeShapeType="1"/>
              </p:cNvSpPr>
              <p:nvPr/>
            </p:nvSpPr>
            <p:spPr bwMode="auto">
              <a:xfrm>
                <a:off x="10018713" y="4156076"/>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grpSp>
      </p:grpSp>
      <p:grpSp>
        <p:nvGrpSpPr>
          <p:cNvPr id="353" name="Group 352">
            <a:extLst>
              <a:ext uri="{FF2B5EF4-FFF2-40B4-BE49-F238E27FC236}">
                <a16:creationId xmlns:a16="http://schemas.microsoft.com/office/drawing/2014/main" id="{A8A9D6B4-6A94-4057-91E9-8D4BA8782CD2}"/>
              </a:ext>
            </a:extLst>
          </p:cNvPr>
          <p:cNvGrpSpPr/>
          <p:nvPr/>
        </p:nvGrpSpPr>
        <p:grpSpPr>
          <a:xfrm>
            <a:off x="7094836" y="2614218"/>
            <a:ext cx="889366" cy="889366"/>
            <a:chOff x="5511695" y="1987161"/>
            <a:chExt cx="889366" cy="889366"/>
          </a:xfrm>
        </p:grpSpPr>
        <p:grpSp>
          <p:nvGrpSpPr>
            <p:cNvPr id="354" name="Group 353">
              <a:extLst>
                <a:ext uri="{FF2B5EF4-FFF2-40B4-BE49-F238E27FC236}">
                  <a16:creationId xmlns:a16="http://schemas.microsoft.com/office/drawing/2014/main" id="{8973BD62-18B8-4D62-9ABF-3E06282AAF50}"/>
                </a:ext>
              </a:extLst>
            </p:cNvPr>
            <p:cNvGrpSpPr/>
            <p:nvPr/>
          </p:nvGrpSpPr>
          <p:grpSpPr>
            <a:xfrm>
              <a:off x="5511695" y="1987161"/>
              <a:ext cx="889366" cy="889366"/>
              <a:chOff x="4496685" y="5065331"/>
              <a:chExt cx="889366" cy="889366"/>
            </a:xfrm>
          </p:grpSpPr>
          <p:sp>
            <p:nvSpPr>
              <p:cNvPr id="357" name="Google Shape;1469;p6">
                <a:extLst>
                  <a:ext uri="{FF2B5EF4-FFF2-40B4-BE49-F238E27FC236}">
                    <a16:creationId xmlns:a16="http://schemas.microsoft.com/office/drawing/2014/main" id="{8EABDF46-4DCB-4462-B551-AE85801943CA}"/>
                  </a:ext>
                </a:extLst>
              </p:cNvPr>
              <p:cNvSpPr/>
              <p:nvPr/>
            </p:nvSpPr>
            <p:spPr>
              <a:xfrm>
                <a:off x="4496685" y="5065331"/>
                <a:ext cx="889366" cy="889366"/>
              </a:xfrm>
              <a:custGeom>
                <a:avLst/>
                <a:gdLst/>
                <a:ahLst/>
                <a:cxnLst/>
                <a:rect l="l" t="t" r="r" b="b"/>
                <a:pathLst>
                  <a:path w="796356" h="796356" extrusionOk="0">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nvGrpSpPr>
              <p:cNvPr id="358" name="Google Shape;1482;p6">
                <a:extLst>
                  <a:ext uri="{FF2B5EF4-FFF2-40B4-BE49-F238E27FC236}">
                    <a16:creationId xmlns:a16="http://schemas.microsoft.com/office/drawing/2014/main" id="{E63DF335-D402-45B4-A56A-C9948A6B067C}"/>
                  </a:ext>
                </a:extLst>
              </p:cNvPr>
              <p:cNvGrpSpPr/>
              <p:nvPr/>
            </p:nvGrpSpPr>
            <p:grpSpPr>
              <a:xfrm>
                <a:off x="4752218" y="5248633"/>
                <a:ext cx="398017" cy="446674"/>
                <a:chOff x="4391818" y="619601"/>
                <a:chExt cx="1936155" cy="2172842"/>
              </a:xfrm>
            </p:grpSpPr>
            <p:sp>
              <p:nvSpPr>
                <p:cNvPr id="359" name="Google Shape;1483;p6">
                  <a:extLst>
                    <a:ext uri="{FF2B5EF4-FFF2-40B4-BE49-F238E27FC236}">
                      <a16:creationId xmlns:a16="http://schemas.microsoft.com/office/drawing/2014/main" id="{36EE221E-7E6E-48F1-96B2-A08FE47BBE1B}"/>
                    </a:ext>
                  </a:extLst>
                </p:cNvPr>
                <p:cNvSpPr/>
                <p:nvPr/>
              </p:nvSpPr>
              <p:spPr>
                <a:xfrm>
                  <a:off x="5044662" y="1586674"/>
                  <a:ext cx="1283311" cy="922686"/>
                </a:xfrm>
                <a:custGeom>
                  <a:avLst/>
                  <a:gdLst/>
                  <a:ahLst/>
                  <a:cxnLst/>
                  <a:rect l="l" t="t" r="r" b="b"/>
                  <a:pathLst>
                    <a:path w="1283311" h="922686" extrusionOk="0">
                      <a:moveTo>
                        <a:pt x="1250061" y="353759"/>
                      </a:moveTo>
                      <a:cubicBezTo>
                        <a:pt x="1038320" y="118586"/>
                        <a:pt x="753523" y="0"/>
                        <a:pt x="468059" y="0"/>
                      </a:cubicBezTo>
                      <a:cubicBezTo>
                        <a:pt x="305352" y="164"/>
                        <a:pt x="144983" y="38738"/>
                        <a:pt x="0" y="112586"/>
                      </a:cubicBezTo>
                      <a:lnTo>
                        <a:pt x="0" y="168116"/>
                      </a:lnTo>
                      <a:cubicBezTo>
                        <a:pt x="143729" y="90297"/>
                        <a:pt x="304615" y="49601"/>
                        <a:pt x="468059" y="49721"/>
                      </a:cubicBezTo>
                      <a:cubicBezTo>
                        <a:pt x="752666" y="49721"/>
                        <a:pt x="1017270" y="169545"/>
                        <a:pt x="1212628" y="386620"/>
                      </a:cubicBezTo>
                      <a:cubicBezTo>
                        <a:pt x="1226334" y="402479"/>
                        <a:pt x="1233755" y="422810"/>
                        <a:pt x="1233488" y="443770"/>
                      </a:cubicBezTo>
                      <a:lnTo>
                        <a:pt x="1233488" y="790861"/>
                      </a:lnTo>
                      <a:cubicBezTo>
                        <a:pt x="1233488" y="836105"/>
                        <a:pt x="1199579" y="872966"/>
                        <a:pt x="1157859" y="872966"/>
                      </a:cubicBezTo>
                      <a:lnTo>
                        <a:pt x="0" y="872966"/>
                      </a:lnTo>
                      <a:lnTo>
                        <a:pt x="0" y="922687"/>
                      </a:lnTo>
                      <a:lnTo>
                        <a:pt x="1157859" y="922687"/>
                      </a:lnTo>
                      <a:cubicBezTo>
                        <a:pt x="1227106" y="922687"/>
                        <a:pt x="1283303" y="863727"/>
                        <a:pt x="1283303" y="790861"/>
                      </a:cubicBezTo>
                      <a:lnTo>
                        <a:pt x="1283303" y="444341"/>
                      </a:lnTo>
                      <a:cubicBezTo>
                        <a:pt x="1283665" y="411099"/>
                        <a:pt x="1271839" y="378876"/>
                        <a:pt x="1250061" y="3537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360" name="Google Shape;1484;p6">
                  <a:extLst>
                    <a:ext uri="{FF2B5EF4-FFF2-40B4-BE49-F238E27FC236}">
                      <a16:creationId xmlns:a16="http://schemas.microsoft.com/office/drawing/2014/main" id="{B957F63A-C8E6-4761-9789-111D1B31317F}"/>
                    </a:ext>
                  </a:extLst>
                </p:cNvPr>
                <p:cNvSpPr/>
                <p:nvPr/>
              </p:nvSpPr>
              <p:spPr>
                <a:xfrm>
                  <a:off x="5072665" y="619601"/>
                  <a:ext cx="879728" cy="879252"/>
                </a:xfrm>
                <a:custGeom>
                  <a:avLst/>
                  <a:gdLst/>
                  <a:ahLst/>
                  <a:cxnLst/>
                  <a:rect l="l" t="t" r="r" b="b"/>
                  <a:pathLst>
                    <a:path w="879728" h="879252" extrusionOk="0">
                      <a:moveTo>
                        <a:pt x="439864" y="879253"/>
                      </a:moveTo>
                      <a:cubicBezTo>
                        <a:pt x="682631" y="879305"/>
                        <a:pt x="879519" y="682631"/>
                        <a:pt x="879729" y="439864"/>
                      </a:cubicBezTo>
                      <a:cubicBezTo>
                        <a:pt x="879729" y="196934"/>
                        <a:pt x="682795" y="0"/>
                        <a:pt x="439864" y="0"/>
                      </a:cubicBezTo>
                      <a:cubicBezTo>
                        <a:pt x="196956" y="53"/>
                        <a:pt x="53" y="196956"/>
                        <a:pt x="0" y="439865"/>
                      </a:cubicBezTo>
                      <a:cubicBezTo>
                        <a:pt x="263" y="682609"/>
                        <a:pt x="197120" y="879253"/>
                        <a:pt x="439865" y="879253"/>
                      </a:cubicBezTo>
                      <a:close/>
                      <a:moveTo>
                        <a:pt x="439864" y="49244"/>
                      </a:moveTo>
                      <a:cubicBezTo>
                        <a:pt x="655545" y="49244"/>
                        <a:pt x="830389" y="224088"/>
                        <a:pt x="830389" y="439769"/>
                      </a:cubicBezTo>
                      <a:cubicBezTo>
                        <a:pt x="830389" y="655450"/>
                        <a:pt x="655545" y="830294"/>
                        <a:pt x="439864" y="830294"/>
                      </a:cubicBezTo>
                      <a:cubicBezTo>
                        <a:pt x="224369" y="830031"/>
                        <a:pt x="49816" y="655264"/>
                        <a:pt x="49816" y="439769"/>
                      </a:cubicBezTo>
                      <a:cubicBezTo>
                        <a:pt x="49868" y="224311"/>
                        <a:pt x="224407" y="49602"/>
                        <a:pt x="439864" y="4933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361" name="Google Shape;1485;p6">
                  <a:extLst>
                    <a:ext uri="{FF2B5EF4-FFF2-40B4-BE49-F238E27FC236}">
                      <a16:creationId xmlns:a16="http://schemas.microsoft.com/office/drawing/2014/main" id="{F562B7A8-A949-4DE9-8C03-F2E2713869F3}"/>
                    </a:ext>
                  </a:extLst>
                </p:cNvPr>
                <p:cNvSpPr/>
                <p:nvPr/>
              </p:nvSpPr>
              <p:spPr>
                <a:xfrm>
                  <a:off x="4646136" y="1621154"/>
                  <a:ext cx="144208" cy="48482"/>
                </a:xfrm>
                <a:custGeom>
                  <a:avLst/>
                  <a:gdLst/>
                  <a:ahLst/>
                  <a:cxnLst/>
                  <a:rect l="l" t="t" r="r" b="b"/>
                  <a:pathLst>
                    <a:path w="144208" h="48482" extrusionOk="0">
                      <a:moveTo>
                        <a:pt x="17812" y="0"/>
                      </a:moveTo>
                      <a:lnTo>
                        <a:pt x="126397" y="0"/>
                      </a:lnTo>
                      <a:cubicBezTo>
                        <a:pt x="136234" y="0"/>
                        <a:pt x="144209" y="7975"/>
                        <a:pt x="144209" y="17812"/>
                      </a:cubicBezTo>
                      <a:lnTo>
                        <a:pt x="144209" y="30671"/>
                      </a:lnTo>
                      <a:cubicBezTo>
                        <a:pt x="144209" y="40508"/>
                        <a:pt x="136234" y="48483"/>
                        <a:pt x="126397" y="48483"/>
                      </a:cubicBezTo>
                      <a:lnTo>
                        <a:pt x="17812" y="48483"/>
                      </a:lnTo>
                      <a:cubicBezTo>
                        <a:pt x="7975" y="48483"/>
                        <a:pt x="0" y="40508"/>
                        <a:pt x="0" y="30671"/>
                      </a:cubicBezTo>
                      <a:lnTo>
                        <a:pt x="0" y="17812"/>
                      </a:lnTo>
                      <a:cubicBezTo>
                        <a:pt x="-52" y="8028"/>
                        <a:pt x="7837" y="53"/>
                        <a:pt x="17621" y="0"/>
                      </a:cubicBezTo>
                      <a:cubicBezTo>
                        <a:pt x="17685" y="0"/>
                        <a:pt x="17748" y="0"/>
                        <a:pt x="17812"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362" name="Google Shape;1486;p6">
                  <a:extLst>
                    <a:ext uri="{FF2B5EF4-FFF2-40B4-BE49-F238E27FC236}">
                      <a16:creationId xmlns:a16="http://schemas.microsoft.com/office/drawing/2014/main" id="{A88686A9-8FC5-410D-9F3C-B1B0CCA23712}"/>
                    </a:ext>
                  </a:extLst>
                </p:cNvPr>
                <p:cNvSpPr/>
                <p:nvPr/>
              </p:nvSpPr>
              <p:spPr>
                <a:xfrm>
                  <a:off x="4391818" y="1553051"/>
                  <a:ext cx="652843" cy="1239392"/>
                </a:xfrm>
                <a:custGeom>
                  <a:avLst/>
                  <a:gdLst/>
                  <a:ahLst/>
                  <a:cxnLst/>
                  <a:rect l="l" t="t" r="r" b="b"/>
                  <a:pathLst>
                    <a:path w="652843" h="1239392" extrusionOk="0">
                      <a:moveTo>
                        <a:pt x="597979" y="0"/>
                      </a:moveTo>
                      <a:lnTo>
                        <a:pt x="52483" y="0"/>
                      </a:lnTo>
                      <a:cubicBezTo>
                        <a:pt x="23497" y="0"/>
                        <a:pt x="0" y="23497"/>
                        <a:pt x="0" y="52483"/>
                      </a:cubicBezTo>
                      <a:lnTo>
                        <a:pt x="0" y="1187006"/>
                      </a:lnTo>
                      <a:cubicBezTo>
                        <a:pt x="52" y="1215954"/>
                        <a:pt x="23534" y="1239393"/>
                        <a:pt x="52483" y="1239393"/>
                      </a:cubicBezTo>
                      <a:lnTo>
                        <a:pt x="600456" y="1239393"/>
                      </a:lnTo>
                      <a:cubicBezTo>
                        <a:pt x="629367" y="1239341"/>
                        <a:pt x="652791" y="1215917"/>
                        <a:pt x="652843" y="1187006"/>
                      </a:cubicBezTo>
                      <a:lnTo>
                        <a:pt x="652843" y="54864"/>
                      </a:lnTo>
                      <a:cubicBezTo>
                        <a:pt x="652843" y="24563"/>
                        <a:pt x="628280" y="0"/>
                        <a:pt x="597979" y="0"/>
                      </a:cubicBezTo>
                      <a:close/>
                      <a:moveTo>
                        <a:pt x="605695" y="1081945"/>
                      </a:moveTo>
                      <a:lnTo>
                        <a:pt x="605695" y="1186720"/>
                      </a:lnTo>
                      <a:cubicBezTo>
                        <a:pt x="605695" y="1189613"/>
                        <a:pt x="603349" y="1191959"/>
                        <a:pt x="600456" y="1191959"/>
                      </a:cubicBezTo>
                      <a:lnTo>
                        <a:pt x="52483" y="1191959"/>
                      </a:lnTo>
                      <a:cubicBezTo>
                        <a:pt x="49574" y="1191959"/>
                        <a:pt x="47201" y="1189628"/>
                        <a:pt x="47149" y="1186720"/>
                      </a:cubicBezTo>
                      <a:lnTo>
                        <a:pt x="47149" y="1081945"/>
                      </a:lnTo>
                      <a:close/>
                      <a:moveTo>
                        <a:pt x="605695" y="187452"/>
                      </a:moveTo>
                      <a:lnTo>
                        <a:pt x="605695" y="1035177"/>
                      </a:lnTo>
                      <a:lnTo>
                        <a:pt x="47149" y="1035177"/>
                      </a:lnTo>
                      <a:lnTo>
                        <a:pt x="47149" y="187452"/>
                      </a:lnTo>
                      <a:close/>
                      <a:moveTo>
                        <a:pt x="47149" y="139827"/>
                      </a:moveTo>
                      <a:lnTo>
                        <a:pt x="47149" y="52006"/>
                      </a:lnTo>
                      <a:cubicBezTo>
                        <a:pt x="47149" y="49061"/>
                        <a:pt x="49537" y="46673"/>
                        <a:pt x="52483" y="46673"/>
                      </a:cubicBezTo>
                      <a:lnTo>
                        <a:pt x="597979" y="46673"/>
                      </a:lnTo>
                      <a:cubicBezTo>
                        <a:pt x="602240" y="46673"/>
                        <a:pt x="605695" y="50127"/>
                        <a:pt x="605695" y="54388"/>
                      </a:cubicBezTo>
                      <a:lnTo>
                        <a:pt x="605695" y="14011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363" name="Google Shape;1487;p6">
                  <a:extLst>
                    <a:ext uri="{FF2B5EF4-FFF2-40B4-BE49-F238E27FC236}">
                      <a16:creationId xmlns:a16="http://schemas.microsoft.com/office/drawing/2014/main" id="{5D537345-F9E2-4821-9BA7-6F7F76C3A749}"/>
                    </a:ext>
                  </a:extLst>
                </p:cNvPr>
                <p:cNvSpPr/>
                <p:nvPr/>
              </p:nvSpPr>
              <p:spPr>
                <a:xfrm>
                  <a:off x="4676711" y="2649473"/>
                  <a:ext cx="83153" cy="82487"/>
                </a:xfrm>
                <a:custGeom>
                  <a:avLst/>
                  <a:gdLst/>
                  <a:ahLst/>
                  <a:cxnLst/>
                  <a:rect l="l" t="t" r="r" b="b"/>
                  <a:pathLst>
                    <a:path w="83153" h="82487" extrusionOk="0">
                      <a:moveTo>
                        <a:pt x="41529" y="82487"/>
                      </a:moveTo>
                      <a:cubicBezTo>
                        <a:pt x="64391" y="82540"/>
                        <a:pt x="82996" y="64105"/>
                        <a:pt x="83153" y="41244"/>
                      </a:cubicBezTo>
                      <a:cubicBezTo>
                        <a:pt x="83048" y="18361"/>
                        <a:pt x="64413" y="-105"/>
                        <a:pt x="41530" y="0"/>
                      </a:cubicBezTo>
                      <a:cubicBezTo>
                        <a:pt x="41530" y="0"/>
                        <a:pt x="41529" y="0"/>
                        <a:pt x="41529" y="0"/>
                      </a:cubicBezTo>
                      <a:cubicBezTo>
                        <a:pt x="18683" y="-52"/>
                        <a:pt x="105" y="18398"/>
                        <a:pt x="0" y="41244"/>
                      </a:cubicBezTo>
                      <a:cubicBezTo>
                        <a:pt x="157" y="64068"/>
                        <a:pt x="18704" y="82487"/>
                        <a:pt x="41529" y="8248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grpSp>
        <p:sp>
          <p:nvSpPr>
            <p:cNvPr id="355" name="Freeform: Shape 354">
              <a:extLst>
                <a:ext uri="{FF2B5EF4-FFF2-40B4-BE49-F238E27FC236}">
                  <a16:creationId xmlns:a16="http://schemas.microsoft.com/office/drawing/2014/main" id="{456A059F-C6C8-4A9B-8801-074100E9C7FF}"/>
                </a:ext>
              </a:extLst>
            </p:cNvPr>
            <p:cNvSpPr/>
            <p:nvPr/>
          </p:nvSpPr>
          <p:spPr>
            <a:xfrm>
              <a:off x="5801536" y="2450378"/>
              <a:ext cx="68837" cy="81631"/>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356" name="Freeform: Shape 355">
              <a:extLst>
                <a:ext uri="{FF2B5EF4-FFF2-40B4-BE49-F238E27FC236}">
                  <a16:creationId xmlns:a16="http://schemas.microsoft.com/office/drawing/2014/main" id="{475083B1-BBAE-4295-BBCB-FEB00FCD6B66}"/>
                </a:ext>
              </a:extLst>
            </p:cNvPr>
            <p:cNvSpPr/>
            <p:nvPr/>
          </p:nvSpPr>
          <p:spPr>
            <a:xfrm>
              <a:off x="6009452" y="2435302"/>
              <a:ext cx="68837" cy="81631"/>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cxnSp>
        <p:nvCxnSpPr>
          <p:cNvPr id="367" name="Google Shape;1458;p6">
            <a:extLst>
              <a:ext uri="{FF2B5EF4-FFF2-40B4-BE49-F238E27FC236}">
                <a16:creationId xmlns:a16="http://schemas.microsoft.com/office/drawing/2014/main" id="{65CC5F84-39F8-4ADE-A1C6-C73FFEA5EA82}"/>
              </a:ext>
            </a:extLst>
          </p:cNvPr>
          <p:cNvCxnSpPr>
            <a:cxnSpLocks/>
          </p:cNvCxnSpPr>
          <p:nvPr/>
        </p:nvCxnSpPr>
        <p:spPr>
          <a:xfrm flipH="1">
            <a:off x="3860641" y="4700321"/>
            <a:ext cx="1486190" cy="552217"/>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371" name="Google Shape;1458;p6">
            <a:extLst>
              <a:ext uri="{FF2B5EF4-FFF2-40B4-BE49-F238E27FC236}">
                <a16:creationId xmlns:a16="http://schemas.microsoft.com/office/drawing/2014/main" id="{3FC0C1C5-CE4B-487A-8F2C-FFF83A1F0A3F}"/>
              </a:ext>
            </a:extLst>
          </p:cNvPr>
          <p:cNvCxnSpPr>
            <a:cxnSpLocks/>
          </p:cNvCxnSpPr>
          <p:nvPr/>
        </p:nvCxnSpPr>
        <p:spPr>
          <a:xfrm flipV="1">
            <a:off x="9870353" y="3419226"/>
            <a:ext cx="229208" cy="63780"/>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374" name="Google Shape;1458;p6">
            <a:extLst>
              <a:ext uri="{FF2B5EF4-FFF2-40B4-BE49-F238E27FC236}">
                <a16:creationId xmlns:a16="http://schemas.microsoft.com/office/drawing/2014/main" id="{6B197B66-2EA4-414F-BA1F-ABEC225C0BF6}"/>
              </a:ext>
            </a:extLst>
          </p:cNvPr>
          <p:cNvCxnSpPr>
            <a:cxnSpLocks/>
          </p:cNvCxnSpPr>
          <p:nvPr/>
        </p:nvCxnSpPr>
        <p:spPr>
          <a:xfrm>
            <a:off x="9973487" y="3926082"/>
            <a:ext cx="256057" cy="157269"/>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377" name="Google Shape;1458;p6">
            <a:extLst>
              <a:ext uri="{FF2B5EF4-FFF2-40B4-BE49-F238E27FC236}">
                <a16:creationId xmlns:a16="http://schemas.microsoft.com/office/drawing/2014/main" id="{B8428809-0748-4B2C-AB15-01D3F2E1DC24}"/>
              </a:ext>
            </a:extLst>
          </p:cNvPr>
          <p:cNvCxnSpPr>
            <a:cxnSpLocks/>
          </p:cNvCxnSpPr>
          <p:nvPr/>
        </p:nvCxnSpPr>
        <p:spPr>
          <a:xfrm flipH="1" flipV="1">
            <a:off x="4982023" y="1819488"/>
            <a:ext cx="628222" cy="283220"/>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380" name="Google Shape;1458;p6">
            <a:extLst>
              <a:ext uri="{FF2B5EF4-FFF2-40B4-BE49-F238E27FC236}">
                <a16:creationId xmlns:a16="http://schemas.microsoft.com/office/drawing/2014/main" id="{733195CF-8EDE-4C5A-AFA9-4FABB78D888A}"/>
              </a:ext>
            </a:extLst>
          </p:cNvPr>
          <p:cNvCxnSpPr>
            <a:cxnSpLocks/>
          </p:cNvCxnSpPr>
          <p:nvPr/>
        </p:nvCxnSpPr>
        <p:spPr>
          <a:xfrm flipV="1">
            <a:off x="6710825" y="3291662"/>
            <a:ext cx="418296" cy="240586"/>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cxnSp>
        <p:nvCxnSpPr>
          <p:cNvPr id="383" name="Google Shape;1458;p6">
            <a:extLst>
              <a:ext uri="{FF2B5EF4-FFF2-40B4-BE49-F238E27FC236}">
                <a16:creationId xmlns:a16="http://schemas.microsoft.com/office/drawing/2014/main" id="{056C01B9-E8EF-4C05-A4EC-DF463E849DD0}"/>
              </a:ext>
            </a:extLst>
          </p:cNvPr>
          <p:cNvCxnSpPr>
            <a:cxnSpLocks/>
          </p:cNvCxnSpPr>
          <p:nvPr/>
        </p:nvCxnSpPr>
        <p:spPr>
          <a:xfrm flipH="1" flipV="1">
            <a:off x="7103719" y="1969116"/>
            <a:ext cx="221278" cy="700267"/>
          </a:xfrm>
          <a:prstGeom prst="straightConnector1">
            <a:avLst/>
          </a:prstGeom>
          <a:noFill/>
          <a:ln w="12700" cap="flat" cmpd="sng">
            <a:solidFill>
              <a:schemeClr val="tx1">
                <a:lumMod val="60000"/>
                <a:lumOff val="40000"/>
              </a:schemeClr>
            </a:solidFill>
            <a:prstDash val="solid"/>
            <a:miter lim="800000"/>
            <a:headEnd type="none" w="sm" len="sm"/>
            <a:tailEnd type="triangle" w="med" len="med"/>
          </a:ln>
        </p:spPr>
      </p:cxnSp>
      <p:pic>
        <p:nvPicPr>
          <p:cNvPr id="397" name="Graphic 396">
            <a:extLst>
              <a:ext uri="{FF2B5EF4-FFF2-40B4-BE49-F238E27FC236}">
                <a16:creationId xmlns:a16="http://schemas.microsoft.com/office/drawing/2014/main" id="{27778876-D0E0-4241-BE4C-3B7B8E962C4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19777" y="2665685"/>
            <a:ext cx="163178" cy="131687"/>
          </a:xfrm>
          <a:prstGeom prst="rect">
            <a:avLst/>
          </a:prstGeom>
        </p:spPr>
      </p:pic>
      <p:grpSp>
        <p:nvGrpSpPr>
          <p:cNvPr id="52" name="Group 51">
            <a:extLst>
              <a:ext uri="{FF2B5EF4-FFF2-40B4-BE49-F238E27FC236}">
                <a16:creationId xmlns:a16="http://schemas.microsoft.com/office/drawing/2014/main" id="{CC465996-7F39-467C-9BCF-89B881E022F6}"/>
              </a:ext>
            </a:extLst>
          </p:cNvPr>
          <p:cNvGrpSpPr/>
          <p:nvPr/>
        </p:nvGrpSpPr>
        <p:grpSpPr>
          <a:xfrm>
            <a:off x="2330301" y="3487514"/>
            <a:ext cx="889366" cy="889366"/>
            <a:chOff x="2330301" y="3487514"/>
            <a:chExt cx="889366" cy="889366"/>
          </a:xfrm>
        </p:grpSpPr>
        <p:sp>
          <p:nvSpPr>
            <p:cNvPr id="420" name="Google Shape;1469;p6">
              <a:extLst>
                <a:ext uri="{FF2B5EF4-FFF2-40B4-BE49-F238E27FC236}">
                  <a16:creationId xmlns:a16="http://schemas.microsoft.com/office/drawing/2014/main" id="{8B48F4BA-8402-4E50-BA69-8404588F2A8B}"/>
                </a:ext>
              </a:extLst>
            </p:cNvPr>
            <p:cNvSpPr/>
            <p:nvPr/>
          </p:nvSpPr>
          <p:spPr>
            <a:xfrm>
              <a:off x="2330301" y="3487514"/>
              <a:ext cx="889366" cy="889366"/>
            </a:xfrm>
            <a:custGeom>
              <a:avLst/>
              <a:gdLst/>
              <a:ahLst/>
              <a:cxnLst/>
              <a:rect l="l" t="t" r="r" b="b"/>
              <a:pathLst>
                <a:path w="796356" h="796356" extrusionOk="0">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nvGrpSpPr>
            <p:cNvPr id="51" name="Group 50">
              <a:extLst>
                <a:ext uri="{FF2B5EF4-FFF2-40B4-BE49-F238E27FC236}">
                  <a16:creationId xmlns:a16="http://schemas.microsoft.com/office/drawing/2014/main" id="{0EF2B7A0-A4BF-42EF-9F5D-827932AB347F}"/>
                </a:ext>
              </a:extLst>
            </p:cNvPr>
            <p:cNvGrpSpPr/>
            <p:nvPr/>
          </p:nvGrpSpPr>
          <p:grpSpPr>
            <a:xfrm>
              <a:off x="2473945" y="3714536"/>
              <a:ext cx="614160" cy="286411"/>
              <a:chOff x="2473945" y="3714536"/>
              <a:chExt cx="614160" cy="286411"/>
            </a:xfrm>
          </p:grpSpPr>
          <p:sp>
            <p:nvSpPr>
              <p:cNvPr id="405" name="Freeform: Shape 404">
                <a:extLst>
                  <a:ext uri="{FF2B5EF4-FFF2-40B4-BE49-F238E27FC236}">
                    <a16:creationId xmlns:a16="http://schemas.microsoft.com/office/drawing/2014/main" id="{D0670876-C68A-4597-B13F-AE7978056EA8}"/>
                  </a:ext>
                </a:extLst>
              </p:cNvPr>
              <p:cNvSpPr/>
              <p:nvPr/>
            </p:nvSpPr>
            <p:spPr>
              <a:xfrm>
                <a:off x="2754386" y="3803012"/>
                <a:ext cx="53278" cy="53650"/>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406" name="Freeform: Shape 405">
                <a:extLst>
                  <a:ext uri="{FF2B5EF4-FFF2-40B4-BE49-F238E27FC236}">
                    <a16:creationId xmlns:a16="http://schemas.microsoft.com/office/drawing/2014/main" id="{B956A514-B85A-40E9-B70C-2CD3971D88B6}"/>
                  </a:ext>
                </a:extLst>
              </p:cNvPr>
              <p:cNvSpPr/>
              <p:nvPr/>
            </p:nvSpPr>
            <p:spPr>
              <a:xfrm>
                <a:off x="2855923" y="3930708"/>
                <a:ext cx="29959" cy="3016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407" name="Freeform: Shape 406">
                <a:extLst>
                  <a:ext uri="{FF2B5EF4-FFF2-40B4-BE49-F238E27FC236}">
                    <a16:creationId xmlns:a16="http://schemas.microsoft.com/office/drawing/2014/main" id="{A0D54C1C-063B-4C9B-BE23-ACB21E6D7820}"/>
                  </a:ext>
                </a:extLst>
              </p:cNvPr>
              <p:cNvSpPr/>
              <p:nvPr/>
            </p:nvSpPr>
            <p:spPr>
              <a:xfrm>
                <a:off x="2855923" y="3877905"/>
                <a:ext cx="29959" cy="3016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408" name="Freeform: Shape 407">
                <a:extLst>
                  <a:ext uri="{FF2B5EF4-FFF2-40B4-BE49-F238E27FC236}">
                    <a16:creationId xmlns:a16="http://schemas.microsoft.com/office/drawing/2014/main" id="{67E8241D-F9CF-4AC6-9310-109E5265F549}"/>
                  </a:ext>
                </a:extLst>
              </p:cNvPr>
              <p:cNvSpPr/>
              <p:nvPr/>
            </p:nvSpPr>
            <p:spPr>
              <a:xfrm>
                <a:off x="2923330" y="3930700"/>
                <a:ext cx="29959" cy="3016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409" name="Freeform: Shape 408">
                <a:extLst>
                  <a:ext uri="{FF2B5EF4-FFF2-40B4-BE49-F238E27FC236}">
                    <a16:creationId xmlns:a16="http://schemas.microsoft.com/office/drawing/2014/main" id="{65AF8D88-3A59-409A-98D9-48D1D52D56C1}"/>
                  </a:ext>
                </a:extLst>
              </p:cNvPr>
              <p:cNvSpPr/>
              <p:nvPr/>
            </p:nvSpPr>
            <p:spPr>
              <a:xfrm>
                <a:off x="2923330" y="3877912"/>
                <a:ext cx="29959" cy="3016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410" name="Freeform: Shape 409">
                <a:extLst>
                  <a:ext uri="{FF2B5EF4-FFF2-40B4-BE49-F238E27FC236}">
                    <a16:creationId xmlns:a16="http://schemas.microsoft.com/office/drawing/2014/main" id="{E0DF6500-3D74-4CF1-80E6-BCDF93435188}"/>
                  </a:ext>
                </a:extLst>
              </p:cNvPr>
              <p:cNvSpPr/>
              <p:nvPr/>
            </p:nvSpPr>
            <p:spPr>
              <a:xfrm>
                <a:off x="2990738" y="3930700"/>
                <a:ext cx="29959" cy="3016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411" name="Freeform: Shape 410">
                <a:extLst>
                  <a:ext uri="{FF2B5EF4-FFF2-40B4-BE49-F238E27FC236}">
                    <a16:creationId xmlns:a16="http://schemas.microsoft.com/office/drawing/2014/main" id="{2A26A644-D717-41AB-ABFC-6CD65D244D81}"/>
                  </a:ext>
                </a:extLst>
              </p:cNvPr>
              <p:cNvSpPr/>
              <p:nvPr/>
            </p:nvSpPr>
            <p:spPr>
              <a:xfrm>
                <a:off x="2990738" y="3877912"/>
                <a:ext cx="29959" cy="3016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412" name="Freeform: Shape 411">
                <a:extLst>
                  <a:ext uri="{FF2B5EF4-FFF2-40B4-BE49-F238E27FC236}">
                    <a16:creationId xmlns:a16="http://schemas.microsoft.com/office/drawing/2014/main" id="{A32A6363-1B10-4BB3-AC68-5DB15AF39646}"/>
                  </a:ext>
                </a:extLst>
              </p:cNvPr>
              <p:cNvSpPr/>
              <p:nvPr/>
            </p:nvSpPr>
            <p:spPr>
              <a:xfrm>
                <a:off x="2541352" y="3930708"/>
                <a:ext cx="29959" cy="3016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413" name="Freeform: Shape 412">
                <a:extLst>
                  <a:ext uri="{FF2B5EF4-FFF2-40B4-BE49-F238E27FC236}">
                    <a16:creationId xmlns:a16="http://schemas.microsoft.com/office/drawing/2014/main" id="{431BF7B0-9023-42D2-A0CE-DEC8B68BE2E3}"/>
                  </a:ext>
                </a:extLst>
              </p:cNvPr>
              <p:cNvSpPr/>
              <p:nvPr/>
            </p:nvSpPr>
            <p:spPr>
              <a:xfrm>
                <a:off x="2541352" y="3877905"/>
                <a:ext cx="29959" cy="3016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414" name="Freeform: Shape 413">
                <a:extLst>
                  <a:ext uri="{FF2B5EF4-FFF2-40B4-BE49-F238E27FC236}">
                    <a16:creationId xmlns:a16="http://schemas.microsoft.com/office/drawing/2014/main" id="{7E7AE75A-622E-406B-8099-FAF936289A2E}"/>
                  </a:ext>
                </a:extLst>
              </p:cNvPr>
              <p:cNvSpPr/>
              <p:nvPr/>
            </p:nvSpPr>
            <p:spPr>
              <a:xfrm>
                <a:off x="2608761" y="3930700"/>
                <a:ext cx="29959" cy="3016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415" name="Freeform: Shape 414">
                <a:extLst>
                  <a:ext uri="{FF2B5EF4-FFF2-40B4-BE49-F238E27FC236}">
                    <a16:creationId xmlns:a16="http://schemas.microsoft.com/office/drawing/2014/main" id="{276E017F-CF10-422B-AC5B-D9ED58A57132}"/>
                  </a:ext>
                </a:extLst>
              </p:cNvPr>
              <p:cNvSpPr/>
              <p:nvPr/>
            </p:nvSpPr>
            <p:spPr>
              <a:xfrm>
                <a:off x="2608761" y="3877912"/>
                <a:ext cx="29959" cy="3016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416" name="Freeform: Shape 415">
                <a:extLst>
                  <a:ext uri="{FF2B5EF4-FFF2-40B4-BE49-F238E27FC236}">
                    <a16:creationId xmlns:a16="http://schemas.microsoft.com/office/drawing/2014/main" id="{7554EADF-93D5-4C72-90C0-B39498587C52}"/>
                  </a:ext>
                </a:extLst>
              </p:cNvPr>
              <p:cNvSpPr/>
              <p:nvPr/>
            </p:nvSpPr>
            <p:spPr>
              <a:xfrm>
                <a:off x="2676168" y="3930700"/>
                <a:ext cx="29959" cy="3016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417" name="Freeform: Shape 416">
                <a:extLst>
                  <a:ext uri="{FF2B5EF4-FFF2-40B4-BE49-F238E27FC236}">
                    <a16:creationId xmlns:a16="http://schemas.microsoft.com/office/drawing/2014/main" id="{75B70F22-7AB9-40BC-B0C7-1F17DBC673BA}"/>
                  </a:ext>
                </a:extLst>
              </p:cNvPr>
              <p:cNvSpPr/>
              <p:nvPr/>
            </p:nvSpPr>
            <p:spPr>
              <a:xfrm>
                <a:off x="2676168" y="3877912"/>
                <a:ext cx="29959" cy="30161"/>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418" name="Freeform: Shape 417">
                <a:extLst>
                  <a:ext uri="{FF2B5EF4-FFF2-40B4-BE49-F238E27FC236}">
                    <a16:creationId xmlns:a16="http://schemas.microsoft.com/office/drawing/2014/main" id="{57392438-DD49-4BFA-AD8C-2274868A996B}"/>
                  </a:ext>
                </a:extLst>
              </p:cNvPr>
              <p:cNvSpPr/>
              <p:nvPr/>
            </p:nvSpPr>
            <p:spPr>
              <a:xfrm>
                <a:off x="2473945" y="3714536"/>
                <a:ext cx="614160" cy="286411"/>
              </a:xfrm>
              <a:custGeom>
                <a:avLst/>
                <a:gdLst>
                  <a:gd name="connsiteX0" fmla="*/ 778804 w 798274"/>
                  <a:gd name="connsiteY0" fmla="*/ 256850 h 655986"/>
                  <a:gd name="connsiteX1" fmla="*/ 525693 w 798274"/>
                  <a:gd name="connsiteY1" fmla="*/ 256850 h 655986"/>
                  <a:gd name="connsiteX2" fmla="*/ 525693 w 798274"/>
                  <a:gd name="connsiteY2" fmla="*/ 221141 h 655986"/>
                  <a:gd name="connsiteX3" fmla="*/ 529743 w 798274"/>
                  <a:gd name="connsiteY3" fmla="*/ 225201 h 655986"/>
                  <a:gd name="connsiteX4" fmla="*/ 580462 w 798274"/>
                  <a:gd name="connsiteY4" fmla="*/ 173965 h 655986"/>
                  <a:gd name="connsiteX5" fmla="*/ 399137 w 798274"/>
                  <a:gd name="connsiteY5" fmla="*/ 0 h 655986"/>
                  <a:gd name="connsiteX6" fmla="*/ 213860 w 798274"/>
                  <a:gd name="connsiteY6" fmla="*/ 176935 h 655986"/>
                  <a:gd name="connsiteX7" fmla="*/ 265514 w 798274"/>
                  <a:gd name="connsiteY7" fmla="*/ 228258 h 655986"/>
                  <a:gd name="connsiteX8" fmla="*/ 272581 w 798274"/>
                  <a:gd name="connsiteY8" fmla="*/ 221180 h 655986"/>
                  <a:gd name="connsiteX9" fmla="*/ 272581 w 798274"/>
                  <a:gd name="connsiteY9" fmla="*/ 256850 h 655986"/>
                  <a:gd name="connsiteX10" fmla="*/ 0 w 798274"/>
                  <a:gd name="connsiteY10" fmla="*/ 256850 h 655986"/>
                  <a:gd name="connsiteX11" fmla="*/ 0 w 798274"/>
                  <a:gd name="connsiteY11" fmla="*/ 276320 h 655986"/>
                  <a:gd name="connsiteX12" fmla="*/ 19470 w 798274"/>
                  <a:gd name="connsiteY12" fmla="*/ 276320 h 655986"/>
                  <a:gd name="connsiteX13" fmla="*/ 19470 w 798274"/>
                  <a:gd name="connsiteY13" fmla="*/ 655987 h 655986"/>
                  <a:gd name="connsiteX14" fmla="*/ 778804 w 798274"/>
                  <a:gd name="connsiteY14" fmla="*/ 655987 h 655986"/>
                  <a:gd name="connsiteX15" fmla="*/ 778804 w 798274"/>
                  <a:gd name="connsiteY15" fmla="*/ 276320 h 655986"/>
                  <a:gd name="connsiteX16" fmla="*/ 798274 w 798274"/>
                  <a:gd name="connsiteY16" fmla="*/ 276320 h 655986"/>
                  <a:gd name="connsiteX17" fmla="*/ 798274 w 798274"/>
                  <a:gd name="connsiteY17" fmla="*/ 256850 h 655986"/>
                  <a:gd name="connsiteX18" fmla="*/ 265465 w 798274"/>
                  <a:gd name="connsiteY18" fmla="*/ 200756 h 655986"/>
                  <a:gd name="connsiteX19" fmla="*/ 241760 w 798274"/>
                  <a:gd name="connsiteY19" fmla="*/ 177207 h 655986"/>
                  <a:gd name="connsiteX20" fmla="*/ 399137 w 798274"/>
                  <a:gd name="connsiteY20" fmla="*/ 26947 h 655986"/>
                  <a:gd name="connsiteX21" fmla="*/ 552727 w 798274"/>
                  <a:gd name="connsiteY21" fmla="*/ 174326 h 655986"/>
                  <a:gd name="connsiteX22" fmla="*/ 529704 w 798274"/>
                  <a:gd name="connsiteY22" fmla="*/ 197592 h 655986"/>
                  <a:gd name="connsiteX23" fmla="*/ 525693 w 798274"/>
                  <a:gd name="connsiteY23" fmla="*/ 193572 h 655986"/>
                  <a:gd name="connsiteX24" fmla="*/ 525693 w 798274"/>
                  <a:gd name="connsiteY24" fmla="*/ 193572 h 655986"/>
                  <a:gd name="connsiteX25" fmla="*/ 399137 w 798274"/>
                  <a:gd name="connsiteY25" fmla="*/ 67016 h 655986"/>
                  <a:gd name="connsiteX26" fmla="*/ 272581 w 798274"/>
                  <a:gd name="connsiteY26" fmla="*/ 193572 h 655986"/>
                  <a:gd name="connsiteX27" fmla="*/ 272581 w 798274"/>
                  <a:gd name="connsiteY27" fmla="*/ 193659 h 655986"/>
                  <a:gd name="connsiteX28" fmla="*/ 369932 w 798274"/>
                  <a:gd name="connsiteY28" fmla="*/ 636517 h 655986"/>
                  <a:gd name="connsiteX29" fmla="*/ 369932 w 798274"/>
                  <a:gd name="connsiteY29" fmla="*/ 519696 h 655986"/>
                  <a:gd name="connsiteX30" fmla="*/ 428342 w 798274"/>
                  <a:gd name="connsiteY30" fmla="*/ 519696 h 655986"/>
                  <a:gd name="connsiteX31" fmla="*/ 428342 w 798274"/>
                  <a:gd name="connsiteY31" fmla="*/ 636517 h 655986"/>
                  <a:gd name="connsiteX32" fmla="*/ 759334 w 798274"/>
                  <a:gd name="connsiteY32" fmla="*/ 636517 h 655986"/>
                  <a:gd name="connsiteX33" fmla="*/ 447812 w 798274"/>
                  <a:gd name="connsiteY33" fmla="*/ 636517 h 655986"/>
                  <a:gd name="connsiteX34" fmla="*/ 447812 w 798274"/>
                  <a:gd name="connsiteY34" fmla="*/ 500226 h 655986"/>
                  <a:gd name="connsiteX35" fmla="*/ 350462 w 798274"/>
                  <a:gd name="connsiteY35" fmla="*/ 500226 h 655986"/>
                  <a:gd name="connsiteX36" fmla="*/ 350462 w 798274"/>
                  <a:gd name="connsiteY36" fmla="*/ 636517 h 655986"/>
                  <a:gd name="connsiteX37" fmla="*/ 38940 w 798274"/>
                  <a:gd name="connsiteY37" fmla="*/ 636517 h 655986"/>
                  <a:gd name="connsiteX38" fmla="*/ 38940 w 798274"/>
                  <a:gd name="connsiteY38" fmla="*/ 276320 h 655986"/>
                  <a:gd name="connsiteX39" fmla="*/ 292052 w 798274"/>
                  <a:gd name="connsiteY39" fmla="*/ 276320 h 655986"/>
                  <a:gd name="connsiteX40" fmla="*/ 292052 w 798274"/>
                  <a:gd name="connsiteY40" fmla="*/ 201701 h 655986"/>
                  <a:gd name="connsiteX41" fmla="*/ 305106 w 798274"/>
                  <a:gd name="connsiteY41" fmla="*/ 188646 h 655986"/>
                  <a:gd name="connsiteX42" fmla="*/ 305106 w 798274"/>
                  <a:gd name="connsiteY42" fmla="*/ 188646 h 655986"/>
                  <a:gd name="connsiteX43" fmla="*/ 399137 w 798274"/>
                  <a:gd name="connsiteY43" fmla="*/ 94488 h 655986"/>
                  <a:gd name="connsiteX44" fmla="*/ 484611 w 798274"/>
                  <a:gd name="connsiteY44" fmla="*/ 179982 h 655986"/>
                  <a:gd name="connsiteX45" fmla="*/ 484611 w 798274"/>
                  <a:gd name="connsiteY45" fmla="*/ 179982 h 655986"/>
                  <a:gd name="connsiteX46" fmla="*/ 506223 w 798274"/>
                  <a:gd name="connsiteY46" fmla="*/ 201681 h 655986"/>
                  <a:gd name="connsiteX47" fmla="*/ 506223 w 798274"/>
                  <a:gd name="connsiteY47" fmla="*/ 276320 h 655986"/>
                  <a:gd name="connsiteX48" fmla="*/ 759334 w 798274"/>
                  <a:gd name="connsiteY48" fmla="*/ 276320 h 65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98274" h="655986">
                    <a:moveTo>
                      <a:pt x="778804" y="256850"/>
                    </a:moveTo>
                    <a:lnTo>
                      <a:pt x="525693" y="256850"/>
                    </a:lnTo>
                    <a:lnTo>
                      <a:pt x="525693" y="221141"/>
                    </a:lnTo>
                    <a:lnTo>
                      <a:pt x="529743" y="225201"/>
                    </a:lnTo>
                    <a:lnTo>
                      <a:pt x="580462" y="173965"/>
                    </a:lnTo>
                    <a:lnTo>
                      <a:pt x="399137" y="0"/>
                    </a:lnTo>
                    <a:lnTo>
                      <a:pt x="213860" y="176935"/>
                    </a:lnTo>
                    <a:lnTo>
                      <a:pt x="265514" y="228258"/>
                    </a:lnTo>
                    <a:lnTo>
                      <a:pt x="272581" y="221180"/>
                    </a:lnTo>
                    <a:lnTo>
                      <a:pt x="272581" y="256850"/>
                    </a:lnTo>
                    <a:lnTo>
                      <a:pt x="0" y="256850"/>
                    </a:lnTo>
                    <a:lnTo>
                      <a:pt x="0" y="276320"/>
                    </a:lnTo>
                    <a:lnTo>
                      <a:pt x="19470" y="276320"/>
                    </a:lnTo>
                    <a:lnTo>
                      <a:pt x="19470" y="655987"/>
                    </a:lnTo>
                    <a:lnTo>
                      <a:pt x="778804" y="655987"/>
                    </a:lnTo>
                    <a:lnTo>
                      <a:pt x="778804" y="276320"/>
                    </a:lnTo>
                    <a:lnTo>
                      <a:pt x="798274" y="276320"/>
                    </a:lnTo>
                    <a:lnTo>
                      <a:pt x="798274" y="256850"/>
                    </a:lnTo>
                    <a:close/>
                    <a:moveTo>
                      <a:pt x="265465" y="200756"/>
                    </a:moveTo>
                    <a:lnTo>
                      <a:pt x="241760" y="177207"/>
                    </a:lnTo>
                    <a:lnTo>
                      <a:pt x="399137" y="26947"/>
                    </a:lnTo>
                    <a:lnTo>
                      <a:pt x="552727" y="174326"/>
                    </a:lnTo>
                    <a:lnTo>
                      <a:pt x="529704" y="197592"/>
                    </a:lnTo>
                    <a:lnTo>
                      <a:pt x="525693" y="193572"/>
                    </a:lnTo>
                    <a:lnTo>
                      <a:pt x="525693" y="193572"/>
                    </a:lnTo>
                    <a:lnTo>
                      <a:pt x="399137" y="67016"/>
                    </a:lnTo>
                    <a:lnTo>
                      <a:pt x="272581" y="193572"/>
                    </a:lnTo>
                    <a:lnTo>
                      <a:pt x="272581" y="193659"/>
                    </a:lnTo>
                    <a:close/>
                    <a:moveTo>
                      <a:pt x="369932" y="636517"/>
                    </a:moveTo>
                    <a:lnTo>
                      <a:pt x="369932" y="519696"/>
                    </a:lnTo>
                    <a:lnTo>
                      <a:pt x="428342" y="519696"/>
                    </a:lnTo>
                    <a:lnTo>
                      <a:pt x="428342" y="636517"/>
                    </a:lnTo>
                    <a:close/>
                    <a:moveTo>
                      <a:pt x="759334" y="636517"/>
                    </a:moveTo>
                    <a:lnTo>
                      <a:pt x="447812" y="636517"/>
                    </a:lnTo>
                    <a:lnTo>
                      <a:pt x="447812" y="500226"/>
                    </a:lnTo>
                    <a:lnTo>
                      <a:pt x="350462" y="500226"/>
                    </a:lnTo>
                    <a:lnTo>
                      <a:pt x="350462" y="636517"/>
                    </a:lnTo>
                    <a:lnTo>
                      <a:pt x="38940" y="636517"/>
                    </a:lnTo>
                    <a:lnTo>
                      <a:pt x="38940" y="276320"/>
                    </a:lnTo>
                    <a:lnTo>
                      <a:pt x="292052" y="276320"/>
                    </a:lnTo>
                    <a:lnTo>
                      <a:pt x="292052" y="201701"/>
                    </a:lnTo>
                    <a:lnTo>
                      <a:pt x="305106" y="188646"/>
                    </a:lnTo>
                    <a:lnTo>
                      <a:pt x="305106" y="188646"/>
                    </a:lnTo>
                    <a:lnTo>
                      <a:pt x="399137" y="94488"/>
                    </a:lnTo>
                    <a:lnTo>
                      <a:pt x="484611" y="179982"/>
                    </a:lnTo>
                    <a:lnTo>
                      <a:pt x="484611" y="179982"/>
                    </a:lnTo>
                    <a:lnTo>
                      <a:pt x="506223" y="201681"/>
                    </a:lnTo>
                    <a:lnTo>
                      <a:pt x="506223" y="276320"/>
                    </a:lnTo>
                    <a:lnTo>
                      <a:pt x="759334" y="276320"/>
                    </a:lnTo>
                    <a:close/>
                  </a:path>
                </a:pathLst>
              </a:custGeom>
              <a:solidFill>
                <a:schemeClr val="tx1"/>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grpSp>
      </p:grpSp>
      <p:sp>
        <p:nvSpPr>
          <p:cNvPr id="442" name="Google Shape;1564;p6">
            <a:extLst>
              <a:ext uri="{FF2B5EF4-FFF2-40B4-BE49-F238E27FC236}">
                <a16:creationId xmlns:a16="http://schemas.microsoft.com/office/drawing/2014/main" id="{158E5D55-B9B2-428D-92AF-ED44D6895D56}"/>
              </a:ext>
            </a:extLst>
          </p:cNvPr>
          <p:cNvSpPr txBox="1"/>
          <p:nvPr/>
        </p:nvSpPr>
        <p:spPr>
          <a:xfrm>
            <a:off x="6825674" y="4902570"/>
            <a:ext cx="1032066"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a:solidFill>
                  <a:schemeClr val="tx2"/>
                </a:solidFill>
                <a:latin typeface="Arial"/>
                <a:ea typeface="Arial"/>
                <a:cs typeface="Arial"/>
                <a:sym typeface="Arial"/>
              </a:rPr>
              <a:t>Co-located  Datacenter</a:t>
            </a:r>
            <a:endParaRPr>
              <a:solidFill>
                <a:schemeClr val="tx2"/>
              </a:solidFill>
            </a:endParaRPr>
          </a:p>
        </p:txBody>
      </p:sp>
      <p:grpSp>
        <p:nvGrpSpPr>
          <p:cNvPr id="364" name="Group 363">
            <a:extLst>
              <a:ext uri="{FF2B5EF4-FFF2-40B4-BE49-F238E27FC236}">
                <a16:creationId xmlns:a16="http://schemas.microsoft.com/office/drawing/2014/main" id="{5CC840E0-D762-40F7-8FD0-63048F24BC2A}"/>
              </a:ext>
            </a:extLst>
          </p:cNvPr>
          <p:cNvGrpSpPr/>
          <p:nvPr/>
        </p:nvGrpSpPr>
        <p:grpSpPr>
          <a:xfrm>
            <a:off x="7081733" y="5226002"/>
            <a:ext cx="279195" cy="253555"/>
            <a:chOff x="6086046" y="4131262"/>
            <a:chExt cx="504870" cy="458505"/>
          </a:xfrm>
          <a:solidFill>
            <a:schemeClr val="tx1"/>
          </a:solidFill>
        </p:grpSpPr>
        <p:grpSp>
          <p:nvGrpSpPr>
            <p:cNvPr id="366" name="Group 365">
              <a:extLst>
                <a:ext uri="{FF2B5EF4-FFF2-40B4-BE49-F238E27FC236}">
                  <a16:creationId xmlns:a16="http://schemas.microsoft.com/office/drawing/2014/main" id="{0558DF7B-5A06-4BDE-B08C-734CCF14A791}"/>
                </a:ext>
              </a:extLst>
            </p:cNvPr>
            <p:cNvGrpSpPr/>
            <p:nvPr/>
          </p:nvGrpSpPr>
          <p:grpSpPr>
            <a:xfrm>
              <a:off x="6086046" y="4131262"/>
              <a:ext cx="504870" cy="133945"/>
              <a:chOff x="5388060" y="4131262"/>
              <a:chExt cx="504870" cy="133945"/>
            </a:xfrm>
            <a:grpFill/>
          </p:grpSpPr>
          <p:sp>
            <p:nvSpPr>
              <p:cNvPr id="423" name="Freeform 6">
                <a:extLst>
                  <a:ext uri="{FF2B5EF4-FFF2-40B4-BE49-F238E27FC236}">
                    <a16:creationId xmlns:a16="http://schemas.microsoft.com/office/drawing/2014/main" id="{64DF353D-BBD1-4751-B783-A25AB5694E65}"/>
                  </a:ext>
                </a:extLst>
              </p:cNvPr>
              <p:cNvSpPr>
                <a:spLocks noEditPoints="1"/>
              </p:cNvSpPr>
              <p:nvPr/>
            </p:nvSpPr>
            <p:spPr bwMode="auto">
              <a:xfrm>
                <a:off x="5388060" y="4131262"/>
                <a:ext cx="504870" cy="133945"/>
              </a:xfrm>
              <a:custGeom>
                <a:avLst/>
                <a:gdLst>
                  <a:gd name="T0" fmla="*/ 571 w 588"/>
                  <a:gd name="T1" fmla="*/ 18 h 156"/>
                  <a:gd name="T2" fmla="*/ 571 w 588"/>
                  <a:gd name="T3" fmla="*/ 139 h 156"/>
                  <a:gd name="T4" fmla="*/ 17 w 588"/>
                  <a:gd name="T5" fmla="*/ 139 h 156"/>
                  <a:gd name="T6" fmla="*/ 17 w 588"/>
                  <a:gd name="T7" fmla="*/ 18 h 156"/>
                  <a:gd name="T8" fmla="*/ 571 w 588"/>
                  <a:gd name="T9" fmla="*/ 18 h 156"/>
                  <a:gd name="T10" fmla="*/ 588 w 588"/>
                  <a:gd name="T11" fmla="*/ 0 h 156"/>
                  <a:gd name="T12" fmla="*/ 0 w 588"/>
                  <a:gd name="T13" fmla="*/ 0 h 156"/>
                  <a:gd name="T14" fmla="*/ 0 w 588"/>
                  <a:gd name="T15" fmla="*/ 156 h 156"/>
                  <a:gd name="T16" fmla="*/ 588 w 588"/>
                  <a:gd name="T17" fmla="*/ 156 h 156"/>
                  <a:gd name="T18" fmla="*/ 588 w 588"/>
                  <a:gd name="T19" fmla="*/ 0 h 156"/>
                  <a:gd name="T20" fmla="*/ 588 w 588"/>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8" h="156">
                    <a:moveTo>
                      <a:pt x="571" y="18"/>
                    </a:moveTo>
                    <a:lnTo>
                      <a:pt x="571" y="139"/>
                    </a:lnTo>
                    <a:lnTo>
                      <a:pt x="17" y="139"/>
                    </a:lnTo>
                    <a:lnTo>
                      <a:pt x="17" y="18"/>
                    </a:lnTo>
                    <a:lnTo>
                      <a:pt x="571" y="18"/>
                    </a:lnTo>
                    <a:moveTo>
                      <a:pt x="588" y="0"/>
                    </a:moveTo>
                    <a:lnTo>
                      <a:pt x="0" y="0"/>
                    </a:lnTo>
                    <a:lnTo>
                      <a:pt x="0" y="156"/>
                    </a:lnTo>
                    <a:lnTo>
                      <a:pt x="588" y="156"/>
                    </a:lnTo>
                    <a:lnTo>
                      <a:pt x="588" y="0"/>
                    </a:lnTo>
                    <a:lnTo>
                      <a:pt x="58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24" name="Group 423">
                <a:extLst>
                  <a:ext uri="{FF2B5EF4-FFF2-40B4-BE49-F238E27FC236}">
                    <a16:creationId xmlns:a16="http://schemas.microsoft.com/office/drawing/2014/main" id="{AE961E64-6A6C-403E-837A-1C2C08D502EF}"/>
                  </a:ext>
                </a:extLst>
              </p:cNvPr>
              <p:cNvGrpSpPr/>
              <p:nvPr/>
            </p:nvGrpSpPr>
            <p:grpSpPr>
              <a:xfrm>
                <a:off x="5622464" y="4176769"/>
                <a:ext cx="222384" cy="44648"/>
                <a:chOff x="5622464" y="4176769"/>
                <a:chExt cx="222384" cy="44648"/>
              </a:xfrm>
              <a:grpFill/>
            </p:grpSpPr>
            <p:sp>
              <p:nvSpPr>
                <p:cNvPr id="426" name="Rectangle 7">
                  <a:extLst>
                    <a:ext uri="{FF2B5EF4-FFF2-40B4-BE49-F238E27FC236}">
                      <a16:creationId xmlns:a16="http://schemas.microsoft.com/office/drawing/2014/main" id="{D83AE2FB-DA6D-47FD-811A-E63D79E1FE47}"/>
                    </a:ext>
                  </a:extLst>
                </p:cNvPr>
                <p:cNvSpPr>
                  <a:spLocks noChangeArrowheads="1"/>
                </p:cNvSpPr>
                <p:nvPr/>
              </p:nvSpPr>
              <p:spPr bwMode="auto">
                <a:xfrm>
                  <a:off x="5830251"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Rectangle 8">
                  <a:extLst>
                    <a:ext uri="{FF2B5EF4-FFF2-40B4-BE49-F238E27FC236}">
                      <a16:creationId xmlns:a16="http://schemas.microsoft.com/office/drawing/2014/main" id="{C0068AC2-66D5-486B-A243-EF28FB5815DD}"/>
                    </a:ext>
                  </a:extLst>
                </p:cNvPr>
                <p:cNvSpPr>
                  <a:spLocks noChangeArrowheads="1"/>
                </p:cNvSpPr>
                <p:nvPr/>
              </p:nvSpPr>
              <p:spPr bwMode="auto">
                <a:xfrm>
                  <a:off x="5801057"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Rectangle 9">
                  <a:extLst>
                    <a:ext uri="{FF2B5EF4-FFF2-40B4-BE49-F238E27FC236}">
                      <a16:creationId xmlns:a16="http://schemas.microsoft.com/office/drawing/2014/main" id="{A587CD7A-555C-41E4-ADEC-8200F641378A}"/>
                    </a:ext>
                  </a:extLst>
                </p:cNvPr>
                <p:cNvSpPr>
                  <a:spLocks noChangeArrowheads="1"/>
                </p:cNvSpPr>
                <p:nvPr/>
              </p:nvSpPr>
              <p:spPr bwMode="auto">
                <a:xfrm>
                  <a:off x="5771006"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Rectangle 10">
                  <a:extLst>
                    <a:ext uri="{FF2B5EF4-FFF2-40B4-BE49-F238E27FC236}">
                      <a16:creationId xmlns:a16="http://schemas.microsoft.com/office/drawing/2014/main" id="{3A5DECDC-7EBF-424B-8A61-FF10C7D68A32}"/>
                    </a:ext>
                  </a:extLst>
                </p:cNvPr>
                <p:cNvSpPr>
                  <a:spLocks noChangeArrowheads="1"/>
                </p:cNvSpPr>
                <p:nvPr/>
              </p:nvSpPr>
              <p:spPr bwMode="auto">
                <a:xfrm>
                  <a:off x="5741812"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Rectangle 11">
                  <a:extLst>
                    <a:ext uri="{FF2B5EF4-FFF2-40B4-BE49-F238E27FC236}">
                      <a16:creationId xmlns:a16="http://schemas.microsoft.com/office/drawing/2014/main" id="{5362A13E-2507-4A17-9F71-F95F2B9EAD12}"/>
                    </a:ext>
                  </a:extLst>
                </p:cNvPr>
                <p:cNvSpPr>
                  <a:spLocks noChangeArrowheads="1"/>
                </p:cNvSpPr>
                <p:nvPr/>
              </p:nvSpPr>
              <p:spPr bwMode="auto">
                <a:xfrm>
                  <a:off x="5711761"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Rectangle 12">
                  <a:extLst>
                    <a:ext uri="{FF2B5EF4-FFF2-40B4-BE49-F238E27FC236}">
                      <a16:creationId xmlns:a16="http://schemas.microsoft.com/office/drawing/2014/main" id="{BE53F41F-203B-4B16-B9DE-4C8849623AEA}"/>
                    </a:ext>
                  </a:extLst>
                </p:cNvPr>
                <p:cNvSpPr>
                  <a:spLocks noChangeArrowheads="1"/>
                </p:cNvSpPr>
                <p:nvPr/>
              </p:nvSpPr>
              <p:spPr bwMode="auto">
                <a:xfrm>
                  <a:off x="5681709" y="4176769"/>
                  <a:ext cx="15455"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Rectangle 13">
                  <a:extLst>
                    <a:ext uri="{FF2B5EF4-FFF2-40B4-BE49-F238E27FC236}">
                      <a16:creationId xmlns:a16="http://schemas.microsoft.com/office/drawing/2014/main" id="{6378EF7E-41EE-4698-B2CB-CA9F16D8EF89}"/>
                    </a:ext>
                  </a:extLst>
                </p:cNvPr>
                <p:cNvSpPr>
                  <a:spLocks noChangeArrowheads="1"/>
                </p:cNvSpPr>
                <p:nvPr/>
              </p:nvSpPr>
              <p:spPr bwMode="auto">
                <a:xfrm>
                  <a:off x="5652516"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Rectangle 14">
                  <a:extLst>
                    <a:ext uri="{FF2B5EF4-FFF2-40B4-BE49-F238E27FC236}">
                      <a16:creationId xmlns:a16="http://schemas.microsoft.com/office/drawing/2014/main" id="{EFC8AA79-7332-4863-A9E8-1863C5749C62}"/>
                    </a:ext>
                  </a:extLst>
                </p:cNvPr>
                <p:cNvSpPr>
                  <a:spLocks noChangeArrowheads="1"/>
                </p:cNvSpPr>
                <p:nvPr/>
              </p:nvSpPr>
              <p:spPr bwMode="auto">
                <a:xfrm>
                  <a:off x="5622464"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25" name="Oval 15">
                <a:extLst>
                  <a:ext uri="{FF2B5EF4-FFF2-40B4-BE49-F238E27FC236}">
                    <a16:creationId xmlns:a16="http://schemas.microsoft.com/office/drawing/2014/main" id="{3F4F3C54-AB7B-41CC-9329-6D68D24BA010}"/>
                  </a:ext>
                </a:extLst>
              </p:cNvPr>
              <p:cNvSpPr>
                <a:spLocks noChangeArrowheads="1"/>
              </p:cNvSpPr>
              <p:nvPr/>
            </p:nvSpPr>
            <p:spPr bwMode="auto">
              <a:xfrm>
                <a:off x="5432708" y="4183638"/>
                <a:ext cx="29193" cy="2919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8" name="Group 367">
              <a:extLst>
                <a:ext uri="{FF2B5EF4-FFF2-40B4-BE49-F238E27FC236}">
                  <a16:creationId xmlns:a16="http://schemas.microsoft.com/office/drawing/2014/main" id="{30AA45FD-CB78-4D5D-BDBC-BFF7A2053F3C}"/>
                </a:ext>
              </a:extLst>
            </p:cNvPr>
            <p:cNvGrpSpPr/>
            <p:nvPr/>
          </p:nvGrpSpPr>
          <p:grpSpPr>
            <a:xfrm>
              <a:off x="6086046" y="4294400"/>
              <a:ext cx="504870" cy="132228"/>
              <a:chOff x="5388060" y="4294400"/>
              <a:chExt cx="504870" cy="132228"/>
            </a:xfrm>
            <a:grpFill/>
          </p:grpSpPr>
          <p:sp>
            <p:nvSpPr>
              <p:cNvPr id="386" name="Freeform 17">
                <a:extLst>
                  <a:ext uri="{FF2B5EF4-FFF2-40B4-BE49-F238E27FC236}">
                    <a16:creationId xmlns:a16="http://schemas.microsoft.com/office/drawing/2014/main" id="{DA52208A-9F82-4823-9313-181AD2570FC8}"/>
                  </a:ext>
                </a:extLst>
              </p:cNvPr>
              <p:cNvSpPr>
                <a:spLocks noEditPoints="1"/>
              </p:cNvSpPr>
              <p:nvPr/>
            </p:nvSpPr>
            <p:spPr bwMode="auto">
              <a:xfrm>
                <a:off x="5388060" y="4294400"/>
                <a:ext cx="504870" cy="132228"/>
              </a:xfrm>
              <a:custGeom>
                <a:avLst/>
                <a:gdLst>
                  <a:gd name="T0" fmla="*/ 571 w 588"/>
                  <a:gd name="T1" fmla="*/ 17 h 154"/>
                  <a:gd name="T2" fmla="*/ 571 w 588"/>
                  <a:gd name="T3" fmla="*/ 137 h 154"/>
                  <a:gd name="T4" fmla="*/ 17 w 588"/>
                  <a:gd name="T5" fmla="*/ 137 h 154"/>
                  <a:gd name="T6" fmla="*/ 17 w 588"/>
                  <a:gd name="T7" fmla="*/ 17 h 154"/>
                  <a:gd name="T8" fmla="*/ 571 w 588"/>
                  <a:gd name="T9" fmla="*/ 17 h 154"/>
                  <a:gd name="T10" fmla="*/ 588 w 588"/>
                  <a:gd name="T11" fmla="*/ 0 h 154"/>
                  <a:gd name="T12" fmla="*/ 0 w 588"/>
                  <a:gd name="T13" fmla="*/ 0 h 154"/>
                  <a:gd name="T14" fmla="*/ 0 w 588"/>
                  <a:gd name="T15" fmla="*/ 154 h 154"/>
                  <a:gd name="T16" fmla="*/ 588 w 588"/>
                  <a:gd name="T17" fmla="*/ 154 h 154"/>
                  <a:gd name="T18" fmla="*/ 588 w 588"/>
                  <a:gd name="T19" fmla="*/ 0 h 154"/>
                  <a:gd name="T20" fmla="*/ 588 w 588"/>
                  <a:gd name="T21"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8" h="154">
                    <a:moveTo>
                      <a:pt x="571" y="17"/>
                    </a:moveTo>
                    <a:lnTo>
                      <a:pt x="571" y="137"/>
                    </a:lnTo>
                    <a:lnTo>
                      <a:pt x="17" y="137"/>
                    </a:lnTo>
                    <a:lnTo>
                      <a:pt x="17" y="17"/>
                    </a:lnTo>
                    <a:lnTo>
                      <a:pt x="571" y="17"/>
                    </a:lnTo>
                    <a:moveTo>
                      <a:pt x="588" y="0"/>
                    </a:moveTo>
                    <a:lnTo>
                      <a:pt x="0" y="0"/>
                    </a:lnTo>
                    <a:lnTo>
                      <a:pt x="0" y="154"/>
                    </a:lnTo>
                    <a:lnTo>
                      <a:pt x="588" y="154"/>
                    </a:lnTo>
                    <a:lnTo>
                      <a:pt x="588" y="0"/>
                    </a:lnTo>
                    <a:lnTo>
                      <a:pt x="58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87" name="Group 386">
                <a:extLst>
                  <a:ext uri="{FF2B5EF4-FFF2-40B4-BE49-F238E27FC236}">
                    <a16:creationId xmlns:a16="http://schemas.microsoft.com/office/drawing/2014/main" id="{62A3EE48-1EB8-4312-A643-D5A77075FBE4}"/>
                  </a:ext>
                </a:extLst>
              </p:cNvPr>
              <p:cNvGrpSpPr/>
              <p:nvPr/>
            </p:nvGrpSpPr>
            <p:grpSpPr>
              <a:xfrm>
                <a:off x="5622464" y="4338190"/>
                <a:ext cx="222384" cy="44648"/>
                <a:chOff x="5622464" y="4338190"/>
                <a:chExt cx="222384" cy="44648"/>
              </a:xfrm>
              <a:grpFill/>
            </p:grpSpPr>
            <p:sp>
              <p:nvSpPr>
                <p:cNvPr id="398" name="Rectangle 18">
                  <a:extLst>
                    <a:ext uri="{FF2B5EF4-FFF2-40B4-BE49-F238E27FC236}">
                      <a16:creationId xmlns:a16="http://schemas.microsoft.com/office/drawing/2014/main" id="{DD019486-10CA-4DA8-A8A4-8EBAA250C75F}"/>
                    </a:ext>
                  </a:extLst>
                </p:cNvPr>
                <p:cNvSpPr>
                  <a:spLocks noChangeArrowheads="1"/>
                </p:cNvSpPr>
                <p:nvPr/>
              </p:nvSpPr>
              <p:spPr bwMode="auto">
                <a:xfrm>
                  <a:off x="5830251"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Rectangle 19">
                  <a:extLst>
                    <a:ext uri="{FF2B5EF4-FFF2-40B4-BE49-F238E27FC236}">
                      <a16:creationId xmlns:a16="http://schemas.microsoft.com/office/drawing/2014/main" id="{01DE18E9-66E5-447D-890A-7150E146519F}"/>
                    </a:ext>
                  </a:extLst>
                </p:cNvPr>
                <p:cNvSpPr>
                  <a:spLocks noChangeArrowheads="1"/>
                </p:cNvSpPr>
                <p:nvPr/>
              </p:nvSpPr>
              <p:spPr bwMode="auto">
                <a:xfrm>
                  <a:off x="5801057"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Rectangle 20">
                  <a:extLst>
                    <a:ext uri="{FF2B5EF4-FFF2-40B4-BE49-F238E27FC236}">
                      <a16:creationId xmlns:a16="http://schemas.microsoft.com/office/drawing/2014/main" id="{8ABEC643-8F47-4B16-9223-734851E1E934}"/>
                    </a:ext>
                  </a:extLst>
                </p:cNvPr>
                <p:cNvSpPr>
                  <a:spLocks noChangeArrowheads="1"/>
                </p:cNvSpPr>
                <p:nvPr/>
              </p:nvSpPr>
              <p:spPr bwMode="auto">
                <a:xfrm>
                  <a:off x="5771006"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Rectangle 21">
                  <a:extLst>
                    <a:ext uri="{FF2B5EF4-FFF2-40B4-BE49-F238E27FC236}">
                      <a16:creationId xmlns:a16="http://schemas.microsoft.com/office/drawing/2014/main" id="{1BC09379-4D81-4AB6-88F7-CA6E68A14624}"/>
                    </a:ext>
                  </a:extLst>
                </p:cNvPr>
                <p:cNvSpPr>
                  <a:spLocks noChangeArrowheads="1"/>
                </p:cNvSpPr>
                <p:nvPr/>
              </p:nvSpPr>
              <p:spPr bwMode="auto">
                <a:xfrm>
                  <a:off x="5741812"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Rectangle 22">
                  <a:extLst>
                    <a:ext uri="{FF2B5EF4-FFF2-40B4-BE49-F238E27FC236}">
                      <a16:creationId xmlns:a16="http://schemas.microsoft.com/office/drawing/2014/main" id="{28FBC31C-EE9E-4C68-A0A4-71C797D98572}"/>
                    </a:ext>
                  </a:extLst>
                </p:cNvPr>
                <p:cNvSpPr>
                  <a:spLocks noChangeArrowheads="1"/>
                </p:cNvSpPr>
                <p:nvPr/>
              </p:nvSpPr>
              <p:spPr bwMode="auto">
                <a:xfrm>
                  <a:off x="5711761"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Rectangle 23">
                  <a:extLst>
                    <a:ext uri="{FF2B5EF4-FFF2-40B4-BE49-F238E27FC236}">
                      <a16:creationId xmlns:a16="http://schemas.microsoft.com/office/drawing/2014/main" id="{F6A3CBF2-8431-499F-887B-3AE4FE9FB1D2}"/>
                    </a:ext>
                  </a:extLst>
                </p:cNvPr>
                <p:cNvSpPr>
                  <a:spLocks noChangeArrowheads="1"/>
                </p:cNvSpPr>
                <p:nvPr/>
              </p:nvSpPr>
              <p:spPr bwMode="auto">
                <a:xfrm>
                  <a:off x="5681709" y="4338190"/>
                  <a:ext cx="15455"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Rectangle 24">
                  <a:extLst>
                    <a:ext uri="{FF2B5EF4-FFF2-40B4-BE49-F238E27FC236}">
                      <a16:creationId xmlns:a16="http://schemas.microsoft.com/office/drawing/2014/main" id="{30978C31-1F4E-49A7-BE8D-191B9DF36ED6}"/>
                    </a:ext>
                  </a:extLst>
                </p:cNvPr>
                <p:cNvSpPr>
                  <a:spLocks noChangeArrowheads="1"/>
                </p:cNvSpPr>
                <p:nvPr/>
              </p:nvSpPr>
              <p:spPr bwMode="auto">
                <a:xfrm>
                  <a:off x="5652516"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Rectangle 25">
                  <a:extLst>
                    <a:ext uri="{FF2B5EF4-FFF2-40B4-BE49-F238E27FC236}">
                      <a16:creationId xmlns:a16="http://schemas.microsoft.com/office/drawing/2014/main" id="{5A9320E5-9CE4-4477-A68F-D49545A82A8E}"/>
                    </a:ext>
                  </a:extLst>
                </p:cNvPr>
                <p:cNvSpPr>
                  <a:spLocks noChangeArrowheads="1"/>
                </p:cNvSpPr>
                <p:nvPr/>
              </p:nvSpPr>
              <p:spPr bwMode="auto">
                <a:xfrm>
                  <a:off x="5622464"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96" name="Oval 26">
                <a:extLst>
                  <a:ext uri="{FF2B5EF4-FFF2-40B4-BE49-F238E27FC236}">
                    <a16:creationId xmlns:a16="http://schemas.microsoft.com/office/drawing/2014/main" id="{504F99EC-60B4-4A10-A06D-409DB70329F8}"/>
                  </a:ext>
                </a:extLst>
              </p:cNvPr>
              <p:cNvSpPr>
                <a:spLocks noChangeArrowheads="1"/>
              </p:cNvSpPr>
              <p:nvPr/>
            </p:nvSpPr>
            <p:spPr bwMode="auto">
              <a:xfrm>
                <a:off x="5432708" y="4345059"/>
                <a:ext cx="29193" cy="3005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9" name="Group 368">
              <a:extLst>
                <a:ext uri="{FF2B5EF4-FFF2-40B4-BE49-F238E27FC236}">
                  <a16:creationId xmlns:a16="http://schemas.microsoft.com/office/drawing/2014/main" id="{B9143623-DF9E-44D1-A53D-CF6EE65CB0A3}"/>
                </a:ext>
              </a:extLst>
            </p:cNvPr>
            <p:cNvGrpSpPr/>
            <p:nvPr/>
          </p:nvGrpSpPr>
          <p:grpSpPr>
            <a:xfrm>
              <a:off x="6086046" y="4456680"/>
              <a:ext cx="504870" cy="133087"/>
              <a:chOff x="5388060" y="4456680"/>
              <a:chExt cx="504870" cy="133087"/>
            </a:xfrm>
            <a:grpFill/>
          </p:grpSpPr>
          <p:sp>
            <p:nvSpPr>
              <p:cNvPr id="370" name="Freeform 28">
                <a:extLst>
                  <a:ext uri="{FF2B5EF4-FFF2-40B4-BE49-F238E27FC236}">
                    <a16:creationId xmlns:a16="http://schemas.microsoft.com/office/drawing/2014/main" id="{C168F84D-0897-49C8-9391-0F9B4FEE94B6}"/>
                  </a:ext>
                </a:extLst>
              </p:cNvPr>
              <p:cNvSpPr>
                <a:spLocks noEditPoints="1"/>
              </p:cNvSpPr>
              <p:nvPr/>
            </p:nvSpPr>
            <p:spPr bwMode="auto">
              <a:xfrm>
                <a:off x="5388060" y="4456680"/>
                <a:ext cx="504870" cy="133087"/>
              </a:xfrm>
              <a:custGeom>
                <a:avLst/>
                <a:gdLst>
                  <a:gd name="T0" fmla="*/ 571 w 588"/>
                  <a:gd name="T1" fmla="*/ 18 h 155"/>
                  <a:gd name="T2" fmla="*/ 571 w 588"/>
                  <a:gd name="T3" fmla="*/ 138 h 155"/>
                  <a:gd name="T4" fmla="*/ 17 w 588"/>
                  <a:gd name="T5" fmla="*/ 138 h 155"/>
                  <a:gd name="T6" fmla="*/ 17 w 588"/>
                  <a:gd name="T7" fmla="*/ 18 h 155"/>
                  <a:gd name="T8" fmla="*/ 571 w 588"/>
                  <a:gd name="T9" fmla="*/ 18 h 155"/>
                  <a:gd name="T10" fmla="*/ 588 w 588"/>
                  <a:gd name="T11" fmla="*/ 0 h 155"/>
                  <a:gd name="T12" fmla="*/ 0 w 588"/>
                  <a:gd name="T13" fmla="*/ 0 h 155"/>
                  <a:gd name="T14" fmla="*/ 0 w 588"/>
                  <a:gd name="T15" fmla="*/ 155 h 155"/>
                  <a:gd name="T16" fmla="*/ 588 w 588"/>
                  <a:gd name="T17" fmla="*/ 155 h 155"/>
                  <a:gd name="T18" fmla="*/ 588 w 588"/>
                  <a:gd name="T19" fmla="*/ 0 h 155"/>
                  <a:gd name="T20" fmla="*/ 588 w 588"/>
                  <a:gd name="T2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8" h="155">
                    <a:moveTo>
                      <a:pt x="571" y="18"/>
                    </a:moveTo>
                    <a:lnTo>
                      <a:pt x="571" y="138"/>
                    </a:lnTo>
                    <a:lnTo>
                      <a:pt x="17" y="138"/>
                    </a:lnTo>
                    <a:lnTo>
                      <a:pt x="17" y="18"/>
                    </a:lnTo>
                    <a:lnTo>
                      <a:pt x="571" y="18"/>
                    </a:lnTo>
                    <a:moveTo>
                      <a:pt x="588" y="0"/>
                    </a:moveTo>
                    <a:lnTo>
                      <a:pt x="0" y="0"/>
                    </a:lnTo>
                    <a:lnTo>
                      <a:pt x="0" y="155"/>
                    </a:lnTo>
                    <a:lnTo>
                      <a:pt x="588" y="155"/>
                    </a:lnTo>
                    <a:lnTo>
                      <a:pt x="588" y="0"/>
                    </a:lnTo>
                    <a:lnTo>
                      <a:pt x="58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72" name="Group 371">
                <a:extLst>
                  <a:ext uri="{FF2B5EF4-FFF2-40B4-BE49-F238E27FC236}">
                    <a16:creationId xmlns:a16="http://schemas.microsoft.com/office/drawing/2014/main" id="{7A58F560-BC7D-4635-9B62-62480B9B1163}"/>
                  </a:ext>
                </a:extLst>
              </p:cNvPr>
              <p:cNvGrpSpPr/>
              <p:nvPr/>
            </p:nvGrpSpPr>
            <p:grpSpPr>
              <a:xfrm>
                <a:off x="5622464" y="4502187"/>
                <a:ext cx="222384" cy="43790"/>
                <a:chOff x="5622464" y="4502187"/>
                <a:chExt cx="222384" cy="43790"/>
              </a:xfrm>
              <a:grpFill/>
            </p:grpSpPr>
            <p:sp>
              <p:nvSpPr>
                <p:cNvPr id="375" name="Rectangle 29">
                  <a:extLst>
                    <a:ext uri="{FF2B5EF4-FFF2-40B4-BE49-F238E27FC236}">
                      <a16:creationId xmlns:a16="http://schemas.microsoft.com/office/drawing/2014/main" id="{F4FFF70F-B609-4A10-ACAC-AB770B668DD6}"/>
                    </a:ext>
                  </a:extLst>
                </p:cNvPr>
                <p:cNvSpPr>
                  <a:spLocks noChangeArrowheads="1"/>
                </p:cNvSpPr>
                <p:nvPr/>
              </p:nvSpPr>
              <p:spPr bwMode="auto">
                <a:xfrm>
                  <a:off x="5830251"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Rectangle 30">
                  <a:extLst>
                    <a:ext uri="{FF2B5EF4-FFF2-40B4-BE49-F238E27FC236}">
                      <a16:creationId xmlns:a16="http://schemas.microsoft.com/office/drawing/2014/main" id="{3808A225-DAE9-42E1-8EAD-A29116A85960}"/>
                    </a:ext>
                  </a:extLst>
                </p:cNvPr>
                <p:cNvSpPr>
                  <a:spLocks noChangeArrowheads="1"/>
                </p:cNvSpPr>
                <p:nvPr/>
              </p:nvSpPr>
              <p:spPr bwMode="auto">
                <a:xfrm>
                  <a:off x="5801057"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Rectangle 31">
                  <a:extLst>
                    <a:ext uri="{FF2B5EF4-FFF2-40B4-BE49-F238E27FC236}">
                      <a16:creationId xmlns:a16="http://schemas.microsoft.com/office/drawing/2014/main" id="{29C4C1F8-6D44-431B-B38B-54A0CBF0E29D}"/>
                    </a:ext>
                  </a:extLst>
                </p:cNvPr>
                <p:cNvSpPr>
                  <a:spLocks noChangeArrowheads="1"/>
                </p:cNvSpPr>
                <p:nvPr/>
              </p:nvSpPr>
              <p:spPr bwMode="auto">
                <a:xfrm>
                  <a:off x="5771006"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Rectangle 32">
                  <a:extLst>
                    <a:ext uri="{FF2B5EF4-FFF2-40B4-BE49-F238E27FC236}">
                      <a16:creationId xmlns:a16="http://schemas.microsoft.com/office/drawing/2014/main" id="{AECE7259-599D-4D1E-BAE4-91A589544BB2}"/>
                    </a:ext>
                  </a:extLst>
                </p:cNvPr>
                <p:cNvSpPr>
                  <a:spLocks noChangeArrowheads="1"/>
                </p:cNvSpPr>
                <p:nvPr/>
              </p:nvSpPr>
              <p:spPr bwMode="auto">
                <a:xfrm>
                  <a:off x="5741812"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Rectangle 33">
                  <a:extLst>
                    <a:ext uri="{FF2B5EF4-FFF2-40B4-BE49-F238E27FC236}">
                      <a16:creationId xmlns:a16="http://schemas.microsoft.com/office/drawing/2014/main" id="{FE71CA77-1C45-47EB-AD1B-BCD8AD91FD23}"/>
                    </a:ext>
                  </a:extLst>
                </p:cNvPr>
                <p:cNvSpPr>
                  <a:spLocks noChangeArrowheads="1"/>
                </p:cNvSpPr>
                <p:nvPr/>
              </p:nvSpPr>
              <p:spPr bwMode="auto">
                <a:xfrm>
                  <a:off x="5711761"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Rectangle 34">
                  <a:extLst>
                    <a:ext uri="{FF2B5EF4-FFF2-40B4-BE49-F238E27FC236}">
                      <a16:creationId xmlns:a16="http://schemas.microsoft.com/office/drawing/2014/main" id="{85AD680A-1AF4-4ADB-9741-E155735975B7}"/>
                    </a:ext>
                  </a:extLst>
                </p:cNvPr>
                <p:cNvSpPr>
                  <a:spLocks noChangeArrowheads="1"/>
                </p:cNvSpPr>
                <p:nvPr/>
              </p:nvSpPr>
              <p:spPr bwMode="auto">
                <a:xfrm>
                  <a:off x="5681709" y="4502187"/>
                  <a:ext cx="15455"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Rectangle 35">
                  <a:extLst>
                    <a:ext uri="{FF2B5EF4-FFF2-40B4-BE49-F238E27FC236}">
                      <a16:creationId xmlns:a16="http://schemas.microsoft.com/office/drawing/2014/main" id="{9FFE45E7-1C75-45CB-B81C-879D7F8A6096}"/>
                    </a:ext>
                  </a:extLst>
                </p:cNvPr>
                <p:cNvSpPr>
                  <a:spLocks noChangeArrowheads="1"/>
                </p:cNvSpPr>
                <p:nvPr/>
              </p:nvSpPr>
              <p:spPr bwMode="auto">
                <a:xfrm>
                  <a:off x="5652516"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Rectangle 36">
                  <a:extLst>
                    <a:ext uri="{FF2B5EF4-FFF2-40B4-BE49-F238E27FC236}">
                      <a16:creationId xmlns:a16="http://schemas.microsoft.com/office/drawing/2014/main" id="{3AC4AF29-13AC-4FFA-85E6-2EB1E87BCE64}"/>
                    </a:ext>
                  </a:extLst>
                </p:cNvPr>
                <p:cNvSpPr>
                  <a:spLocks noChangeArrowheads="1"/>
                </p:cNvSpPr>
                <p:nvPr/>
              </p:nvSpPr>
              <p:spPr bwMode="auto">
                <a:xfrm>
                  <a:off x="5622464"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3" name="Oval 37">
                <a:extLst>
                  <a:ext uri="{FF2B5EF4-FFF2-40B4-BE49-F238E27FC236}">
                    <a16:creationId xmlns:a16="http://schemas.microsoft.com/office/drawing/2014/main" id="{48AAD0E5-7E38-4B56-B6F8-227FE5000122}"/>
                  </a:ext>
                </a:extLst>
              </p:cNvPr>
              <p:cNvSpPr>
                <a:spLocks noChangeArrowheads="1"/>
              </p:cNvSpPr>
              <p:nvPr/>
            </p:nvSpPr>
            <p:spPr bwMode="auto">
              <a:xfrm>
                <a:off x="5432708" y="4508198"/>
                <a:ext cx="29193" cy="3005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 name="Group 7">
            <a:extLst>
              <a:ext uri="{FF2B5EF4-FFF2-40B4-BE49-F238E27FC236}">
                <a16:creationId xmlns:a16="http://schemas.microsoft.com/office/drawing/2014/main" id="{B454236C-7AE2-4CC3-9EEE-122104EFC3F3}"/>
              </a:ext>
            </a:extLst>
          </p:cNvPr>
          <p:cNvGrpSpPr/>
          <p:nvPr/>
        </p:nvGrpSpPr>
        <p:grpSpPr>
          <a:xfrm>
            <a:off x="7292180" y="5277782"/>
            <a:ext cx="286791" cy="253555"/>
            <a:chOff x="7519236" y="5330387"/>
            <a:chExt cx="286791" cy="253555"/>
          </a:xfrm>
        </p:grpSpPr>
        <p:sp>
          <p:nvSpPr>
            <p:cNvPr id="7" name="Rectangle 6">
              <a:extLst>
                <a:ext uri="{FF2B5EF4-FFF2-40B4-BE49-F238E27FC236}">
                  <a16:creationId xmlns:a16="http://schemas.microsoft.com/office/drawing/2014/main" id="{C2DF8FD8-E357-4483-9C0B-9B325B11EC3E}"/>
                </a:ext>
              </a:extLst>
            </p:cNvPr>
            <p:cNvSpPr/>
            <p:nvPr/>
          </p:nvSpPr>
          <p:spPr>
            <a:xfrm>
              <a:off x="7519236" y="5332734"/>
              <a:ext cx="286791" cy="244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443" name="Group 442">
              <a:extLst>
                <a:ext uri="{FF2B5EF4-FFF2-40B4-BE49-F238E27FC236}">
                  <a16:creationId xmlns:a16="http://schemas.microsoft.com/office/drawing/2014/main" id="{FCCED95B-B542-4D8F-B967-3086DF8795F1}"/>
                </a:ext>
              </a:extLst>
            </p:cNvPr>
            <p:cNvGrpSpPr/>
            <p:nvPr/>
          </p:nvGrpSpPr>
          <p:grpSpPr>
            <a:xfrm>
              <a:off x="7519236" y="5330387"/>
              <a:ext cx="279195" cy="253555"/>
              <a:chOff x="6086046" y="4131262"/>
              <a:chExt cx="504870" cy="458505"/>
            </a:xfrm>
            <a:solidFill>
              <a:schemeClr val="tx1"/>
            </a:solidFill>
          </p:grpSpPr>
          <p:grpSp>
            <p:nvGrpSpPr>
              <p:cNvPr id="444" name="Group 443">
                <a:extLst>
                  <a:ext uri="{FF2B5EF4-FFF2-40B4-BE49-F238E27FC236}">
                    <a16:creationId xmlns:a16="http://schemas.microsoft.com/office/drawing/2014/main" id="{ECF07CF1-B1A9-4C4E-9ECE-F8490409011B}"/>
                  </a:ext>
                </a:extLst>
              </p:cNvPr>
              <p:cNvGrpSpPr/>
              <p:nvPr/>
            </p:nvGrpSpPr>
            <p:grpSpPr>
              <a:xfrm>
                <a:off x="6086046" y="4131262"/>
                <a:ext cx="504870" cy="133945"/>
                <a:chOff x="5388060" y="4131262"/>
                <a:chExt cx="504870" cy="133945"/>
              </a:xfrm>
              <a:grpFill/>
            </p:grpSpPr>
            <p:sp>
              <p:nvSpPr>
                <p:cNvPr id="469" name="Freeform 6">
                  <a:extLst>
                    <a:ext uri="{FF2B5EF4-FFF2-40B4-BE49-F238E27FC236}">
                      <a16:creationId xmlns:a16="http://schemas.microsoft.com/office/drawing/2014/main" id="{F9329814-1C9D-4E4A-8376-2EA6A4DEC62A}"/>
                    </a:ext>
                  </a:extLst>
                </p:cNvPr>
                <p:cNvSpPr>
                  <a:spLocks noEditPoints="1"/>
                </p:cNvSpPr>
                <p:nvPr/>
              </p:nvSpPr>
              <p:spPr bwMode="auto">
                <a:xfrm>
                  <a:off x="5388060" y="4131262"/>
                  <a:ext cx="504870" cy="133945"/>
                </a:xfrm>
                <a:custGeom>
                  <a:avLst/>
                  <a:gdLst>
                    <a:gd name="T0" fmla="*/ 571 w 588"/>
                    <a:gd name="T1" fmla="*/ 18 h 156"/>
                    <a:gd name="T2" fmla="*/ 571 w 588"/>
                    <a:gd name="T3" fmla="*/ 139 h 156"/>
                    <a:gd name="T4" fmla="*/ 17 w 588"/>
                    <a:gd name="T5" fmla="*/ 139 h 156"/>
                    <a:gd name="T6" fmla="*/ 17 w 588"/>
                    <a:gd name="T7" fmla="*/ 18 h 156"/>
                    <a:gd name="T8" fmla="*/ 571 w 588"/>
                    <a:gd name="T9" fmla="*/ 18 h 156"/>
                    <a:gd name="T10" fmla="*/ 588 w 588"/>
                    <a:gd name="T11" fmla="*/ 0 h 156"/>
                    <a:gd name="T12" fmla="*/ 0 w 588"/>
                    <a:gd name="T13" fmla="*/ 0 h 156"/>
                    <a:gd name="T14" fmla="*/ 0 w 588"/>
                    <a:gd name="T15" fmla="*/ 156 h 156"/>
                    <a:gd name="T16" fmla="*/ 588 w 588"/>
                    <a:gd name="T17" fmla="*/ 156 h 156"/>
                    <a:gd name="T18" fmla="*/ 588 w 588"/>
                    <a:gd name="T19" fmla="*/ 0 h 156"/>
                    <a:gd name="T20" fmla="*/ 588 w 588"/>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8" h="156">
                      <a:moveTo>
                        <a:pt x="571" y="18"/>
                      </a:moveTo>
                      <a:lnTo>
                        <a:pt x="571" y="139"/>
                      </a:lnTo>
                      <a:lnTo>
                        <a:pt x="17" y="139"/>
                      </a:lnTo>
                      <a:lnTo>
                        <a:pt x="17" y="18"/>
                      </a:lnTo>
                      <a:lnTo>
                        <a:pt x="571" y="18"/>
                      </a:lnTo>
                      <a:moveTo>
                        <a:pt x="588" y="0"/>
                      </a:moveTo>
                      <a:lnTo>
                        <a:pt x="0" y="0"/>
                      </a:lnTo>
                      <a:lnTo>
                        <a:pt x="0" y="156"/>
                      </a:lnTo>
                      <a:lnTo>
                        <a:pt x="588" y="156"/>
                      </a:lnTo>
                      <a:lnTo>
                        <a:pt x="588" y="0"/>
                      </a:lnTo>
                      <a:lnTo>
                        <a:pt x="58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70" name="Group 469">
                  <a:extLst>
                    <a:ext uri="{FF2B5EF4-FFF2-40B4-BE49-F238E27FC236}">
                      <a16:creationId xmlns:a16="http://schemas.microsoft.com/office/drawing/2014/main" id="{6AB95A34-EED0-43D3-BFC4-EFFAD0EC534D}"/>
                    </a:ext>
                  </a:extLst>
                </p:cNvPr>
                <p:cNvGrpSpPr/>
                <p:nvPr/>
              </p:nvGrpSpPr>
              <p:grpSpPr>
                <a:xfrm>
                  <a:off x="5622464" y="4176769"/>
                  <a:ext cx="222384" cy="44648"/>
                  <a:chOff x="5622464" y="4176769"/>
                  <a:chExt cx="222384" cy="44648"/>
                </a:xfrm>
                <a:grpFill/>
              </p:grpSpPr>
              <p:sp>
                <p:nvSpPr>
                  <p:cNvPr id="472" name="Rectangle 7">
                    <a:extLst>
                      <a:ext uri="{FF2B5EF4-FFF2-40B4-BE49-F238E27FC236}">
                        <a16:creationId xmlns:a16="http://schemas.microsoft.com/office/drawing/2014/main" id="{3E158506-F15D-4903-B73A-9DDD7B95776D}"/>
                      </a:ext>
                    </a:extLst>
                  </p:cNvPr>
                  <p:cNvSpPr>
                    <a:spLocks noChangeArrowheads="1"/>
                  </p:cNvSpPr>
                  <p:nvPr/>
                </p:nvSpPr>
                <p:spPr bwMode="auto">
                  <a:xfrm>
                    <a:off x="5830251"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 name="Rectangle 8">
                    <a:extLst>
                      <a:ext uri="{FF2B5EF4-FFF2-40B4-BE49-F238E27FC236}">
                        <a16:creationId xmlns:a16="http://schemas.microsoft.com/office/drawing/2014/main" id="{B08E5299-F755-4CA9-82BA-59A3AD29FFB4}"/>
                      </a:ext>
                    </a:extLst>
                  </p:cNvPr>
                  <p:cNvSpPr>
                    <a:spLocks noChangeArrowheads="1"/>
                  </p:cNvSpPr>
                  <p:nvPr/>
                </p:nvSpPr>
                <p:spPr bwMode="auto">
                  <a:xfrm>
                    <a:off x="5801057"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Rectangle 9">
                    <a:extLst>
                      <a:ext uri="{FF2B5EF4-FFF2-40B4-BE49-F238E27FC236}">
                        <a16:creationId xmlns:a16="http://schemas.microsoft.com/office/drawing/2014/main" id="{BC6638B4-F015-4ACE-A380-9D1B048AA4CE}"/>
                      </a:ext>
                    </a:extLst>
                  </p:cNvPr>
                  <p:cNvSpPr>
                    <a:spLocks noChangeArrowheads="1"/>
                  </p:cNvSpPr>
                  <p:nvPr/>
                </p:nvSpPr>
                <p:spPr bwMode="auto">
                  <a:xfrm>
                    <a:off x="5771006"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Rectangle 10">
                    <a:extLst>
                      <a:ext uri="{FF2B5EF4-FFF2-40B4-BE49-F238E27FC236}">
                        <a16:creationId xmlns:a16="http://schemas.microsoft.com/office/drawing/2014/main" id="{7C2DABC9-EBCB-4E51-B4CB-334E09F7F67E}"/>
                      </a:ext>
                    </a:extLst>
                  </p:cNvPr>
                  <p:cNvSpPr>
                    <a:spLocks noChangeArrowheads="1"/>
                  </p:cNvSpPr>
                  <p:nvPr/>
                </p:nvSpPr>
                <p:spPr bwMode="auto">
                  <a:xfrm>
                    <a:off x="5741812"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6" name="Rectangle 11">
                    <a:extLst>
                      <a:ext uri="{FF2B5EF4-FFF2-40B4-BE49-F238E27FC236}">
                        <a16:creationId xmlns:a16="http://schemas.microsoft.com/office/drawing/2014/main" id="{4FA33514-70EE-4BF6-A941-2CEED01ABE6C}"/>
                      </a:ext>
                    </a:extLst>
                  </p:cNvPr>
                  <p:cNvSpPr>
                    <a:spLocks noChangeArrowheads="1"/>
                  </p:cNvSpPr>
                  <p:nvPr/>
                </p:nvSpPr>
                <p:spPr bwMode="auto">
                  <a:xfrm>
                    <a:off x="5711761"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7" name="Rectangle 12">
                    <a:extLst>
                      <a:ext uri="{FF2B5EF4-FFF2-40B4-BE49-F238E27FC236}">
                        <a16:creationId xmlns:a16="http://schemas.microsoft.com/office/drawing/2014/main" id="{D69ED9EB-0EF3-4C0E-AE1E-783A6D626195}"/>
                      </a:ext>
                    </a:extLst>
                  </p:cNvPr>
                  <p:cNvSpPr>
                    <a:spLocks noChangeArrowheads="1"/>
                  </p:cNvSpPr>
                  <p:nvPr/>
                </p:nvSpPr>
                <p:spPr bwMode="auto">
                  <a:xfrm>
                    <a:off x="5681709" y="4176769"/>
                    <a:ext cx="15455"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8" name="Rectangle 13">
                    <a:extLst>
                      <a:ext uri="{FF2B5EF4-FFF2-40B4-BE49-F238E27FC236}">
                        <a16:creationId xmlns:a16="http://schemas.microsoft.com/office/drawing/2014/main" id="{B99C1307-329B-4922-A371-CA7C8F6B4322}"/>
                      </a:ext>
                    </a:extLst>
                  </p:cNvPr>
                  <p:cNvSpPr>
                    <a:spLocks noChangeArrowheads="1"/>
                  </p:cNvSpPr>
                  <p:nvPr/>
                </p:nvSpPr>
                <p:spPr bwMode="auto">
                  <a:xfrm>
                    <a:off x="5652516"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9" name="Rectangle 14">
                    <a:extLst>
                      <a:ext uri="{FF2B5EF4-FFF2-40B4-BE49-F238E27FC236}">
                        <a16:creationId xmlns:a16="http://schemas.microsoft.com/office/drawing/2014/main" id="{A42965A2-5701-49BB-AC80-14AAA720A281}"/>
                      </a:ext>
                    </a:extLst>
                  </p:cNvPr>
                  <p:cNvSpPr>
                    <a:spLocks noChangeArrowheads="1"/>
                  </p:cNvSpPr>
                  <p:nvPr/>
                </p:nvSpPr>
                <p:spPr bwMode="auto">
                  <a:xfrm>
                    <a:off x="5622464" y="4176769"/>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1" name="Oval 15">
                  <a:extLst>
                    <a:ext uri="{FF2B5EF4-FFF2-40B4-BE49-F238E27FC236}">
                      <a16:creationId xmlns:a16="http://schemas.microsoft.com/office/drawing/2014/main" id="{6562C1A8-92F8-4BC9-A290-70438B5E8272}"/>
                    </a:ext>
                  </a:extLst>
                </p:cNvPr>
                <p:cNvSpPr>
                  <a:spLocks noChangeArrowheads="1"/>
                </p:cNvSpPr>
                <p:nvPr/>
              </p:nvSpPr>
              <p:spPr bwMode="auto">
                <a:xfrm>
                  <a:off x="5432708" y="4183638"/>
                  <a:ext cx="29193" cy="2919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5" name="Group 444">
                <a:extLst>
                  <a:ext uri="{FF2B5EF4-FFF2-40B4-BE49-F238E27FC236}">
                    <a16:creationId xmlns:a16="http://schemas.microsoft.com/office/drawing/2014/main" id="{DCBC4B62-EE1A-41C2-BF33-F043C66B104F}"/>
                  </a:ext>
                </a:extLst>
              </p:cNvPr>
              <p:cNvGrpSpPr/>
              <p:nvPr/>
            </p:nvGrpSpPr>
            <p:grpSpPr>
              <a:xfrm>
                <a:off x="6086046" y="4294400"/>
                <a:ext cx="504870" cy="132228"/>
                <a:chOff x="5388060" y="4294400"/>
                <a:chExt cx="504870" cy="132228"/>
              </a:xfrm>
              <a:grpFill/>
            </p:grpSpPr>
            <p:sp>
              <p:nvSpPr>
                <p:cNvPr id="458" name="Freeform 17">
                  <a:extLst>
                    <a:ext uri="{FF2B5EF4-FFF2-40B4-BE49-F238E27FC236}">
                      <a16:creationId xmlns:a16="http://schemas.microsoft.com/office/drawing/2014/main" id="{0BC75BD0-6BE9-427B-B870-733B11E8DFD3}"/>
                    </a:ext>
                  </a:extLst>
                </p:cNvPr>
                <p:cNvSpPr>
                  <a:spLocks noEditPoints="1"/>
                </p:cNvSpPr>
                <p:nvPr/>
              </p:nvSpPr>
              <p:spPr bwMode="auto">
                <a:xfrm>
                  <a:off x="5388060" y="4294400"/>
                  <a:ext cx="504870" cy="132228"/>
                </a:xfrm>
                <a:custGeom>
                  <a:avLst/>
                  <a:gdLst>
                    <a:gd name="T0" fmla="*/ 571 w 588"/>
                    <a:gd name="T1" fmla="*/ 17 h 154"/>
                    <a:gd name="T2" fmla="*/ 571 w 588"/>
                    <a:gd name="T3" fmla="*/ 137 h 154"/>
                    <a:gd name="T4" fmla="*/ 17 w 588"/>
                    <a:gd name="T5" fmla="*/ 137 h 154"/>
                    <a:gd name="T6" fmla="*/ 17 w 588"/>
                    <a:gd name="T7" fmla="*/ 17 h 154"/>
                    <a:gd name="T8" fmla="*/ 571 w 588"/>
                    <a:gd name="T9" fmla="*/ 17 h 154"/>
                    <a:gd name="T10" fmla="*/ 588 w 588"/>
                    <a:gd name="T11" fmla="*/ 0 h 154"/>
                    <a:gd name="T12" fmla="*/ 0 w 588"/>
                    <a:gd name="T13" fmla="*/ 0 h 154"/>
                    <a:gd name="T14" fmla="*/ 0 w 588"/>
                    <a:gd name="T15" fmla="*/ 154 h 154"/>
                    <a:gd name="T16" fmla="*/ 588 w 588"/>
                    <a:gd name="T17" fmla="*/ 154 h 154"/>
                    <a:gd name="T18" fmla="*/ 588 w 588"/>
                    <a:gd name="T19" fmla="*/ 0 h 154"/>
                    <a:gd name="T20" fmla="*/ 588 w 588"/>
                    <a:gd name="T21"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8" h="154">
                      <a:moveTo>
                        <a:pt x="571" y="17"/>
                      </a:moveTo>
                      <a:lnTo>
                        <a:pt x="571" y="137"/>
                      </a:lnTo>
                      <a:lnTo>
                        <a:pt x="17" y="137"/>
                      </a:lnTo>
                      <a:lnTo>
                        <a:pt x="17" y="17"/>
                      </a:lnTo>
                      <a:lnTo>
                        <a:pt x="571" y="17"/>
                      </a:lnTo>
                      <a:moveTo>
                        <a:pt x="588" y="0"/>
                      </a:moveTo>
                      <a:lnTo>
                        <a:pt x="0" y="0"/>
                      </a:lnTo>
                      <a:lnTo>
                        <a:pt x="0" y="154"/>
                      </a:lnTo>
                      <a:lnTo>
                        <a:pt x="588" y="154"/>
                      </a:lnTo>
                      <a:lnTo>
                        <a:pt x="588" y="0"/>
                      </a:lnTo>
                      <a:lnTo>
                        <a:pt x="58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59" name="Group 458">
                  <a:extLst>
                    <a:ext uri="{FF2B5EF4-FFF2-40B4-BE49-F238E27FC236}">
                      <a16:creationId xmlns:a16="http://schemas.microsoft.com/office/drawing/2014/main" id="{9A7838A0-72A9-430C-90DF-58D9FC90A5D3}"/>
                    </a:ext>
                  </a:extLst>
                </p:cNvPr>
                <p:cNvGrpSpPr/>
                <p:nvPr/>
              </p:nvGrpSpPr>
              <p:grpSpPr>
                <a:xfrm>
                  <a:off x="5622464" y="4338190"/>
                  <a:ext cx="222384" cy="44648"/>
                  <a:chOff x="5622464" y="4338190"/>
                  <a:chExt cx="222384" cy="44648"/>
                </a:xfrm>
                <a:grpFill/>
              </p:grpSpPr>
              <p:sp>
                <p:nvSpPr>
                  <p:cNvPr id="461" name="Rectangle 18">
                    <a:extLst>
                      <a:ext uri="{FF2B5EF4-FFF2-40B4-BE49-F238E27FC236}">
                        <a16:creationId xmlns:a16="http://schemas.microsoft.com/office/drawing/2014/main" id="{E7E0D33A-C0BD-4CF9-94E6-D7524F37369F}"/>
                      </a:ext>
                    </a:extLst>
                  </p:cNvPr>
                  <p:cNvSpPr>
                    <a:spLocks noChangeArrowheads="1"/>
                  </p:cNvSpPr>
                  <p:nvPr/>
                </p:nvSpPr>
                <p:spPr bwMode="auto">
                  <a:xfrm>
                    <a:off x="5830251"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Rectangle 19">
                    <a:extLst>
                      <a:ext uri="{FF2B5EF4-FFF2-40B4-BE49-F238E27FC236}">
                        <a16:creationId xmlns:a16="http://schemas.microsoft.com/office/drawing/2014/main" id="{49A09B9D-94FF-460D-A679-D01227BD90EE}"/>
                      </a:ext>
                    </a:extLst>
                  </p:cNvPr>
                  <p:cNvSpPr>
                    <a:spLocks noChangeArrowheads="1"/>
                  </p:cNvSpPr>
                  <p:nvPr/>
                </p:nvSpPr>
                <p:spPr bwMode="auto">
                  <a:xfrm>
                    <a:off x="5801057"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Rectangle 20">
                    <a:extLst>
                      <a:ext uri="{FF2B5EF4-FFF2-40B4-BE49-F238E27FC236}">
                        <a16:creationId xmlns:a16="http://schemas.microsoft.com/office/drawing/2014/main" id="{D30839E3-CD70-47E5-A667-AAEC169A925A}"/>
                      </a:ext>
                    </a:extLst>
                  </p:cNvPr>
                  <p:cNvSpPr>
                    <a:spLocks noChangeArrowheads="1"/>
                  </p:cNvSpPr>
                  <p:nvPr/>
                </p:nvSpPr>
                <p:spPr bwMode="auto">
                  <a:xfrm>
                    <a:off x="5771006"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Rectangle 21">
                    <a:extLst>
                      <a:ext uri="{FF2B5EF4-FFF2-40B4-BE49-F238E27FC236}">
                        <a16:creationId xmlns:a16="http://schemas.microsoft.com/office/drawing/2014/main" id="{1A644BEC-68FB-4262-B489-3A91D1E059DF}"/>
                      </a:ext>
                    </a:extLst>
                  </p:cNvPr>
                  <p:cNvSpPr>
                    <a:spLocks noChangeArrowheads="1"/>
                  </p:cNvSpPr>
                  <p:nvPr/>
                </p:nvSpPr>
                <p:spPr bwMode="auto">
                  <a:xfrm>
                    <a:off x="5741812"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Rectangle 22">
                    <a:extLst>
                      <a:ext uri="{FF2B5EF4-FFF2-40B4-BE49-F238E27FC236}">
                        <a16:creationId xmlns:a16="http://schemas.microsoft.com/office/drawing/2014/main" id="{21D6CDEF-1083-40D7-B411-002C516A10AC}"/>
                      </a:ext>
                    </a:extLst>
                  </p:cNvPr>
                  <p:cNvSpPr>
                    <a:spLocks noChangeArrowheads="1"/>
                  </p:cNvSpPr>
                  <p:nvPr/>
                </p:nvSpPr>
                <p:spPr bwMode="auto">
                  <a:xfrm>
                    <a:off x="5711761"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Rectangle 23">
                    <a:extLst>
                      <a:ext uri="{FF2B5EF4-FFF2-40B4-BE49-F238E27FC236}">
                        <a16:creationId xmlns:a16="http://schemas.microsoft.com/office/drawing/2014/main" id="{FF4904C1-E80B-4CE2-85AA-4D15A85FADD9}"/>
                      </a:ext>
                    </a:extLst>
                  </p:cNvPr>
                  <p:cNvSpPr>
                    <a:spLocks noChangeArrowheads="1"/>
                  </p:cNvSpPr>
                  <p:nvPr/>
                </p:nvSpPr>
                <p:spPr bwMode="auto">
                  <a:xfrm>
                    <a:off x="5681709" y="4338190"/>
                    <a:ext cx="15455"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Rectangle 24">
                    <a:extLst>
                      <a:ext uri="{FF2B5EF4-FFF2-40B4-BE49-F238E27FC236}">
                        <a16:creationId xmlns:a16="http://schemas.microsoft.com/office/drawing/2014/main" id="{14312D54-D448-4F3F-8ADA-1137A40FFD75}"/>
                      </a:ext>
                    </a:extLst>
                  </p:cNvPr>
                  <p:cNvSpPr>
                    <a:spLocks noChangeArrowheads="1"/>
                  </p:cNvSpPr>
                  <p:nvPr/>
                </p:nvSpPr>
                <p:spPr bwMode="auto">
                  <a:xfrm>
                    <a:off x="5652516"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Rectangle 25">
                    <a:extLst>
                      <a:ext uri="{FF2B5EF4-FFF2-40B4-BE49-F238E27FC236}">
                        <a16:creationId xmlns:a16="http://schemas.microsoft.com/office/drawing/2014/main" id="{95350A55-7DF9-4421-B230-9751DD783240}"/>
                      </a:ext>
                    </a:extLst>
                  </p:cNvPr>
                  <p:cNvSpPr>
                    <a:spLocks noChangeArrowheads="1"/>
                  </p:cNvSpPr>
                  <p:nvPr/>
                </p:nvSpPr>
                <p:spPr bwMode="auto">
                  <a:xfrm>
                    <a:off x="5622464" y="4338190"/>
                    <a:ext cx="14597" cy="44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0" name="Oval 26">
                  <a:extLst>
                    <a:ext uri="{FF2B5EF4-FFF2-40B4-BE49-F238E27FC236}">
                      <a16:creationId xmlns:a16="http://schemas.microsoft.com/office/drawing/2014/main" id="{19393D58-333C-4611-A57F-96BFC9113576}"/>
                    </a:ext>
                  </a:extLst>
                </p:cNvPr>
                <p:cNvSpPr>
                  <a:spLocks noChangeArrowheads="1"/>
                </p:cNvSpPr>
                <p:nvPr/>
              </p:nvSpPr>
              <p:spPr bwMode="auto">
                <a:xfrm>
                  <a:off x="5432708" y="4345059"/>
                  <a:ext cx="29193" cy="3005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6" name="Group 445">
                <a:extLst>
                  <a:ext uri="{FF2B5EF4-FFF2-40B4-BE49-F238E27FC236}">
                    <a16:creationId xmlns:a16="http://schemas.microsoft.com/office/drawing/2014/main" id="{609556FF-EFAD-4E89-95BA-4F31C26023BD}"/>
                  </a:ext>
                </a:extLst>
              </p:cNvPr>
              <p:cNvGrpSpPr/>
              <p:nvPr/>
            </p:nvGrpSpPr>
            <p:grpSpPr>
              <a:xfrm>
                <a:off x="6086046" y="4456680"/>
                <a:ext cx="504870" cy="133087"/>
                <a:chOff x="5388060" y="4456680"/>
                <a:chExt cx="504870" cy="133087"/>
              </a:xfrm>
              <a:grpFill/>
            </p:grpSpPr>
            <p:sp>
              <p:nvSpPr>
                <p:cNvPr id="447" name="Freeform 28">
                  <a:extLst>
                    <a:ext uri="{FF2B5EF4-FFF2-40B4-BE49-F238E27FC236}">
                      <a16:creationId xmlns:a16="http://schemas.microsoft.com/office/drawing/2014/main" id="{33416CC7-3186-466B-BE40-6017F2FEF371}"/>
                    </a:ext>
                  </a:extLst>
                </p:cNvPr>
                <p:cNvSpPr>
                  <a:spLocks noEditPoints="1"/>
                </p:cNvSpPr>
                <p:nvPr/>
              </p:nvSpPr>
              <p:spPr bwMode="auto">
                <a:xfrm>
                  <a:off x="5388060" y="4456680"/>
                  <a:ext cx="504870" cy="133087"/>
                </a:xfrm>
                <a:custGeom>
                  <a:avLst/>
                  <a:gdLst>
                    <a:gd name="T0" fmla="*/ 571 w 588"/>
                    <a:gd name="T1" fmla="*/ 18 h 155"/>
                    <a:gd name="T2" fmla="*/ 571 w 588"/>
                    <a:gd name="T3" fmla="*/ 138 h 155"/>
                    <a:gd name="T4" fmla="*/ 17 w 588"/>
                    <a:gd name="T5" fmla="*/ 138 h 155"/>
                    <a:gd name="T6" fmla="*/ 17 w 588"/>
                    <a:gd name="T7" fmla="*/ 18 h 155"/>
                    <a:gd name="T8" fmla="*/ 571 w 588"/>
                    <a:gd name="T9" fmla="*/ 18 h 155"/>
                    <a:gd name="T10" fmla="*/ 588 w 588"/>
                    <a:gd name="T11" fmla="*/ 0 h 155"/>
                    <a:gd name="T12" fmla="*/ 0 w 588"/>
                    <a:gd name="T13" fmla="*/ 0 h 155"/>
                    <a:gd name="T14" fmla="*/ 0 w 588"/>
                    <a:gd name="T15" fmla="*/ 155 h 155"/>
                    <a:gd name="T16" fmla="*/ 588 w 588"/>
                    <a:gd name="T17" fmla="*/ 155 h 155"/>
                    <a:gd name="T18" fmla="*/ 588 w 588"/>
                    <a:gd name="T19" fmla="*/ 0 h 155"/>
                    <a:gd name="T20" fmla="*/ 588 w 588"/>
                    <a:gd name="T2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8" h="155">
                      <a:moveTo>
                        <a:pt x="571" y="18"/>
                      </a:moveTo>
                      <a:lnTo>
                        <a:pt x="571" y="138"/>
                      </a:lnTo>
                      <a:lnTo>
                        <a:pt x="17" y="138"/>
                      </a:lnTo>
                      <a:lnTo>
                        <a:pt x="17" y="18"/>
                      </a:lnTo>
                      <a:lnTo>
                        <a:pt x="571" y="18"/>
                      </a:lnTo>
                      <a:moveTo>
                        <a:pt x="588" y="0"/>
                      </a:moveTo>
                      <a:lnTo>
                        <a:pt x="0" y="0"/>
                      </a:lnTo>
                      <a:lnTo>
                        <a:pt x="0" y="155"/>
                      </a:lnTo>
                      <a:lnTo>
                        <a:pt x="588" y="155"/>
                      </a:lnTo>
                      <a:lnTo>
                        <a:pt x="588" y="0"/>
                      </a:lnTo>
                      <a:lnTo>
                        <a:pt x="58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48" name="Group 447">
                  <a:extLst>
                    <a:ext uri="{FF2B5EF4-FFF2-40B4-BE49-F238E27FC236}">
                      <a16:creationId xmlns:a16="http://schemas.microsoft.com/office/drawing/2014/main" id="{CA8D0643-D549-49B3-9B10-29502BC27D8C}"/>
                    </a:ext>
                  </a:extLst>
                </p:cNvPr>
                <p:cNvGrpSpPr/>
                <p:nvPr/>
              </p:nvGrpSpPr>
              <p:grpSpPr>
                <a:xfrm>
                  <a:off x="5622464" y="4502187"/>
                  <a:ext cx="222384" cy="43790"/>
                  <a:chOff x="5622464" y="4502187"/>
                  <a:chExt cx="222384" cy="43790"/>
                </a:xfrm>
                <a:grpFill/>
              </p:grpSpPr>
              <p:sp>
                <p:nvSpPr>
                  <p:cNvPr id="450" name="Rectangle 29">
                    <a:extLst>
                      <a:ext uri="{FF2B5EF4-FFF2-40B4-BE49-F238E27FC236}">
                        <a16:creationId xmlns:a16="http://schemas.microsoft.com/office/drawing/2014/main" id="{6A02A9EE-FA91-4421-A8BE-2D7413B2DD6B}"/>
                      </a:ext>
                    </a:extLst>
                  </p:cNvPr>
                  <p:cNvSpPr>
                    <a:spLocks noChangeArrowheads="1"/>
                  </p:cNvSpPr>
                  <p:nvPr/>
                </p:nvSpPr>
                <p:spPr bwMode="auto">
                  <a:xfrm>
                    <a:off x="5830251"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Rectangle 30">
                    <a:extLst>
                      <a:ext uri="{FF2B5EF4-FFF2-40B4-BE49-F238E27FC236}">
                        <a16:creationId xmlns:a16="http://schemas.microsoft.com/office/drawing/2014/main" id="{95763503-CCEE-4235-9925-D3E32AF3A319}"/>
                      </a:ext>
                    </a:extLst>
                  </p:cNvPr>
                  <p:cNvSpPr>
                    <a:spLocks noChangeArrowheads="1"/>
                  </p:cNvSpPr>
                  <p:nvPr/>
                </p:nvSpPr>
                <p:spPr bwMode="auto">
                  <a:xfrm>
                    <a:off x="5801057"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Rectangle 31">
                    <a:extLst>
                      <a:ext uri="{FF2B5EF4-FFF2-40B4-BE49-F238E27FC236}">
                        <a16:creationId xmlns:a16="http://schemas.microsoft.com/office/drawing/2014/main" id="{51E59F17-DFDD-4A18-B8EA-77A833EA3FCC}"/>
                      </a:ext>
                    </a:extLst>
                  </p:cNvPr>
                  <p:cNvSpPr>
                    <a:spLocks noChangeArrowheads="1"/>
                  </p:cNvSpPr>
                  <p:nvPr/>
                </p:nvSpPr>
                <p:spPr bwMode="auto">
                  <a:xfrm>
                    <a:off x="5771006"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Rectangle 32">
                    <a:extLst>
                      <a:ext uri="{FF2B5EF4-FFF2-40B4-BE49-F238E27FC236}">
                        <a16:creationId xmlns:a16="http://schemas.microsoft.com/office/drawing/2014/main" id="{E3D98274-9CF8-4111-BF18-C68D7D60F5C2}"/>
                      </a:ext>
                    </a:extLst>
                  </p:cNvPr>
                  <p:cNvSpPr>
                    <a:spLocks noChangeArrowheads="1"/>
                  </p:cNvSpPr>
                  <p:nvPr/>
                </p:nvSpPr>
                <p:spPr bwMode="auto">
                  <a:xfrm>
                    <a:off x="5741812"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Rectangle 33">
                    <a:extLst>
                      <a:ext uri="{FF2B5EF4-FFF2-40B4-BE49-F238E27FC236}">
                        <a16:creationId xmlns:a16="http://schemas.microsoft.com/office/drawing/2014/main" id="{4DD96FA8-FF06-4753-A36A-D9D7B7C17EA2}"/>
                      </a:ext>
                    </a:extLst>
                  </p:cNvPr>
                  <p:cNvSpPr>
                    <a:spLocks noChangeArrowheads="1"/>
                  </p:cNvSpPr>
                  <p:nvPr/>
                </p:nvSpPr>
                <p:spPr bwMode="auto">
                  <a:xfrm>
                    <a:off x="5711761"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Rectangle 34">
                    <a:extLst>
                      <a:ext uri="{FF2B5EF4-FFF2-40B4-BE49-F238E27FC236}">
                        <a16:creationId xmlns:a16="http://schemas.microsoft.com/office/drawing/2014/main" id="{56C6E264-7777-4C2D-B234-F0C22EEB2BBC}"/>
                      </a:ext>
                    </a:extLst>
                  </p:cNvPr>
                  <p:cNvSpPr>
                    <a:spLocks noChangeArrowheads="1"/>
                  </p:cNvSpPr>
                  <p:nvPr/>
                </p:nvSpPr>
                <p:spPr bwMode="auto">
                  <a:xfrm>
                    <a:off x="5681709" y="4502187"/>
                    <a:ext cx="15455"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Rectangle 35">
                    <a:extLst>
                      <a:ext uri="{FF2B5EF4-FFF2-40B4-BE49-F238E27FC236}">
                        <a16:creationId xmlns:a16="http://schemas.microsoft.com/office/drawing/2014/main" id="{CFD6ED78-C7F7-4A3D-BA77-4C44B042ED9D}"/>
                      </a:ext>
                    </a:extLst>
                  </p:cNvPr>
                  <p:cNvSpPr>
                    <a:spLocks noChangeArrowheads="1"/>
                  </p:cNvSpPr>
                  <p:nvPr/>
                </p:nvSpPr>
                <p:spPr bwMode="auto">
                  <a:xfrm>
                    <a:off x="5652516"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Rectangle 36">
                    <a:extLst>
                      <a:ext uri="{FF2B5EF4-FFF2-40B4-BE49-F238E27FC236}">
                        <a16:creationId xmlns:a16="http://schemas.microsoft.com/office/drawing/2014/main" id="{B185E552-E5CA-443F-8C6A-4EED5FB17615}"/>
                      </a:ext>
                    </a:extLst>
                  </p:cNvPr>
                  <p:cNvSpPr>
                    <a:spLocks noChangeArrowheads="1"/>
                  </p:cNvSpPr>
                  <p:nvPr/>
                </p:nvSpPr>
                <p:spPr bwMode="auto">
                  <a:xfrm>
                    <a:off x="5622464" y="4502187"/>
                    <a:ext cx="14597" cy="437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49" name="Oval 37">
                  <a:extLst>
                    <a:ext uri="{FF2B5EF4-FFF2-40B4-BE49-F238E27FC236}">
                      <a16:creationId xmlns:a16="http://schemas.microsoft.com/office/drawing/2014/main" id="{DD0B9511-7238-4F71-919A-9E39E51A28E1}"/>
                    </a:ext>
                  </a:extLst>
                </p:cNvPr>
                <p:cNvSpPr>
                  <a:spLocks noChangeArrowheads="1"/>
                </p:cNvSpPr>
                <p:nvPr/>
              </p:nvSpPr>
              <p:spPr bwMode="auto">
                <a:xfrm>
                  <a:off x="5432708" y="4508198"/>
                  <a:ext cx="29193" cy="3005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9" name="Rectangle 8">
            <a:extLst>
              <a:ext uri="{FF2B5EF4-FFF2-40B4-BE49-F238E27FC236}">
                <a16:creationId xmlns:a16="http://schemas.microsoft.com/office/drawing/2014/main" id="{D2A96775-A1E6-401C-8885-EDF63B6BCA6E}"/>
              </a:ext>
            </a:extLst>
          </p:cNvPr>
          <p:cNvSpPr/>
          <p:nvPr/>
        </p:nvSpPr>
        <p:spPr>
          <a:xfrm>
            <a:off x="1093584" y="1128488"/>
            <a:ext cx="10356364" cy="5567404"/>
          </a:xfrm>
          <a:prstGeom prst="rect">
            <a:avLst/>
          </a:prstGeom>
          <a:solidFill>
            <a:schemeClr val="bg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47" name="Group 46">
            <a:extLst>
              <a:ext uri="{FF2B5EF4-FFF2-40B4-BE49-F238E27FC236}">
                <a16:creationId xmlns:a16="http://schemas.microsoft.com/office/drawing/2014/main" id="{0C26CB1C-8C42-49A7-B0B6-14F5CAC7D0D9}"/>
              </a:ext>
            </a:extLst>
          </p:cNvPr>
          <p:cNvGrpSpPr/>
          <p:nvPr/>
        </p:nvGrpSpPr>
        <p:grpSpPr>
          <a:xfrm>
            <a:off x="8082154" y="4120174"/>
            <a:ext cx="889366" cy="889366"/>
            <a:chOff x="8082154" y="4120174"/>
            <a:chExt cx="889366" cy="889366"/>
          </a:xfrm>
        </p:grpSpPr>
        <p:sp>
          <p:nvSpPr>
            <p:cNvPr id="1465" name="Google Shape;1465;p6"/>
            <p:cNvSpPr/>
            <p:nvPr/>
          </p:nvSpPr>
          <p:spPr>
            <a:xfrm>
              <a:off x="8082154" y="4120174"/>
              <a:ext cx="889366" cy="889366"/>
            </a:xfrm>
            <a:custGeom>
              <a:avLst/>
              <a:gdLst/>
              <a:ahLst/>
              <a:cxnLst/>
              <a:rect l="l" t="t" r="r" b="b"/>
              <a:pathLst>
                <a:path w="796356" h="796356" extrusionOk="0">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nvGrpSpPr>
            <p:cNvPr id="431" name="Group 430">
              <a:extLst>
                <a:ext uri="{FF2B5EF4-FFF2-40B4-BE49-F238E27FC236}">
                  <a16:creationId xmlns:a16="http://schemas.microsoft.com/office/drawing/2014/main" id="{372A25E6-0485-4661-AE6F-422850EA1DE0}"/>
                </a:ext>
              </a:extLst>
            </p:cNvPr>
            <p:cNvGrpSpPr/>
            <p:nvPr/>
          </p:nvGrpSpPr>
          <p:grpSpPr>
            <a:xfrm>
              <a:off x="8256884" y="4315888"/>
              <a:ext cx="510615" cy="462398"/>
              <a:chOff x="4589194" y="2610456"/>
              <a:chExt cx="510615" cy="462398"/>
            </a:xfrm>
          </p:grpSpPr>
          <p:grpSp>
            <p:nvGrpSpPr>
              <p:cNvPr id="432" name="Google Shape;1533;p6">
                <a:extLst>
                  <a:ext uri="{FF2B5EF4-FFF2-40B4-BE49-F238E27FC236}">
                    <a16:creationId xmlns:a16="http://schemas.microsoft.com/office/drawing/2014/main" id="{A3185C96-D23E-450C-BF1A-94195F784A4B}"/>
                  </a:ext>
                </a:extLst>
              </p:cNvPr>
              <p:cNvGrpSpPr/>
              <p:nvPr/>
            </p:nvGrpSpPr>
            <p:grpSpPr>
              <a:xfrm>
                <a:off x="4589194" y="2610456"/>
                <a:ext cx="510615" cy="462398"/>
                <a:chOff x="1017374" y="619601"/>
                <a:chExt cx="2503872" cy="2267425"/>
              </a:xfrm>
            </p:grpSpPr>
            <p:sp>
              <p:nvSpPr>
                <p:cNvPr id="435" name="Google Shape;1534;p6">
                  <a:extLst>
                    <a:ext uri="{FF2B5EF4-FFF2-40B4-BE49-F238E27FC236}">
                      <a16:creationId xmlns:a16="http://schemas.microsoft.com/office/drawing/2014/main" id="{868450D1-36E4-4AD7-A4A1-BD119D541A42}"/>
                    </a:ext>
                  </a:extLst>
                </p:cNvPr>
                <p:cNvSpPr/>
                <p:nvPr/>
              </p:nvSpPr>
              <p:spPr>
                <a:xfrm>
                  <a:off x="2266219" y="619601"/>
                  <a:ext cx="879728" cy="879252"/>
                </a:xfrm>
                <a:custGeom>
                  <a:avLst/>
                  <a:gdLst/>
                  <a:ahLst/>
                  <a:cxnLst/>
                  <a:rect l="l" t="t" r="r" b="b"/>
                  <a:pathLst>
                    <a:path w="879728" h="879252" extrusionOk="0">
                      <a:moveTo>
                        <a:pt x="439864" y="879253"/>
                      </a:moveTo>
                      <a:cubicBezTo>
                        <a:pt x="682609" y="879253"/>
                        <a:pt x="879466" y="682609"/>
                        <a:pt x="879729" y="439864"/>
                      </a:cubicBezTo>
                      <a:cubicBezTo>
                        <a:pt x="879676" y="196956"/>
                        <a:pt x="682773" y="52"/>
                        <a:pt x="439864" y="0"/>
                      </a:cubicBezTo>
                      <a:cubicBezTo>
                        <a:pt x="196934" y="0"/>
                        <a:pt x="0" y="196934"/>
                        <a:pt x="0" y="439865"/>
                      </a:cubicBezTo>
                      <a:cubicBezTo>
                        <a:pt x="210" y="682631"/>
                        <a:pt x="197098" y="879305"/>
                        <a:pt x="439864" y="879253"/>
                      </a:cubicBezTo>
                      <a:close/>
                      <a:moveTo>
                        <a:pt x="439864" y="49244"/>
                      </a:moveTo>
                      <a:cubicBezTo>
                        <a:pt x="655545" y="49244"/>
                        <a:pt x="830389" y="224088"/>
                        <a:pt x="830389" y="439769"/>
                      </a:cubicBezTo>
                      <a:cubicBezTo>
                        <a:pt x="830389" y="655450"/>
                        <a:pt x="655545" y="830294"/>
                        <a:pt x="439864" y="830294"/>
                      </a:cubicBezTo>
                      <a:cubicBezTo>
                        <a:pt x="224183" y="830294"/>
                        <a:pt x="49339" y="655450"/>
                        <a:pt x="49339" y="439769"/>
                      </a:cubicBezTo>
                      <a:cubicBezTo>
                        <a:pt x="49392" y="224125"/>
                        <a:pt x="224221" y="49339"/>
                        <a:pt x="439864" y="4933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436" name="Google Shape;1535;p6">
                  <a:extLst>
                    <a:ext uri="{FF2B5EF4-FFF2-40B4-BE49-F238E27FC236}">
                      <a16:creationId xmlns:a16="http://schemas.microsoft.com/office/drawing/2014/main" id="{71B25B68-38C4-4624-B7EF-4BC1E0142593}"/>
                    </a:ext>
                  </a:extLst>
                </p:cNvPr>
                <p:cNvSpPr/>
                <p:nvPr/>
              </p:nvSpPr>
              <p:spPr>
                <a:xfrm>
                  <a:off x="1964277" y="1586674"/>
                  <a:ext cx="1556969" cy="922686"/>
                </a:xfrm>
                <a:custGeom>
                  <a:avLst/>
                  <a:gdLst/>
                  <a:ahLst/>
                  <a:cxnLst/>
                  <a:rect l="l" t="t" r="r" b="b"/>
                  <a:pathLst>
                    <a:path w="1556969" h="922686" extrusionOk="0">
                      <a:moveTo>
                        <a:pt x="1523905" y="353759"/>
                      </a:moveTo>
                      <a:cubicBezTo>
                        <a:pt x="1312259" y="118586"/>
                        <a:pt x="1027367" y="0"/>
                        <a:pt x="741902" y="0"/>
                      </a:cubicBezTo>
                      <a:cubicBezTo>
                        <a:pt x="476441" y="0"/>
                        <a:pt x="210503" y="102584"/>
                        <a:pt x="2381" y="309563"/>
                      </a:cubicBezTo>
                      <a:cubicBezTo>
                        <a:pt x="1539" y="310373"/>
                        <a:pt x="744" y="311232"/>
                        <a:pt x="0" y="312134"/>
                      </a:cubicBezTo>
                      <a:lnTo>
                        <a:pt x="71914" y="312134"/>
                      </a:lnTo>
                      <a:cubicBezTo>
                        <a:pt x="254533" y="143898"/>
                        <a:pt x="493602" y="50262"/>
                        <a:pt x="741902" y="49721"/>
                      </a:cubicBezTo>
                      <a:cubicBezTo>
                        <a:pt x="1026509" y="49721"/>
                        <a:pt x="1291114" y="169545"/>
                        <a:pt x="1486567" y="386620"/>
                      </a:cubicBezTo>
                      <a:cubicBezTo>
                        <a:pt x="1500509" y="402585"/>
                        <a:pt x="1508042" y="423148"/>
                        <a:pt x="1507712" y="444341"/>
                      </a:cubicBezTo>
                      <a:lnTo>
                        <a:pt x="1507712" y="790861"/>
                      </a:lnTo>
                      <a:cubicBezTo>
                        <a:pt x="1507712" y="836105"/>
                        <a:pt x="1473422" y="872966"/>
                        <a:pt x="1431512" y="872966"/>
                      </a:cubicBezTo>
                      <a:lnTo>
                        <a:pt x="659035" y="872966"/>
                      </a:lnTo>
                      <a:lnTo>
                        <a:pt x="659035" y="922687"/>
                      </a:lnTo>
                      <a:lnTo>
                        <a:pt x="1431512" y="922687"/>
                      </a:lnTo>
                      <a:cubicBezTo>
                        <a:pt x="1500759" y="922687"/>
                        <a:pt x="1556957" y="863727"/>
                        <a:pt x="1556957" y="790861"/>
                      </a:cubicBezTo>
                      <a:lnTo>
                        <a:pt x="1556957" y="444341"/>
                      </a:lnTo>
                      <a:cubicBezTo>
                        <a:pt x="1557415" y="411116"/>
                        <a:pt x="1545653" y="378881"/>
                        <a:pt x="1523905" y="3537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437" name="Google Shape;1536;p6">
                  <a:extLst>
                    <a:ext uri="{FF2B5EF4-FFF2-40B4-BE49-F238E27FC236}">
                      <a16:creationId xmlns:a16="http://schemas.microsoft.com/office/drawing/2014/main" id="{80EAC6D2-8109-48DA-B980-70B849123670}"/>
                    </a:ext>
                  </a:extLst>
                </p:cNvPr>
                <p:cNvSpPr/>
                <p:nvPr/>
              </p:nvSpPr>
              <p:spPr>
                <a:xfrm>
                  <a:off x="1155700" y="1896236"/>
                  <a:ext cx="1470278" cy="761714"/>
                </a:xfrm>
                <a:custGeom>
                  <a:avLst/>
                  <a:gdLst/>
                  <a:ahLst/>
                  <a:cxnLst/>
                  <a:rect l="l" t="t" r="r" b="b"/>
                  <a:pathLst>
                    <a:path w="1470278" h="761714" extrusionOk="0">
                      <a:moveTo>
                        <a:pt x="50863" y="72390"/>
                      </a:moveTo>
                      <a:cubicBezTo>
                        <a:pt x="50863" y="60554"/>
                        <a:pt x="60459" y="50959"/>
                        <a:pt x="72295" y="50959"/>
                      </a:cubicBezTo>
                      <a:lnTo>
                        <a:pt x="1397984" y="50959"/>
                      </a:lnTo>
                      <a:cubicBezTo>
                        <a:pt x="1409820" y="50959"/>
                        <a:pt x="1419415" y="60554"/>
                        <a:pt x="1419415" y="72390"/>
                      </a:cubicBezTo>
                      <a:lnTo>
                        <a:pt x="1419415" y="761714"/>
                      </a:lnTo>
                      <a:lnTo>
                        <a:pt x="1470279" y="761714"/>
                      </a:lnTo>
                      <a:lnTo>
                        <a:pt x="1470279" y="72390"/>
                      </a:lnTo>
                      <a:cubicBezTo>
                        <a:pt x="1470227" y="32469"/>
                        <a:pt x="1437905" y="105"/>
                        <a:pt x="1397984" y="0"/>
                      </a:cubicBezTo>
                      <a:lnTo>
                        <a:pt x="72295" y="0"/>
                      </a:lnTo>
                      <a:cubicBezTo>
                        <a:pt x="32374" y="105"/>
                        <a:pt x="52" y="32469"/>
                        <a:pt x="0" y="72390"/>
                      </a:cubicBezTo>
                      <a:lnTo>
                        <a:pt x="0" y="761714"/>
                      </a:lnTo>
                      <a:lnTo>
                        <a:pt x="50863" y="76171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438" name="Google Shape;1537;p6">
                  <a:extLst>
                    <a:ext uri="{FF2B5EF4-FFF2-40B4-BE49-F238E27FC236}">
                      <a16:creationId xmlns:a16="http://schemas.microsoft.com/office/drawing/2014/main" id="{E5511767-4191-437A-9FEC-4143B163B73A}"/>
                    </a:ext>
                  </a:extLst>
                </p:cNvPr>
                <p:cNvSpPr/>
                <p:nvPr/>
              </p:nvSpPr>
              <p:spPr>
                <a:xfrm>
                  <a:off x="1017374" y="2698908"/>
                  <a:ext cx="1746453" cy="188118"/>
                </a:xfrm>
                <a:custGeom>
                  <a:avLst/>
                  <a:gdLst/>
                  <a:ahLst/>
                  <a:cxnLst/>
                  <a:rect l="l" t="t" r="r" b="b"/>
                  <a:pathLst>
                    <a:path w="1746453" h="188118" extrusionOk="0">
                      <a:moveTo>
                        <a:pt x="1705378" y="0"/>
                      </a:moveTo>
                      <a:lnTo>
                        <a:pt x="1100922" y="0"/>
                      </a:lnTo>
                      <a:lnTo>
                        <a:pt x="1062155" y="31242"/>
                      </a:lnTo>
                      <a:cubicBezTo>
                        <a:pt x="1050916" y="44291"/>
                        <a:pt x="1035294" y="45434"/>
                        <a:pt x="1020245" y="45434"/>
                      </a:cubicBezTo>
                      <a:lnTo>
                        <a:pt x="756402" y="45434"/>
                      </a:lnTo>
                      <a:lnTo>
                        <a:pt x="745353" y="45434"/>
                      </a:lnTo>
                      <a:lnTo>
                        <a:pt x="734876" y="45434"/>
                      </a:lnTo>
                      <a:cubicBezTo>
                        <a:pt x="721497" y="46933"/>
                        <a:pt x="708141" y="42435"/>
                        <a:pt x="698396" y="33147"/>
                      </a:cubicBezTo>
                      <a:lnTo>
                        <a:pt x="654390" y="0"/>
                      </a:lnTo>
                      <a:lnTo>
                        <a:pt x="41170" y="0"/>
                      </a:lnTo>
                      <a:cubicBezTo>
                        <a:pt x="17673" y="828"/>
                        <a:pt x="-727" y="20506"/>
                        <a:pt x="22" y="44005"/>
                      </a:cubicBezTo>
                      <a:lnTo>
                        <a:pt x="22" y="144018"/>
                      </a:lnTo>
                      <a:cubicBezTo>
                        <a:pt x="-728" y="167534"/>
                        <a:pt x="17658" y="187240"/>
                        <a:pt x="41170" y="188119"/>
                      </a:cubicBezTo>
                      <a:lnTo>
                        <a:pt x="1705283" y="188119"/>
                      </a:lnTo>
                      <a:cubicBezTo>
                        <a:pt x="1728795" y="187240"/>
                        <a:pt x="1747181" y="167534"/>
                        <a:pt x="1746431" y="144018"/>
                      </a:cubicBezTo>
                      <a:lnTo>
                        <a:pt x="1746431" y="44006"/>
                      </a:lnTo>
                      <a:cubicBezTo>
                        <a:pt x="1747181" y="20542"/>
                        <a:pt x="1728838" y="879"/>
                        <a:pt x="1705378" y="0"/>
                      </a:cubicBezTo>
                      <a:close/>
                      <a:moveTo>
                        <a:pt x="756402" y="96107"/>
                      </a:moveTo>
                      <a:lnTo>
                        <a:pt x="1020245" y="96107"/>
                      </a:lnTo>
                      <a:cubicBezTo>
                        <a:pt x="1035199" y="96107"/>
                        <a:pt x="1070347" y="96107"/>
                        <a:pt x="1097112" y="68199"/>
                      </a:cubicBezTo>
                      <a:lnTo>
                        <a:pt x="1118924" y="50673"/>
                      </a:lnTo>
                      <a:lnTo>
                        <a:pt x="1695568" y="50673"/>
                      </a:lnTo>
                      <a:lnTo>
                        <a:pt x="1695568" y="136970"/>
                      </a:lnTo>
                      <a:lnTo>
                        <a:pt x="51076" y="136970"/>
                      </a:lnTo>
                      <a:lnTo>
                        <a:pt x="51076" y="50864"/>
                      </a:lnTo>
                      <a:lnTo>
                        <a:pt x="637245" y="50864"/>
                      </a:lnTo>
                      <a:lnTo>
                        <a:pt x="664962" y="71819"/>
                      </a:lnTo>
                      <a:cubicBezTo>
                        <a:pt x="684064" y="89013"/>
                        <a:pt x="709210" y="97920"/>
                        <a:pt x="734876" y="96583"/>
                      </a:cubicBezTo>
                      <a:lnTo>
                        <a:pt x="746877" y="9658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sp>
            <p:nvSpPr>
              <p:cNvPr id="433" name="Freeform: Shape 432">
                <a:extLst>
                  <a:ext uri="{FF2B5EF4-FFF2-40B4-BE49-F238E27FC236}">
                    <a16:creationId xmlns:a16="http://schemas.microsoft.com/office/drawing/2014/main" id="{77D801C5-5BE9-4409-959E-3E1C1B880F72}"/>
                  </a:ext>
                </a:extLst>
              </p:cNvPr>
              <p:cNvSpPr/>
              <p:nvPr/>
            </p:nvSpPr>
            <p:spPr>
              <a:xfrm>
                <a:off x="4960210" y="2868676"/>
                <a:ext cx="68837" cy="81631"/>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pic>
            <p:nvPicPr>
              <p:cNvPr id="434" name="Graphic 433">
                <a:extLst>
                  <a:ext uri="{FF2B5EF4-FFF2-40B4-BE49-F238E27FC236}">
                    <a16:creationId xmlns:a16="http://schemas.microsoft.com/office/drawing/2014/main" id="{89EA23C5-E109-41D3-967B-2C8811F1D7BB}"/>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90732" y="2893693"/>
                <a:ext cx="163178" cy="131687"/>
              </a:xfrm>
              <a:prstGeom prst="rect">
                <a:avLst/>
              </a:prstGeom>
            </p:spPr>
          </p:pic>
        </p:grpSp>
      </p:grpSp>
      <p:grpSp>
        <p:nvGrpSpPr>
          <p:cNvPr id="4" name="Group 3">
            <a:extLst>
              <a:ext uri="{FF2B5EF4-FFF2-40B4-BE49-F238E27FC236}">
                <a16:creationId xmlns:a16="http://schemas.microsoft.com/office/drawing/2014/main" id="{0A776886-DD35-46E0-AFEE-CE6EC42D5758}"/>
              </a:ext>
            </a:extLst>
          </p:cNvPr>
          <p:cNvGrpSpPr/>
          <p:nvPr/>
        </p:nvGrpSpPr>
        <p:grpSpPr>
          <a:xfrm>
            <a:off x="3972419" y="3421584"/>
            <a:ext cx="889366" cy="889366"/>
            <a:chOff x="6667042" y="2013747"/>
            <a:chExt cx="889366" cy="889366"/>
          </a:xfrm>
        </p:grpSpPr>
        <p:sp>
          <p:nvSpPr>
            <p:cNvPr id="278" name="Google Shape;1469;p6">
              <a:extLst>
                <a:ext uri="{FF2B5EF4-FFF2-40B4-BE49-F238E27FC236}">
                  <a16:creationId xmlns:a16="http://schemas.microsoft.com/office/drawing/2014/main" id="{B2E1DBFF-EAC1-4B98-A5AE-7E11D5C870A2}"/>
                </a:ext>
              </a:extLst>
            </p:cNvPr>
            <p:cNvSpPr/>
            <p:nvPr/>
          </p:nvSpPr>
          <p:spPr>
            <a:xfrm>
              <a:off x="6667042" y="2013747"/>
              <a:ext cx="889366" cy="889366"/>
            </a:xfrm>
            <a:custGeom>
              <a:avLst/>
              <a:gdLst/>
              <a:ahLst/>
              <a:cxnLst/>
              <a:rect l="l" t="t" r="r" b="b"/>
              <a:pathLst>
                <a:path w="796356" h="796356" extrusionOk="0">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nvGrpSpPr>
            <p:cNvPr id="285" name="Group 284">
              <a:extLst>
                <a:ext uri="{FF2B5EF4-FFF2-40B4-BE49-F238E27FC236}">
                  <a16:creationId xmlns:a16="http://schemas.microsoft.com/office/drawing/2014/main" id="{26E375CB-58B6-4DC7-B770-F91CDABCFB6B}"/>
                </a:ext>
              </a:extLst>
            </p:cNvPr>
            <p:cNvGrpSpPr/>
            <p:nvPr/>
          </p:nvGrpSpPr>
          <p:grpSpPr>
            <a:xfrm>
              <a:off x="6910927" y="2220138"/>
              <a:ext cx="403146" cy="375765"/>
              <a:chOff x="9766300" y="3440113"/>
              <a:chExt cx="838200" cy="841375"/>
            </a:xfrm>
            <a:solidFill>
              <a:schemeClr val="accent3"/>
            </a:solidFill>
          </p:grpSpPr>
          <p:sp>
            <p:nvSpPr>
              <p:cNvPr id="286" name="Freeform 5">
                <a:extLst>
                  <a:ext uri="{FF2B5EF4-FFF2-40B4-BE49-F238E27FC236}">
                    <a16:creationId xmlns:a16="http://schemas.microsoft.com/office/drawing/2014/main" id="{4AD93EC7-0384-4778-890B-5C32F8EDA95C}"/>
                  </a:ext>
                </a:extLst>
              </p:cNvPr>
              <p:cNvSpPr>
                <a:spLocks/>
              </p:cNvSpPr>
              <p:nvPr/>
            </p:nvSpPr>
            <p:spPr bwMode="auto">
              <a:xfrm>
                <a:off x="10177463" y="3744913"/>
                <a:ext cx="192088" cy="166688"/>
              </a:xfrm>
              <a:custGeom>
                <a:avLst/>
                <a:gdLst>
                  <a:gd name="T0" fmla="*/ 42 w 50"/>
                  <a:gd name="T1" fmla="*/ 18 h 44"/>
                  <a:gd name="T2" fmla="*/ 28 w 50"/>
                  <a:gd name="T3" fmla="*/ 18 h 44"/>
                  <a:gd name="T4" fmla="*/ 21 w 50"/>
                  <a:gd name="T5" fmla="*/ 4 h 44"/>
                  <a:gd name="T6" fmla="*/ 15 w 50"/>
                  <a:gd name="T7" fmla="*/ 0 h 44"/>
                  <a:gd name="T8" fmla="*/ 12 w 50"/>
                  <a:gd name="T9" fmla="*/ 4 h 44"/>
                  <a:gd name="T10" fmla="*/ 18 w 50"/>
                  <a:gd name="T11" fmla="*/ 18 h 44"/>
                  <a:gd name="T12" fmla="*/ 4 w 50"/>
                  <a:gd name="T13" fmla="*/ 18 h 44"/>
                  <a:gd name="T14" fmla="*/ 1 w 50"/>
                  <a:gd name="T15" fmla="*/ 22 h 44"/>
                  <a:gd name="T16" fmla="*/ 8 w 50"/>
                  <a:gd name="T17" fmla="*/ 27 h 44"/>
                  <a:gd name="T18" fmla="*/ 22 w 50"/>
                  <a:gd name="T19" fmla="*/ 26 h 44"/>
                  <a:gd name="T20" fmla="*/ 29 w 50"/>
                  <a:gd name="T21" fmla="*/ 40 h 44"/>
                  <a:gd name="T22" fmla="*/ 36 w 50"/>
                  <a:gd name="T23" fmla="*/ 44 h 44"/>
                  <a:gd name="T24" fmla="*/ 38 w 50"/>
                  <a:gd name="T25" fmla="*/ 40 h 44"/>
                  <a:gd name="T26" fmla="*/ 32 w 50"/>
                  <a:gd name="T27" fmla="*/ 26 h 44"/>
                  <a:gd name="T28" fmla="*/ 46 w 50"/>
                  <a:gd name="T29" fmla="*/ 26 h 44"/>
                  <a:gd name="T30" fmla="*/ 49 w 50"/>
                  <a:gd name="T31" fmla="*/ 22 h 44"/>
                  <a:gd name="T32" fmla="*/ 42 w 50"/>
                  <a:gd name="T33"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2" y="18"/>
                    </a:moveTo>
                    <a:cubicBezTo>
                      <a:pt x="28" y="18"/>
                      <a:pt x="28" y="18"/>
                      <a:pt x="28" y="18"/>
                    </a:cubicBezTo>
                    <a:cubicBezTo>
                      <a:pt x="21" y="4"/>
                      <a:pt x="21" y="4"/>
                      <a:pt x="21" y="4"/>
                    </a:cubicBezTo>
                    <a:cubicBezTo>
                      <a:pt x="20" y="2"/>
                      <a:pt x="17" y="0"/>
                      <a:pt x="15" y="0"/>
                    </a:cubicBezTo>
                    <a:cubicBezTo>
                      <a:pt x="12" y="0"/>
                      <a:pt x="11" y="2"/>
                      <a:pt x="12" y="4"/>
                    </a:cubicBezTo>
                    <a:cubicBezTo>
                      <a:pt x="18" y="18"/>
                      <a:pt x="18" y="18"/>
                      <a:pt x="18" y="18"/>
                    </a:cubicBezTo>
                    <a:cubicBezTo>
                      <a:pt x="4" y="18"/>
                      <a:pt x="4" y="18"/>
                      <a:pt x="4" y="18"/>
                    </a:cubicBezTo>
                    <a:cubicBezTo>
                      <a:pt x="1" y="18"/>
                      <a:pt x="0" y="19"/>
                      <a:pt x="1" y="22"/>
                    </a:cubicBezTo>
                    <a:cubicBezTo>
                      <a:pt x="2" y="25"/>
                      <a:pt x="5" y="27"/>
                      <a:pt x="8" y="27"/>
                    </a:cubicBezTo>
                    <a:cubicBezTo>
                      <a:pt x="22" y="26"/>
                      <a:pt x="22" y="26"/>
                      <a:pt x="22" y="26"/>
                    </a:cubicBezTo>
                    <a:cubicBezTo>
                      <a:pt x="29" y="40"/>
                      <a:pt x="29" y="40"/>
                      <a:pt x="29" y="40"/>
                    </a:cubicBezTo>
                    <a:cubicBezTo>
                      <a:pt x="30" y="42"/>
                      <a:pt x="33" y="44"/>
                      <a:pt x="36" y="44"/>
                    </a:cubicBezTo>
                    <a:cubicBezTo>
                      <a:pt x="38" y="44"/>
                      <a:pt x="40" y="42"/>
                      <a:pt x="38" y="40"/>
                    </a:cubicBezTo>
                    <a:cubicBezTo>
                      <a:pt x="32" y="26"/>
                      <a:pt x="32" y="26"/>
                      <a:pt x="32" y="26"/>
                    </a:cubicBezTo>
                    <a:cubicBezTo>
                      <a:pt x="46" y="26"/>
                      <a:pt x="46" y="26"/>
                      <a:pt x="46" y="26"/>
                    </a:cubicBezTo>
                    <a:cubicBezTo>
                      <a:pt x="49" y="26"/>
                      <a:pt x="50" y="25"/>
                      <a:pt x="49" y="22"/>
                    </a:cubicBezTo>
                    <a:cubicBezTo>
                      <a:pt x="48" y="19"/>
                      <a:pt x="45" y="18"/>
                      <a:pt x="42" y="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87" name="Freeform 6">
                <a:extLst>
                  <a:ext uri="{FF2B5EF4-FFF2-40B4-BE49-F238E27FC236}">
                    <a16:creationId xmlns:a16="http://schemas.microsoft.com/office/drawing/2014/main" id="{A9706D48-4564-4924-B7B8-C10467A483DD}"/>
                  </a:ext>
                </a:extLst>
              </p:cNvPr>
              <p:cNvSpPr>
                <a:spLocks noEditPoints="1"/>
              </p:cNvSpPr>
              <p:nvPr/>
            </p:nvSpPr>
            <p:spPr bwMode="auto">
              <a:xfrm>
                <a:off x="9766300" y="3440113"/>
                <a:ext cx="838200" cy="841375"/>
              </a:xfrm>
              <a:custGeom>
                <a:avLst/>
                <a:gdLst>
                  <a:gd name="T0" fmla="*/ 220 w 220"/>
                  <a:gd name="T1" fmla="*/ 135 h 221"/>
                  <a:gd name="T2" fmla="*/ 180 w 220"/>
                  <a:gd name="T3" fmla="*/ 67 h 221"/>
                  <a:gd name="T4" fmla="*/ 176 w 220"/>
                  <a:gd name="T5" fmla="*/ 65 h 221"/>
                  <a:gd name="T6" fmla="*/ 48 w 220"/>
                  <a:gd name="T7" fmla="*/ 65 h 221"/>
                  <a:gd name="T8" fmla="*/ 48 w 220"/>
                  <a:gd name="T9" fmla="*/ 49 h 221"/>
                  <a:gd name="T10" fmla="*/ 88 w 220"/>
                  <a:gd name="T11" fmla="*/ 49 h 221"/>
                  <a:gd name="T12" fmla="*/ 92 w 220"/>
                  <a:gd name="T13" fmla="*/ 47 h 221"/>
                  <a:gd name="T14" fmla="*/ 92 w 220"/>
                  <a:gd name="T15" fmla="*/ 43 h 221"/>
                  <a:gd name="T16" fmla="*/ 85 w 220"/>
                  <a:gd name="T17" fmla="*/ 27 h 221"/>
                  <a:gd name="T18" fmla="*/ 91 w 220"/>
                  <a:gd name="T19" fmla="*/ 14 h 221"/>
                  <a:gd name="T20" fmla="*/ 91 w 220"/>
                  <a:gd name="T21" fmla="*/ 10 h 221"/>
                  <a:gd name="T22" fmla="*/ 88 w 220"/>
                  <a:gd name="T23" fmla="*/ 8 h 221"/>
                  <a:gd name="T24" fmla="*/ 48 w 220"/>
                  <a:gd name="T25" fmla="*/ 8 h 221"/>
                  <a:gd name="T26" fmla="*/ 48 w 220"/>
                  <a:gd name="T27" fmla="*/ 4 h 221"/>
                  <a:gd name="T28" fmla="*/ 44 w 220"/>
                  <a:gd name="T29" fmla="*/ 0 h 221"/>
                  <a:gd name="T30" fmla="*/ 40 w 220"/>
                  <a:gd name="T31" fmla="*/ 4 h 221"/>
                  <a:gd name="T32" fmla="*/ 40 w 220"/>
                  <a:gd name="T33" fmla="*/ 68 h 221"/>
                  <a:gd name="T34" fmla="*/ 0 w 220"/>
                  <a:gd name="T35" fmla="*/ 135 h 221"/>
                  <a:gd name="T36" fmla="*/ 0 w 220"/>
                  <a:gd name="T37" fmla="*/ 137 h 221"/>
                  <a:gd name="T38" fmla="*/ 0 w 220"/>
                  <a:gd name="T39" fmla="*/ 217 h 221"/>
                  <a:gd name="T40" fmla="*/ 4 w 220"/>
                  <a:gd name="T41" fmla="*/ 221 h 221"/>
                  <a:gd name="T42" fmla="*/ 36 w 220"/>
                  <a:gd name="T43" fmla="*/ 221 h 221"/>
                  <a:gd name="T44" fmla="*/ 44 w 220"/>
                  <a:gd name="T45" fmla="*/ 164 h 221"/>
                  <a:gd name="T46" fmla="*/ 52 w 220"/>
                  <a:gd name="T47" fmla="*/ 221 h 221"/>
                  <a:gd name="T48" fmla="*/ 88 w 220"/>
                  <a:gd name="T49" fmla="*/ 221 h 221"/>
                  <a:gd name="T50" fmla="*/ 216 w 220"/>
                  <a:gd name="T51" fmla="*/ 221 h 221"/>
                  <a:gd name="T52" fmla="*/ 220 w 220"/>
                  <a:gd name="T53" fmla="*/ 217 h 221"/>
                  <a:gd name="T54" fmla="*/ 220 w 220"/>
                  <a:gd name="T55" fmla="*/ 137 h 221"/>
                  <a:gd name="T56" fmla="*/ 220 w 220"/>
                  <a:gd name="T57" fmla="*/ 135 h 221"/>
                  <a:gd name="T58" fmla="*/ 48 w 220"/>
                  <a:gd name="T59" fmla="*/ 16 h 221"/>
                  <a:gd name="T60" fmla="*/ 80 w 220"/>
                  <a:gd name="T61" fmla="*/ 16 h 221"/>
                  <a:gd name="T62" fmla="*/ 76 w 220"/>
                  <a:gd name="T63" fmla="*/ 25 h 221"/>
                  <a:gd name="T64" fmla="*/ 76 w 220"/>
                  <a:gd name="T65" fmla="*/ 29 h 221"/>
                  <a:gd name="T66" fmla="*/ 80 w 220"/>
                  <a:gd name="T67" fmla="*/ 41 h 221"/>
                  <a:gd name="T68" fmla="*/ 48 w 220"/>
                  <a:gd name="T69" fmla="*/ 41 h 221"/>
                  <a:gd name="T70" fmla="*/ 48 w 220"/>
                  <a:gd name="T71" fmla="*/ 16 h 221"/>
                  <a:gd name="T72" fmla="*/ 173 w 220"/>
                  <a:gd name="T73" fmla="*/ 73 h 221"/>
                  <a:gd name="T74" fmla="*/ 210 w 220"/>
                  <a:gd name="T75" fmla="*/ 133 h 221"/>
                  <a:gd name="T76" fmla="*/ 209 w 220"/>
                  <a:gd name="T77" fmla="*/ 133 h 221"/>
                  <a:gd name="T78" fmla="*/ 196 w 220"/>
                  <a:gd name="T79" fmla="*/ 133 h 221"/>
                  <a:gd name="T80" fmla="*/ 90 w 220"/>
                  <a:gd name="T81" fmla="*/ 133 h 221"/>
                  <a:gd name="T82" fmla="*/ 51 w 220"/>
                  <a:gd name="T83" fmla="*/ 73 h 221"/>
                  <a:gd name="T84" fmla="*/ 173 w 220"/>
                  <a:gd name="T85" fmla="*/ 73 h 221"/>
                  <a:gd name="T86" fmla="*/ 48 w 220"/>
                  <a:gd name="T87" fmla="*/ 148 h 221"/>
                  <a:gd name="T88" fmla="*/ 44 w 220"/>
                  <a:gd name="T89" fmla="*/ 144 h 221"/>
                  <a:gd name="T90" fmla="*/ 40 w 220"/>
                  <a:gd name="T91" fmla="*/ 148 h 221"/>
                  <a:gd name="T92" fmla="*/ 29 w 220"/>
                  <a:gd name="T93" fmla="*/ 213 h 221"/>
                  <a:gd name="T94" fmla="*/ 8 w 220"/>
                  <a:gd name="T95" fmla="*/ 213 h 221"/>
                  <a:gd name="T96" fmla="*/ 8 w 220"/>
                  <a:gd name="T97" fmla="*/ 138 h 221"/>
                  <a:gd name="T98" fmla="*/ 44 w 220"/>
                  <a:gd name="T99" fmla="*/ 77 h 221"/>
                  <a:gd name="T100" fmla="*/ 84 w 220"/>
                  <a:gd name="T101" fmla="*/ 138 h 221"/>
                  <a:gd name="T102" fmla="*/ 84 w 220"/>
                  <a:gd name="T103" fmla="*/ 213 h 221"/>
                  <a:gd name="T104" fmla="*/ 59 w 220"/>
                  <a:gd name="T105" fmla="*/ 213 h 221"/>
                  <a:gd name="T106" fmla="*/ 48 w 220"/>
                  <a:gd name="T107" fmla="*/ 148 h 221"/>
                  <a:gd name="T108" fmla="*/ 212 w 220"/>
                  <a:gd name="T109" fmla="*/ 213 h 221"/>
                  <a:gd name="T110" fmla="*/ 204 w 220"/>
                  <a:gd name="T111" fmla="*/ 213 h 221"/>
                  <a:gd name="T112" fmla="*/ 196 w 220"/>
                  <a:gd name="T113" fmla="*/ 213 h 221"/>
                  <a:gd name="T114" fmla="*/ 92 w 220"/>
                  <a:gd name="T115" fmla="*/ 213 h 221"/>
                  <a:gd name="T116" fmla="*/ 92 w 220"/>
                  <a:gd name="T117" fmla="*/ 141 h 221"/>
                  <a:gd name="T118" fmla="*/ 196 w 220"/>
                  <a:gd name="T119" fmla="*/ 141 h 221"/>
                  <a:gd name="T120" fmla="*/ 209 w 220"/>
                  <a:gd name="T121" fmla="*/ 141 h 221"/>
                  <a:gd name="T122" fmla="*/ 212 w 220"/>
                  <a:gd name="T123" fmla="*/ 141 h 221"/>
                  <a:gd name="T124" fmla="*/ 212 w 220"/>
                  <a:gd name="T125" fmla="*/ 21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0" h="221">
                    <a:moveTo>
                      <a:pt x="220" y="135"/>
                    </a:moveTo>
                    <a:cubicBezTo>
                      <a:pt x="180" y="67"/>
                      <a:pt x="180" y="67"/>
                      <a:pt x="180" y="67"/>
                    </a:cubicBezTo>
                    <a:cubicBezTo>
                      <a:pt x="179" y="66"/>
                      <a:pt x="178" y="65"/>
                      <a:pt x="176" y="65"/>
                    </a:cubicBezTo>
                    <a:cubicBezTo>
                      <a:pt x="48" y="65"/>
                      <a:pt x="48" y="65"/>
                      <a:pt x="48" y="65"/>
                    </a:cubicBezTo>
                    <a:cubicBezTo>
                      <a:pt x="48" y="49"/>
                      <a:pt x="48" y="49"/>
                      <a:pt x="48" y="49"/>
                    </a:cubicBezTo>
                    <a:cubicBezTo>
                      <a:pt x="88" y="49"/>
                      <a:pt x="88" y="49"/>
                      <a:pt x="88" y="49"/>
                    </a:cubicBezTo>
                    <a:cubicBezTo>
                      <a:pt x="90" y="49"/>
                      <a:pt x="91" y="48"/>
                      <a:pt x="92" y="47"/>
                    </a:cubicBezTo>
                    <a:cubicBezTo>
                      <a:pt x="92" y="46"/>
                      <a:pt x="92" y="44"/>
                      <a:pt x="92" y="43"/>
                    </a:cubicBezTo>
                    <a:cubicBezTo>
                      <a:pt x="85" y="27"/>
                      <a:pt x="85" y="27"/>
                      <a:pt x="85" y="27"/>
                    </a:cubicBezTo>
                    <a:cubicBezTo>
                      <a:pt x="91" y="14"/>
                      <a:pt x="91" y="14"/>
                      <a:pt x="91" y="14"/>
                    </a:cubicBezTo>
                    <a:cubicBezTo>
                      <a:pt x="92" y="13"/>
                      <a:pt x="92" y="11"/>
                      <a:pt x="91" y="10"/>
                    </a:cubicBezTo>
                    <a:cubicBezTo>
                      <a:pt x="90" y="9"/>
                      <a:pt x="90" y="8"/>
                      <a:pt x="88" y="8"/>
                    </a:cubicBezTo>
                    <a:cubicBezTo>
                      <a:pt x="48" y="8"/>
                      <a:pt x="48" y="8"/>
                      <a:pt x="48" y="8"/>
                    </a:cubicBezTo>
                    <a:cubicBezTo>
                      <a:pt x="48" y="4"/>
                      <a:pt x="48" y="4"/>
                      <a:pt x="48" y="4"/>
                    </a:cubicBezTo>
                    <a:cubicBezTo>
                      <a:pt x="48" y="1"/>
                      <a:pt x="46" y="0"/>
                      <a:pt x="44" y="0"/>
                    </a:cubicBezTo>
                    <a:cubicBezTo>
                      <a:pt x="42" y="0"/>
                      <a:pt x="40" y="1"/>
                      <a:pt x="40" y="4"/>
                    </a:cubicBezTo>
                    <a:cubicBezTo>
                      <a:pt x="40" y="68"/>
                      <a:pt x="40" y="68"/>
                      <a:pt x="40" y="68"/>
                    </a:cubicBezTo>
                    <a:cubicBezTo>
                      <a:pt x="0" y="135"/>
                      <a:pt x="0" y="135"/>
                      <a:pt x="0" y="135"/>
                    </a:cubicBezTo>
                    <a:cubicBezTo>
                      <a:pt x="0" y="135"/>
                      <a:pt x="0" y="136"/>
                      <a:pt x="0" y="137"/>
                    </a:cubicBezTo>
                    <a:cubicBezTo>
                      <a:pt x="0" y="217"/>
                      <a:pt x="0" y="217"/>
                      <a:pt x="0" y="217"/>
                    </a:cubicBezTo>
                    <a:cubicBezTo>
                      <a:pt x="0" y="219"/>
                      <a:pt x="2" y="221"/>
                      <a:pt x="4" y="221"/>
                    </a:cubicBezTo>
                    <a:cubicBezTo>
                      <a:pt x="36" y="221"/>
                      <a:pt x="36" y="221"/>
                      <a:pt x="36" y="221"/>
                    </a:cubicBezTo>
                    <a:cubicBezTo>
                      <a:pt x="44" y="164"/>
                      <a:pt x="44" y="164"/>
                      <a:pt x="44" y="164"/>
                    </a:cubicBezTo>
                    <a:cubicBezTo>
                      <a:pt x="52" y="221"/>
                      <a:pt x="52" y="221"/>
                      <a:pt x="52" y="221"/>
                    </a:cubicBezTo>
                    <a:cubicBezTo>
                      <a:pt x="88" y="221"/>
                      <a:pt x="88" y="221"/>
                      <a:pt x="88" y="221"/>
                    </a:cubicBezTo>
                    <a:cubicBezTo>
                      <a:pt x="216" y="221"/>
                      <a:pt x="216" y="221"/>
                      <a:pt x="216" y="221"/>
                    </a:cubicBezTo>
                    <a:cubicBezTo>
                      <a:pt x="218" y="221"/>
                      <a:pt x="220" y="219"/>
                      <a:pt x="220" y="217"/>
                    </a:cubicBezTo>
                    <a:cubicBezTo>
                      <a:pt x="220" y="137"/>
                      <a:pt x="220" y="137"/>
                      <a:pt x="220" y="137"/>
                    </a:cubicBezTo>
                    <a:cubicBezTo>
                      <a:pt x="220" y="137"/>
                      <a:pt x="220" y="136"/>
                      <a:pt x="220" y="135"/>
                    </a:cubicBezTo>
                    <a:close/>
                    <a:moveTo>
                      <a:pt x="48" y="16"/>
                    </a:moveTo>
                    <a:cubicBezTo>
                      <a:pt x="80" y="16"/>
                      <a:pt x="80" y="16"/>
                      <a:pt x="80" y="16"/>
                    </a:cubicBezTo>
                    <a:cubicBezTo>
                      <a:pt x="76" y="25"/>
                      <a:pt x="76" y="25"/>
                      <a:pt x="76" y="25"/>
                    </a:cubicBezTo>
                    <a:cubicBezTo>
                      <a:pt x="76" y="26"/>
                      <a:pt x="76" y="28"/>
                      <a:pt x="76" y="29"/>
                    </a:cubicBezTo>
                    <a:cubicBezTo>
                      <a:pt x="80" y="41"/>
                      <a:pt x="80" y="41"/>
                      <a:pt x="80" y="41"/>
                    </a:cubicBezTo>
                    <a:cubicBezTo>
                      <a:pt x="48" y="41"/>
                      <a:pt x="48" y="41"/>
                      <a:pt x="48" y="41"/>
                    </a:cubicBezTo>
                    <a:lnTo>
                      <a:pt x="48" y="16"/>
                    </a:lnTo>
                    <a:close/>
                    <a:moveTo>
                      <a:pt x="173" y="73"/>
                    </a:moveTo>
                    <a:cubicBezTo>
                      <a:pt x="210" y="133"/>
                      <a:pt x="210" y="133"/>
                      <a:pt x="210" y="133"/>
                    </a:cubicBezTo>
                    <a:cubicBezTo>
                      <a:pt x="209" y="133"/>
                      <a:pt x="209" y="133"/>
                      <a:pt x="209" y="133"/>
                    </a:cubicBezTo>
                    <a:cubicBezTo>
                      <a:pt x="196" y="133"/>
                      <a:pt x="196" y="133"/>
                      <a:pt x="196" y="133"/>
                    </a:cubicBezTo>
                    <a:cubicBezTo>
                      <a:pt x="90" y="133"/>
                      <a:pt x="90" y="133"/>
                      <a:pt x="90" y="133"/>
                    </a:cubicBezTo>
                    <a:cubicBezTo>
                      <a:pt x="51" y="73"/>
                      <a:pt x="51" y="73"/>
                      <a:pt x="51" y="73"/>
                    </a:cubicBezTo>
                    <a:lnTo>
                      <a:pt x="173" y="73"/>
                    </a:lnTo>
                    <a:close/>
                    <a:moveTo>
                      <a:pt x="48" y="148"/>
                    </a:moveTo>
                    <a:cubicBezTo>
                      <a:pt x="48" y="146"/>
                      <a:pt x="46" y="144"/>
                      <a:pt x="44" y="144"/>
                    </a:cubicBezTo>
                    <a:cubicBezTo>
                      <a:pt x="42" y="144"/>
                      <a:pt x="40" y="146"/>
                      <a:pt x="40" y="148"/>
                    </a:cubicBezTo>
                    <a:cubicBezTo>
                      <a:pt x="29" y="213"/>
                      <a:pt x="29" y="213"/>
                      <a:pt x="29" y="213"/>
                    </a:cubicBezTo>
                    <a:cubicBezTo>
                      <a:pt x="8" y="213"/>
                      <a:pt x="8" y="213"/>
                      <a:pt x="8" y="213"/>
                    </a:cubicBezTo>
                    <a:cubicBezTo>
                      <a:pt x="8" y="138"/>
                      <a:pt x="8" y="138"/>
                      <a:pt x="8" y="138"/>
                    </a:cubicBezTo>
                    <a:cubicBezTo>
                      <a:pt x="44" y="77"/>
                      <a:pt x="44" y="77"/>
                      <a:pt x="44" y="77"/>
                    </a:cubicBezTo>
                    <a:cubicBezTo>
                      <a:pt x="84" y="138"/>
                      <a:pt x="84" y="138"/>
                      <a:pt x="84" y="138"/>
                    </a:cubicBezTo>
                    <a:cubicBezTo>
                      <a:pt x="84" y="213"/>
                      <a:pt x="84" y="213"/>
                      <a:pt x="84" y="213"/>
                    </a:cubicBezTo>
                    <a:cubicBezTo>
                      <a:pt x="59" y="213"/>
                      <a:pt x="59" y="213"/>
                      <a:pt x="59" y="213"/>
                    </a:cubicBezTo>
                    <a:lnTo>
                      <a:pt x="48" y="148"/>
                    </a:lnTo>
                    <a:close/>
                    <a:moveTo>
                      <a:pt x="212" y="213"/>
                    </a:moveTo>
                    <a:cubicBezTo>
                      <a:pt x="204" y="213"/>
                      <a:pt x="204" y="213"/>
                      <a:pt x="204" y="213"/>
                    </a:cubicBezTo>
                    <a:cubicBezTo>
                      <a:pt x="196" y="213"/>
                      <a:pt x="196" y="213"/>
                      <a:pt x="196" y="213"/>
                    </a:cubicBezTo>
                    <a:cubicBezTo>
                      <a:pt x="92" y="213"/>
                      <a:pt x="92" y="213"/>
                      <a:pt x="92" y="213"/>
                    </a:cubicBezTo>
                    <a:cubicBezTo>
                      <a:pt x="92" y="141"/>
                      <a:pt x="92" y="141"/>
                      <a:pt x="92" y="141"/>
                    </a:cubicBezTo>
                    <a:cubicBezTo>
                      <a:pt x="196" y="141"/>
                      <a:pt x="196" y="141"/>
                      <a:pt x="196" y="141"/>
                    </a:cubicBezTo>
                    <a:cubicBezTo>
                      <a:pt x="209" y="141"/>
                      <a:pt x="209" y="141"/>
                      <a:pt x="209" y="141"/>
                    </a:cubicBezTo>
                    <a:cubicBezTo>
                      <a:pt x="212" y="141"/>
                      <a:pt x="212" y="141"/>
                      <a:pt x="212" y="141"/>
                    </a:cubicBezTo>
                    <a:lnTo>
                      <a:pt x="212" y="2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88" name="Line 7">
                <a:extLst>
                  <a:ext uri="{FF2B5EF4-FFF2-40B4-BE49-F238E27FC236}">
                    <a16:creationId xmlns:a16="http://schemas.microsoft.com/office/drawing/2014/main" id="{0C011FB2-98AD-4C88-832F-597C72A006AA}"/>
                  </a:ext>
                </a:extLst>
              </p:cNvPr>
              <p:cNvSpPr>
                <a:spLocks noChangeShapeType="1"/>
              </p:cNvSpPr>
              <p:nvPr/>
            </p:nvSpPr>
            <p:spPr bwMode="auto">
              <a:xfrm>
                <a:off x="10018713" y="4156076"/>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89" name="Line 8">
                <a:extLst>
                  <a:ext uri="{FF2B5EF4-FFF2-40B4-BE49-F238E27FC236}">
                    <a16:creationId xmlns:a16="http://schemas.microsoft.com/office/drawing/2014/main" id="{6C985DF6-F85D-44B2-B50B-BB68C9358298}"/>
                  </a:ext>
                </a:extLst>
              </p:cNvPr>
              <p:cNvSpPr>
                <a:spLocks noChangeShapeType="1"/>
              </p:cNvSpPr>
              <p:nvPr/>
            </p:nvSpPr>
            <p:spPr bwMode="auto">
              <a:xfrm>
                <a:off x="10018713" y="4156076"/>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grpSp>
      </p:grpSp>
      <p:grpSp>
        <p:nvGrpSpPr>
          <p:cNvPr id="15" name="Group 14">
            <a:extLst>
              <a:ext uri="{FF2B5EF4-FFF2-40B4-BE49-F238E27FC236}">
                <a16:creationId xmlns:a16="http://schemas.microsoft.com/office/drawing/2014/main" id="{5A419A0C-E680-40B6-BB7F-01776EF197BB}"/>
              </a:ext>
            </a:extLst>
          </p:cNvPr>
          <p:cNvGrpSpPr/>
          <p:nvPr/>
        </p:nvGrpSpPr>
        <p:grpSpPr>
          <a:xfrm>
            <a:off x="5877400" y="5450735"/>
            <a:ext cx="903393" cy="903393"/>
            <a:chOff x="9036616" y="4421827"/>
            <a:chExt cx="903393" cy="903393"/>
          </a:xfrm>
        </p:grpSpPr>
        <p:sp>
          <p:nvSpPr>
            <p:cNvPr id="1466" name="Google Shape;1466;p6"/>
            <p:cNvSpPr/>
            <p:nvPr/>
          </p:nvSpPr>
          <p:spPr>
            <a:xfrm>
              <a:off x="9036616" y="4421827"/>
              <a:ext cx="903393" cy="903393"/>
            </a:xfrm>
            <a:custGeom>
              <a:avLst/>
              <a:gdLst/>
              <a:ahLst/>
              <a:cxnLst/>
              <a:rect l="l" t="t" r="r" b="b"/>
              <a:pathLst>
                <a:path w="1269747" h="1269747" extrusionOk="0">
                  <a:moveTo>
                    <a:pt x="1269748" y="634874"/>
                  </a:moveTo>
                  <a:cubicBezTo>
                    <a:pt x="1269748" y="985505"/>
                    <a:pt x="985505" y="1269748"/>
                    <a:pt x="634874" y="1269748"/>
                  </a:cubicBezTo>
                  <a:cubicBezTo>
                    <a:pt x="284243" y="1269748"/>
                    <a:pt x="0" y="985505"/>
                    <a:pt x="0" y="634874"/>
                  </a:cubicBezTo>
                  <a:cubicBezTo>
                    <a:pt x="0" y="284243"/>
                    <a:pt x="284243" y="0"/>
                    <a:pt x="634874" y="0"/>
                  </a:cubicBezTo>
                  <a:cubicBezTo>
                    <a:pt x="985505" y="0"/>
                    <a:pt x="1269748" y="284243"/>
                    <a:pt x="1269748" y="634874"/>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pic>
          <p:nvPicPr>
            <p:cNvPr id="3" name="Picture 2">
              <a:extLst>
                <a:ext uri="{FF2B5EF4-FFF2-40B4-BE49-F238E27FC236}">
                  <a16:creationId xmlns:a16="http://schemas.microsoft.com/office/drawing/2014/main" id="{2D18BB11-F224-4B10-BF09-046F2D9B8CF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151217" y="4678321"/>
              <a:ext cx="702500" cy="3902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6" name="Group 695">
            <a:extLst>
              <a:ext uri="{FF2B5EF4-FFF2-40B4-BE49-F238E27FC236}">
                <a16:creationId xmlns:a16="http://schemas.microsoft.com/office/drawing/2014/main" id="{C67CF477-E0E1-4671-9573-834D96A65818}"/>
              </a:ext>
            </a:extLst>
          </p:cNvPr>
          <p:cNvGrpSpPr/>
          <p:nvPr/>
        </p:nvGrpSpPr>
        <p:grpSpPr>
          <a:xfrm>
            <a:off x="4331582" y="5201680"/>
            <a:ext cx="889366" cy="889366"/>
            <a:chOff x="9061856" y="3316784"/>
            <a:chExt cx="889366" cy="889366"/>
          </a:xfrm>
        </p:grpSpPr>
        <p:sp>
          <p:nvSpPr>
            <p:cNvPr id="697" name="Google Shape;1467;p6">
              <a:extLst>
                <a:ext uri="{FF2B5EF4-FFF2-40B4-BE49-F238E27FC236}">
                  <a16:creationId xmlns:a16="http://schemas.microsoft.com/office/drawing/2014/main" id="{86C878FC-BB1F-4234-98F7-098F93350E1C}"/>
                </a:ext>
              </a:extLst>
            </p:cNvPr>
            <p:cNvSpPr/>
            <p:nvPr/>
          </p:nvSpPr>
          <p:spPr>
            <a:xfrm rot="16996800">
              <a:off x="9061856" y="3316784"/>
              <a:ext cx="889366" cy="889366"/>
            </a:xfrm>
            <a:custGeom>
              <a:avLst/>
              <a:gdLst/>
              <a:ahLst/>
              <a:cxnLst/>
              <a:rect l="l" t="t" r="r" b="b"/>
              <a:pathLst>
                <a:path w="796356" h="796356" extrusionOk="0">
                  <a:moveTo>
                    <a:pt x="797717" y="398637"/>
                  </a:moveTo>
                  <a:cubicBezTo>
                    <a:pt x="797717" y="618545"/>
                    <a:pt x="619446" y="796815"/>
                    <a:pt x="399539" y="796815"/>
                  </a:cubicBezTo>
                  <a:cubicBezTo>
                    <a:pt x="179631" y="796815"/>
                    <a:pt x="1360" y="618545"/>
                    <a:pt x="1360" y="398637"/>
                  </a:cubicBezTo>
                  <a:cubicBezTo>
                    <a:pt x="1360" y="178729"/>
                    <a:pt x="179631" y="459"/>
                    <a:pt x="399539" y="459"/>
                  </a:cubicBezTo>
                  <a:cubicBezTo>
                    <a:pt x="619446" y="459"/>
                    <a:pt x="797717" y="178729"/>
                    <a:pt x="797717" y="398637"/>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nvGrpSpPr>
            <p:cNvPr id="698" name="Google Shape;1474;p6">
              <a:extLst>
                <a:ext uri="{FF2B5EF4-FFF2-40B4-BE49-F238E27FC236}">
                  <a16:creationId xmlns:a16="http://schemas.microsoft.com/office/drawing/2014/main" id="{80F7E63E-F142-4DB6-8825-3B6CF0A14B3D}"/>
                </a:ext>
              </a:extLst>
            </p:cNvPr>
            <p:cNvGrpSpPr/>
            <p:nvPr/>
          </p:nvGrpSpPr>
          <p:grpSpPr>
            <a:xfrm>
              <a:off x="9262059" y="3469174"/>
              <a:ext cx="536464" cy="485808"/>
              <a:chOff x="927077" y="3595306"/>
              <a:chExt cx="2503954" cy="2267521"/>
            </a:xfrm>
          </p:grpSpPr>
          <p:sp>
            <p:nvSpPr>
              <p:cNvPr id="700" name="Google Shape;1475;p6">
                <a:extLst>
                  <a:ext uri="{FF2B5EF4-FFF2-40B4-BE49-F238E27FC236}">
                    <a16:creationId xmlns:a16="http://schemas.microsoft.com/office/drawing/2014/main" id="{21691167-BFAE-4381-9EEB-8B142CFDE8FD}"/>
                  </a:ext>
                </a:extLst>
              </p:cNvPr>
              <p:cNvSpPr/>
              <p:nvPr/>
            </p:nvSpPr>
            <p:spPr>
              <a:xfrm>
                <a:off x="2175827" y="3595306"/>
                <a:ext cx="879728" cy="879729"/>
              </a:xfrm>
              <a:custGeom>
                <a:avLst/>
                <a:gdLst/>
                <a:ahLst/>
                <a:cxnLst/>
                <a:rect l="l" t="t" r="r" b="b"/>
                <a:pathLst>
                  <a:path w="879728" h="879729" extrusionOk="0">
                    <a:moveTo>
                      <a:pt x="439864" y="879729"/>
                    </a:moveTo>
                    <a:cubicBezTo>
                      <a:pt x="682773" y="879676"/>
                      <a:pt x="879676" y="682773"/>
                      <a:pt x="879729" y="439864"/>
                    </a:cubicBezTo>
                    <a:cubicBezTo>
                      <a:pt x="879729" y="196934"/>
                      <a:pt x="682795" y="0"/>
                      <a:pt x="439864" y="0"/>
                    </a:cubicBezTo>
                    <a:cubicBezTo>
                      <a:pt x="196987" y="-53"/>
                      <a:pt x="53" y="196796"/>
                      <a:pt x="0" y="439674"/>
                    </a:cubicBezTo>
                    <a:cubicBezTo>
                      <a:pt x="0" y="439738"/>
                      <a:pt x="0" y="439801"/>
                      <a:pt x="0" y="439865"/>
                    </a:cubicBezTo>
                    <a:cubicBezTo>
                      <a:pt x="0" y="682795"/>
                      <a:pt x="196934" y="879729"/>
                      <a:pt x="439864" y="879729"/>
                    </a:cubicBezTo>
                    <a:close/>
                    <a:moveTo>
                      <a:pt x="439864" y="49720"/>
                    </a:moveTo>
                    <a:cubicBezTo>
                      <a:pt x="655545" y="49720"/>
                      <a:pt x="830389" y="224564"/>
                      <a:pt x="830389" y="440245"/>
                    </a:cubicBezTo>
                    <a:cubicBezTo>
                      <a:pt x="830389" y="655926"/>
                      <a:pt x="655545" y="830770"/>
                      <a:pt x="439864" y="830770"/>
                    </a:cubicBezTo>
                    <a:cubicBezTo>
                      <a:pt x="224183" y="830770"/>
                      <a:pt x="49339" y="655926"/>
                      <a:pt x="49339" y="440245"/>
                    </a:cubicBezTo>
                    <a:cubicBezTo>
                      <a:pt x="49339" y="224564"/>
                      <a:pt x="224183" y="49720"/>
                      <a:pt x="439864" y="497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701" name="Google Shape;1476;p6">
                <a:extLst>
                  <a:ext uri="{FF2B5EF4-FFF2-40B4-BE49-F238E27FC236}">
                    <a16:creationId xmlns:a16="http://schemas.microsoft.com/office/drawing/2014/main" id="{67F1D17F-255D-48D6-9C1E-594607296B93}"/>
                  </a:ext>
                </a:extLst>
              </p:cNvPr>
              <p:cNvSpPr/>
              <p:nvPr/>
            </p:nvSpPr>
            <p:spPr>
              <a:xfrm>
                <a:off x="1873789" y="4563237"/>
                <a:ext cx="1557242" cy="921638"/>
              </a:xfrm>
              <a:custGeom>
                <a:avLst/>
                <a:gdLst/>
                <a:ahLst/>
                <a:cxnLst/>
                <a:rect l="l" t="t" r="r" b="b"/>
                <a:pathLst>
                  <a:path w="1557242" h="921638" extrusionOk="0">
                    <a:moveTo>
                      <a:pt x="1524000" y="353854"/>
                    </a:moveTo>
                    <a:cubicBezTo>
                      <a:pt x="1312355" y="118681"/>
                      <a:pt x="1027462" y="0"/>
                      <a:pt x="741997" y="0"/>
                    </a:cubicBezTo>
                    <a:cubicBezTo>
                      <a:pt x="476536" y="0"/>
                      <a:pt x="210503" y="102679"/>
                      <a:pt x="2477" y="309563"/>
                    </a:cubicBezTo>
                    <a:lnTo>
                      <a:pt x="0" y="312134"/>
                    </a:lnTo>
                    <a:lnTo>
                      <a:pt x="72009" y="312134"/>
                    </a:lnTo>
                    <a:cubicBezTo>
                      <a:pt x="254512" y="143631"/>
                      <a:pt x="493602" y="49749"/>
                      <a:pt x="741997" y="49054"/>
                    </a:cubicBezTo>
                    <a:cubicBezTo>
                      <a:pt x="1026605" y="49054"/>
                      <a:pt x="1291209" y="168783"/>
                      <a:pt x="1486662" y="385858"/>
                    </a:cubicBezTo>
                    <a:cubicBezTo>
                      <a:pt x="1500307" y="401753"/>
                      <a:pt x="1507719" y="422060"/>
                      <a:pt x="1507522" y="443008"/>
                    </a:cubicBezTo>
                    <a:lnTo>
                      <a:pt x="1507522" y="789718"/>
                    </a:lnTo>
                    <a:cubicBezTo>
                      <a:pt x="1507522" y="835057"/>
                      <a:pt x="1473518" y="871823"/>
                      <a:pt x="1431798" y="871823"/>
                    </a:cubicBezTo>
                    <a:lnTo>
                      <a:pt x="659321" y="871823"/>
                    </a:lnTo>
                    <a:lnTo>
                      <a:pt x="659321" y="921639"/>
                    </a:lnTo>
                    <a:lnTo>
                      <a:pt x="1431798" y="921639"/>
                    </a:lnTo>
                    <a:cubicBezTo>
                      <a:pt x="1501045" y="921639"/>
                      <a:pt x="1557242" y="862584"/>
                      <a:pt x="1557242" y="789718"/>
                    </a:cubicBezTo>
                    <a:lnTo>
                      <a:pt x="1557242" y="443008"/>
                    </a:lnTo>
                    <a:cubicBezTo>
                      <a:pt x="1557299" y="410249"/>
                      <a:pt x="1545491" y="378578"/>
                      <a:pt x="1524000" y="35385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702" name="Google Shape;1477;p6">
                <a:extLst>
                  <a:ext uri="{FF2B5EF4-FFF2-40B4-BE49-F238E27FC236}">
                    <a16:creationId xmlns:a16="http://schemas.microsoft.com/office/drawing/2014/main" id="{86C7887D-AB68-4BC4-AC4E-D434AB92352D}"/>
                  </a:ext>
                </a:extLst>
              </p:cNvPr>
              <p:cNvSpPr/>
              <p:nvPr/>
            </p:nvSpPr>
            <p:spPr>
              <a:xfrm>
                <a:off x="1065307" y="4872418"/>
                <a:ext cx="1470279" cy="761618"/>
              </a:xfrm>
              <a:custGeom>
                <a:avLst/>
                <a:gdLst/>
                <a:ahLst/>
                <a:cxnLst/>
                <a:rect l="l" t="t" r="r" b="b"/>
                <a:pathLst>
                  <a:path w="1470279" h="761618" extrusionOk="0">
                    <a:moveTo>
                      <a:pt x="50864" y="72295"/>
                    </a:moveTo>
                    <a:cubicBezTo>
                      <a:pt x="50864" y="60459"/>
                      <a:pt x="60459" y="50863"/>
                      <a:pt x="72295" y="50863"/>
                    </a:cubicBezTo>
                    <a:lnTo>
                      <a:pt x="1397889" y="50863"/>
                    </a:lnTo>
                    <a:cubicBezTo>
                      <a:pt x="1409741" y="50863"/>
                      <a:pt x="1419363" y="60443"/>
                      <a:pt x="1419416" y="72295"/>
                    </a:cubicBezTo>
                    <a:lnTo>
                      <a:pt x="1419416" y="761619"/>
                    </a:lnTo>
                    <a:lnTo>
                      <a:pt x="1470279" y="761619"/>
                    </a:lnTo>
                    <a:lnTo>
                      <a:pt x="1470279" y="72295"/>
                    </a:lnTo>
                    <a:cubicBezTo>
                      <a:pt x="1470227" y="32352"/>
                      <a:pt x="1437832" y="0"/>
                      <a:pt x="1397889" y="0"/>
                    </a:cubicBezTo>
                    <a:lnTo>
                      <a:pt x="72295" y="0"/>
                    </a:lnTo>
                    <a:cubicBezTo>
                      <a:pt x="32390" y="53"/>
                      <a:pt x="53" y="32389"/>
                      <a:pt x="0" y="72295"/>
                    </a:cubicBezTo>
                    <a:lnTo>
                      <a:pt x="0" y="761619"/>
                    </a:lnTo>
                    <a:lnTo>
                      <a:pt x="50864" y="76161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703" name="Google Shape;1478;p6">
                <a:extLst>
                  <a:ext uri="{FF2B5EF4-FFF2-40B4-BE49-F238E27FC236}">
                    <a16:creationId xmlns:a16="http://schemas.microsoft.com/office/drawing/2014/main" id="{1ECC0415-32E1-41D8-98C1-617FA03D7CEE}"/>
                  </a:ext>
                </a:extLst>
              </p:cNvPr>
              <p:cNvSpPr/>
              <p:nvPr/>
            </p:nvSpPr>
            <p:spPr>
              <a:xfrm>
                <a:off x="927077" y="5674709"/>
                <a:ext cx="1746453" cy="188118"/>
              </a:xfrm>
              <a:custGeom>
                <a:avLst/>
                <a:gdLst/>
                <a:ahLst/>
                <a:cxnLst/>
                <a:rect l="l" t="t" r="r" b="b"/>
                <a:pathLst>
                  <a:path w="1746453" h="188118" extrusionOk="0">
                    <a:moveTo>
                      <a:pt x="1705283" y="286"/>
                    </a:moveTo>
                    <a:lnTo>
                      <a:pt x="1100827" y="286"/>
                    </a:lnTo>
                    <a:lnTo>
                      <a:pt x="1062060" y="31528"/>
                    </a:lnTo>
                    <a:cubicBezTo>
                      <a:pt x="1050820" y="44672"/>
                      <a:pt x="1035199" y="45720"/>
                      <a:pt x="1020150" y="45720"/>
                    </a:cubicBezTo>
                    <a:lnTo>
                      <a:pt x="756307" y="45720"/>
                    </a:lnTo>
                    <a:cubicBezTo>
                      <a:pt x="752592" y="45720"/>
                      <a:pt x="748878" y="45720"/>
                      <a:pt x="745258" y="45720"/>
                    </a:cubicBezTo>
                    <a:lnTo>
                      <a:pt x="734781" y="45720"/>
                    </a:lnTo>
                    <a:cubicBezTo>
                      <a:pt x="721402" y="47219"/>
                      <a:pt x="708046" y="42720"/>
                      <a:pt x="698300" y="33433"/>
                    </a:cubicBezTo>
                    <a:lnTo>
                      <a:pt x="654390" y="0"/>
                    </a:lnTo>
                    <a:lnTo>
                      <a:pt x="41170" y="0"/>
                    </a:lnTo>
                    <a:cubicBezTo>
                      <a:pt x="17658" y="879"/>
                      <a:pt x="-728" y="20585"/>
                      <a:pt x="22" y="44101"/>
                    </a:cubicBezTo>
                    <a:lnTo>
                      <a:pt x="22" y="144018"/>
                    </a:lnTo>
                    <a:cubicBezTo>
                      <a:pt x="-728" y="167534"/>
                      <a:pt x="17658" y="187240"/>
                      <a:pt x="41170" y="188119"/>
                    </a:cubicBezTo>
                    <a:lnTo>
                      <a:pt x="1705283" y="188119"/>
                    </a:lnTo>
                    <a:cubicBezTo>
                      <a:pt x="1728795" y="187240"/>
                      <a:pt x="1747181" y="167534"/>
                      <a:pt x="1746431" y="144018"/>
                    </a:cubicBezTo>
                    <a:lnTo>
                      <a:pt x="1746431" y="44387"/>
                    </a:lnTo>
                    <a:cubicBezTo>
                      <a:pt x="1747181" y="20870"/>
                      <a:pt x="1728795" y="1165"/>
                      <a:pt x="1705283" y="286"/>
                    </a:cubicBezTo>
                    <a:close/>
                    <a:moveTo>
                      <a:pt x="756307" y="96488"/>
                    </a:moveTo>
                    <a:lnTo>
                      <a:pt x="1020150" y="96488"/>
                    </a:lnTo>
                    <a:cubicBezTo>
                      <a:pt x="1035104" y="96488"/>
                      <a:pt x="1070156" y="96488"/>
                      <a:pt x="1097016" y="68485"/>
                    </a:cubicBezTo>
                    <a:lnTo>
                      <a:pt x="1118733" y="50959"/>
                    </a:lnTo>
                    <a:lnTo>
                      <a:pt x="1695472" y="50959"/>
                    </a:lnTo>
                    <a:lnTo>
                      <a:pt x="1695472" y="137731"/>
                    </a:lnTo>
                    <a:lnTo>
                      <a:pt x="50981" y="137731"/>
                    </a:lnTo>
                    <a:lnTo>
                      <a:pt x="50981" y="51340"/>
                    </a:lnTo>
                    <a:lnTo>
                      <a:pt x="637149" y="51340"/>
                    </a:lnTo>
                    <a:lnTo>
                      <a:pt x="664772" y="72390"/>
                    </a:lnTo>
                    <a:cubicBezTo>
                      <a:pt x="683945" y="89519"/>
                      <a:pt x="709105" y="98385"/>
                      <a:pt x="734781" y="97060"/>
                    </a:cubicBezTo>
                    <a:lnTo>
                      <a:pt x="746782" y="9706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704" name="Google Shape;1479;p6">
                <a:extLst>
                  <a:ext uri="{FF2B5EF4-FFF2-40B4-BE49-F238E27FC236}">
                    <a16:creationId xmlns:a16="http://schemas.microsoft.com/office/drawing/2014/main" id="{6D6A55DE-D55A-4575-ABF6-CAECBB3439D1}"/>
                  </a:ext>
                </a:extLst>
              </p:cNvPr>
              <p:cNvSpPr/>
              <p:nvPr/>
            </p:nvSpPr>
            <p:spPr>
              <a:xfrm>
                <a:off x="2343277" y="4380356"/>
                <a:ext cx="48386" cy="219075"/>
              </a:xfrm>
              <a:custGeom>
                <a:avLst/>
                <a:gdLst/>
                <a:ahLst/>
                <a:cxnLst/>
                <a:rect l="l" t="t" r="r" b="b"/>
                <a:pathLst>
                  <a:path w="48386" h="219075" extrusionOk="0">
                    <a:moveTo>
                      <a:pt x="48387" y="33338"/>
                    </a:moveTo>
                    <a:cubicBezTo>
                      <a:pt x="31562" y="23271"/>
                      <a:pt x="15400" y="12135"/>
                      <a:pt x="0" y="0"/>
                    </a:cubicBezTo>
                    <a:lnTo>
                      <a:pt x="0" y="219075"/>
                    </a:lnTo>
                    <a:cubicBezTo>
                      <a:pt x="16066" y="214694"/>
                      <a:pt x="32195" y="210693"/>
                      <a:pt x="48387" y="20707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705" name="Google Shape;1480;p6">
                <a:extLst>
                  <a:ext uri="{FF2B5EF4-FFF2-40B4-BE49-F238E27FC236}">
                    <a16:creationId xmlns:a16="http://schemas.microsoft.com/office/drawing/2014/main" id="{9E60A86F-2DB8-4BC2-9378-F471560ED3C6}"/>
                  </a:ext>
                </a:extLst>
              </p:cNvPr>
              <p:cNvSpPr/>
              <p:nvPr/>
            </p:nvSpPr>
            <p:spPr>
              <a:xfrm>
                <a:off x="1359058" y="4264247"/>
                <a:ext cx="48386" cy="608075"/>
              </a:xfrm>
              <a:custGeom>
                <a:avLst/>
                <a:gdLst/>
                <a:ahLst/>
                <a:cxnLst/>
                <a:rect l="l" t="t" r="r" b="b"/>
                <a:pathLst>
                  <a:path w="48386" h="608075" extrusionOk="0">
                    <a:moveTo>
                      <a:pt x="0" y="0"/>
                    </a:moveTo>
                    <a:lnTo>
                      <a:pt x="48387" y="0"/>
                    </a:lnTo>
                    <a:lnTo>
                      <a:pt x="48387" y="608076"/>
                    </a:lnTo>
                    <a:lnTo>
                      <a:pt x="0" y="60807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706" name="Google Shape;1481;p6">
                <a:extLst>
                  <a:ext uri="{FF2B5EF4-FFF2-40B4-BE49-F238E27FC236}">
                    <a16:creationId xmlns:a16="http://schemas.microsoft.com/office/drawing/2014/main" id="{B8DFD649-DF9B-4301-851B-F708BAAB8C82}"/>
                  </a:ext>
                </a:extLst>
              </p:cNvPr>
              <p:cNvSpPr/>
              <p:nvPr/>
            </p:nvSpPr>
            <p:spPr>
              <a:xfrm>
                <a:off x="1137030" y="3678916"/>
                <a:ext cx="1049845" cy="661245"/>
              </a:xfrm>
              <a:custGeom>
                <a:avLst/>
                <a:gdLst/>
                <a:ahLst/>
                <a:cxnLst/>
                <a:rect l="l" t="t" r="r" b="b"/>
                <a:pathLst>
                  <a:path w="1049845" h="661245" extrusionOk="0">
                    <a:moveTo>
                      <a:pt x="754475" y="5830"/>
                    </a:moveTo>
                    <a:lnTo>
                      <a:pt x="754475" y="5830"/>
                    </a:lnTo>
                    <a:cubicBezTo>
                      <a:pt x="745440" y="-1943"/>
                      <a:pt x="732079" y="-1943"/>
                      <a:pt x="723043" y="5830"/>
                    </a:cubicBezTo>
                    <a:lnTo>
                      <a:pt x="3715" y="621240"/>
                    </a:lnTo>
                    <a:lnTo>
                      <a:pt x="0" y="624479"/>
                    </a:lnTo>
                    <a:lnTo>
                      <a:pt x="31433" y="661245"/>
                    </a:lnTo>
                    <a:lnTo>
                      <a:pt x="738759" y="56027"/>
                    </a:lnTo>
                    <a:lnTo>
                      <a:pt x="1040797" y="314250"/>
                    </a:lnTo>
                    <a:cubicBezTo>
                      <a:pt x="1042590" y="295403"/>
                      <a:pt x="1045612" y="276695"/>
                      <a:pt x="1049846" y="2582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grpSp>
      <p:grpSp>
        <p:nvGrpSpPr>
          <p:cNvPr id="10" name="Group 9">
            <a:extLst>
              <a:ext uri="{FF2B5EF4-FFF2-40B4-BE49-F238E27FC236}">
                <a16:creationId xmlns:a16="http://schemas.microsoft.com/office/drawing/2014/main" id="{DE679852-6FB8-471C-B642-2B8CBCC35F27}"/>
              </a:ext>
            </a:extLst>
          </p:cNvPr>
          <p:cNvGrpSpPr/>
          <p:nvPr/>
        </p:nvGrpSpPr>
        <p:grpSpPr>
          <a:xfrm>
            <a:off x="9110800" y="3337305"/>
            <a:ext cx="889366" cy="889366"/>
            <a:chOff x="9110800" y="3337305"/>
            <a:chExt cx="889366" cy="889366"/>
          </a:xfrm>
        </p:grpSpPr>
        <p:sp>
          <p:nvSpPr>
            <p:cNvPr id="365" name="Google Shape;1469;p6">
              <a:extLst>
                <a:ext uri="{FF2B5EF4-FFF2-40B4-BE49-F238E27FC236}">
                  <a16:creationId xmlns:a16="http://schemas.microsoft.com/office/drawing/2014/main" id="{55AE0BD3-8590-49DD-B37E-9122CEF43DB6}"/>
                </a:ext>
              </a:extLst>
            </p:cNvPr>
            <p:cNvSpPr/>
            <p:nvPr/>
          </p:nvSpPr>
          <p:spPr>
            <a:xfrm>
              <a:off x="9110800" y="3337305"/>
              <a:ext cx="889366" cy="889366"/>
            </a:xfrm>
            <a:custGeom>
              <a:avLst/>
              <a:gdLst/>
              <a:ahLst/>
              <a:cxnLst/>
              <a:rect l="l" t="t" r="r" b="b"/>
              <a:pathLst>
                <a:path w="796356" h="796356" extrusionOk="0">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nvGrpSpPr>
            <p:cNvPr id="290" name="Group 289">
              <a:extLst>
                <a:ext uri="{FF2B5EF4-FFF2-40B4-BE49-F238E27FC236}">
                  <a16:creationId xmlns:a16="http://schemas.microsoft.com/office/drawing/2014/main" id="{B3783764-72A7-4097-BE3B-43230A050B51}"/>
                </a:ext>
              </a:extLst>
            </p:cNvPr>
            <p:cNvGrpSpPr/>
            <p:nvPr/>
          </p:nvGrpSpPr>
          <p:grpSpPr>
            <a:xfrm>
              <a:off x="9296663" y="3492689"/>
              <a:ext cx="517640" cy="491036"/>
              <a:chOff x="5279405" y="5111391"/>
              <a:chExt cx="798274" cy="655986"/>
            </a:xfrm>
          </p:grpSpPr>
          <p:grpSp>
            <p:nvGrpSpPr>
              <p:cNvPr id="291" name="Group 290">
                <a:extLst>
                  <a:ext uri="{FF2B5EF4-FFF2-40B4-BE49-F238E27FC236}">
                    <a16:creationId xmlns:a16="http://schemas.microsoft.com/office/drawing/2014/main" id="{220427BB-61BA-4B6D-9A7B-81E6E4A55F32}"/>
                  </a:ext>
                </a:extLst>
              </p:cNvPr>
              <p:cNvGrpSpPr/>
              <p:nvPr/>
            </p:nvGrpSpPr>
            <p:grpSpPr>
              <a:xfrm>
                <a:off x="5367020" y="5271870"/>
                <a:ext cx="623043" cy="392323"/>
                <a:chOff x="5367020" y="5271870"/>
                <a:chExt cx="623043" cy="392323"/>
              </a:xfrm>
            </p:grpSpPr>
            <p:sp>
              <p:nvSpPr>
                <p:cNvPr id="293" name="Freeform: Shape 292">
                  <a:extLst>
                    <a:ext uri="{FF2B5EF4-FFF2-40B4-BE49-F238E27FC236}">
                      <a16:creationId xmlns:a16="http://schemas.microsoft.com/office/drawing/2014/main" id="{1B7E9906-BD67-4D20-A16D-AF5545FBFEA2}"/>
                    </a:ext>
                  </a:extLst>
                </p:cNvPr>
                <p:cNvSpPr/>
                <p:nvPr/>
              </p:nvSpPr>
              <p:spPr>
                <a:xfrm>
                  <a:off x="5605245" y="5271870"/>
                  <a:ext cx="153955" cy="153953"/>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294" name="Group 293">
                  <a:extLst>
                    <a:ext uri="{FF2B5EF4-FFF2-40B4-BE49-F238E27FC236}">
                      <a16:creationId xmlns:a16="http://schemas.microsoft.com/office/drawing/2014/main" id="{EC0D284E-2DE3-43F9-88A5-CB5FE9F514EB}"/>
                    </a:ext>
                  </a:extLst>
                </p:cNvPr>
                <p:cNvGrpSpPr/>
                <p:nvPr/>
              </p:nvGrpSpPr>
              <p:grpSpPr>
                <a:xfrm>
                  <a:off x="5367020" y="5420817"/>
                  <a:ext cx="623043" cy="243376"/>
                  <a:chOff x="5367020" y="5420817"/>
                  <a:chExt cx="623043" cy="243376"/>
                </a:xfrm>
              </p:grpSpPr>
              <p:sp>
                <p:nvSpPr>
                  <p:cNvPr id="295" name="Freeform: Shape 294">
                    <a:extLst>
                      <a:ext uri="{FF2B5EF4-FFF2-40B4-BE49-F238E27FC236}">
                        <a16:creationId xmlns:a16="http://schemas.microsoft.com/office/drawing/2014/main" id="{E803D15A-A9DB-41AE-8E8C-5573898ECFCF}"/>
                      </a:ext>
                    </a:extLst>
                  </p:cNvPr>
                  <p:cNvSpPr/>
                  <p:nvPr/>
                </p:nvSpPr>
                <p:spPr>
                  <a:xfrm>
                    <a:off x="5775893" y="5625263"/>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96" name="Freeform: Shape 295">
                    <a:extLst>
                      <a:ext uri="{FF2B5EF4-FFF2-40B4-BE49-F238E27FC236}">
                        <a16:creationId xmlns:a16="http://schemas.microsoft.com/office/drawing/2014/main" id="{80592BAC-B810-43A1-AE1B-ACA3B535E65B}"/>
                      </a:ext>
                    </a:extLst>
                  </p:cNvPr>
                  <p:cNvSpPr/>
                  <p:nvPr/>
                </p:nvSpPr>
                <p:spPr>
                  <a:xfrm>
                    <a:off x="5775893" y="5557108"/>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97" name="Freeform: Shape 296">
                    <a:extLst>
                      <a:ext uri="{FF2B5EF4-FFF2-40B4-BE49-F238E27FC236}">
                        <a16:creationId xmlns:a16="http://schemas.microsoft.com/office/drawing/2014/main" id="{CDCC4A46-73E0-420C-A85E-64E8571272DC}"/>
                      </a:ext>
                    </a:extLst>
                  </p:cNvPr>
                  <p:cNvSpPr/>
                  <p:nvPr/>
                </p:nvSpPr>
                <p:spPr>
                  <a:xfrm>
                    <a:off x="5863508" y="5625253"/>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98" name="Freeform: Shape 297">
                    <a:extLst>
                      <a:ext uri="{FF2B5EF4-FFF2-40B4-BE49-F238E27FC236}">
                        <a16:creationId xmlns:a16="http://schemas.microsoft.com/office/drawing/2014/main" id="{9A72427E-E5BD-4297-A3CA-53A882C01874}"/>
                      </a:ext>
                    </a:extLst>
                  </p:cNvPr>
                  <p:cNvSpPr/>
                  <p:nvPr/>
                </p:nvSpPr>
                <p:spPr>
                  <a:xfrm>
                    <a:off x="5863508" y="5557117"/>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299" name="Freeform: Shape 298">
                    <a:extLst>
                      <a:ext uri="{FF2B5EF4-FFF2-40B4-BE49-F238E27FC236}">
                        <a16:creationId xmlns:a16="http://schemas.microsoft.com/office/drawing/2014/main" id="{C8D2577C-10FD-4B38-8DBC-85642DADF247}"/>
                      </a:ext>
                    </a:extLst>
                  </p:cNvPr>
                  <p:cNvSpPr/>
                  <p:nvPr/>
                </p:nvSpPr>
                <p:spPr>
                  <a:xfrm>
                    <a:off x="5775893" y="5488962"/>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00" name="Freeform: Shape 299">
                    <a:extLst>
                      <a:ext uri="{FF2B5EF4-FFF2-40B4-BE49-F238E27FC236}">
                        <a16:creationId xmlns:a16="http://schemas.microsoft.com/office/drawing/2014/main" id="{7EDA0C8B-7A26-41D0-8B22-473D95ABAB27}"/>
                      </a:ext>
                    </a:extLst>
                  </p:cNvPr>
                  <p:cNvSpPr/>
                  <p:nvPr/>
                </p:nvSpPr>
                <p:spPr>
                  <a:xfrm>
                    <a:off x="5863508" y="5488962"/>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01" name="Freeform: Shape 300">
                    <a:extLst>
                      <a:ext uri="{FF2B5EF4-FFF2-40B4-BE49-F238E27FC236}">
                        <a16:creationId xmlns:a16="http://schemas.microsoft.com/office/drawing/2014/main" id="{351870C7-1A87-46CE-AC0D-9E705A60982E}"/>
                      </a:ext>
                    </a:extLst>
                  </p:cNvPr>
                  <p:cNvSpPr/>
                  <p:nvPr/>
                </p:nvSpPr>
                <p:spPr>
                  <a:xfrm>
                    <a:off x="5951123" y="5625253"/>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02" name="Freeform: Shape 301">
                    <a:extLst>
                      <a:ext uri="{FF2B5EF4-FFF2-40B4-BE49-F238E27FC236}">
                        <a16:creationId xmlns:a16="http://schemas.microsoft.com/office/drawing/2014/main" id="{9DCFAFBA-8221-4AEF-9464-28C319D1FF3E}"/>
                      </a:ext>
                    </a:extLst>
                  </p:cNvPr>
                  <p:cNvSpPr/>
                  <p:nvPr/>
                </p:nvSpPr>
                <p:spPr>
                  <a:xfrm>
                    <a:off x="5951123" y="5557117"/>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03" name="Freeform: Shape 302">
                    <a:extLst>
                      <a:ext uri="{FF2B5EF4-FFF2-40B4-BE49-F238E27FC236}">
                        <a16:creationId xmlns:a16="http://schemas.microsoft.com/office/drawing/2014/main" id="{8E682959-15CE-4D20-A874-DAF2FD558A3E}"/>
                      </a:ext>
                    </a:extLst>
                  </p:cNvPr>
                  <p:cNvSpPr/>
                  <p:nvPr/>
                </p:nvSpPr>
                <p:spPr>
                  <a:xfrm>
                    <a:off x="5951123" y="5488962"/>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04" name="Freeform: Shape 303">
                    <a:extLst>
                      <a:ext uri="{FF2B5EF4-FFF2-40B4-BE49-F238E27FC236}">
                        <a16:creationId xmlns:a16="http://schemas.microsoft.com/office/drawing/2014/main" id="{21708235-D996-4BB9-8E02-7F0F406E0BF2}"/>
                      </a:ext>
                    </a:extLst>
                  </p:cNvPr>
                  <p:cNvSpPr/>
                  <p:nvPr/>
                </p:nvSpPr>
                <p:spPr>
                  <a:xfrm>
                    <a:off x="5775893" y="5420827"/>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05" name="Freeform: Shape 304">
                    <a:extLst>
                      <a:ext uri="{FF2B5EF4-FFF2-40B4-BE49-F238E27FC236}">
                        <a16:creationId xmlns:a16="http://schemas.microsoft.com/office/drawing/2014/main" id="{054D216D-5695-4C79-9611-0305E6CBDA30}"/>
                      </a:ext>
                    </a:extLst>
                  </p:cNvPr>
                  <p:cNvSpPr/>
                  <p:nvPr/>
                </p:nvSpPr>
                <p:spPr>
                  <a:xfrm>
                    <a:off x="5863508" y="5420817"/>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06" name="Freeform: Shape 305">
                    <a:extLst>
                      <a:ext uri="{FF2B5EF4-FFF2-40B4-BE49-F238E27FC236}">
                        <a16:creationId xmlns:a16="http://schemas.microsoft.com/office/drawing/2014/main" id="{3127FF22-D145-4D2D-B880-F076A82CD6F8}"/>
                      </a:ext>
                    </a:extLst>
                  </p:cNvPr>
                  <p:cNvSpPr/>
                  <p:nvPr/>
                </p:nvSpPr>
                <p:spPr>
                  <a:xfrm>
                    <a:off x="5951123" y="5420817"/>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07" name="Freeform: Shape 306">
                    <a:extLst>
                      <a:ext uri="{FF2B5EF4-FFF2-40B4-BE49-F238E27FC236}">
                        <a16:creationId xmlns:a16="http://schemas.microsoft.com/office/drawing/2014/main" id="{E2789E19-F8FE-4E1F-B6E6-7D7F3584CA0B}"/>
                      </a:ext>
                    </a:extLst>
                  </p:cNvPr>
                  <p:cNvSpPr/>
                  <p:nvPr/>
                </p:nvSpPr>
                <p:spPr>
                  <a:xfrm>
                    <a:off x="5367020" y="5625263"/>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08" name="Freeform: Shape 307">
                    <a:extLst>
                      <a:ext uri="{FF2B5EF4-FFF2-40B4-BE49-F238E27FC236}">
                        <a16:creationId xmlns:a16="http://schemas.microsoft.com/office/drawing/2014/main" id="{1E93DCFA-D40F-488F-B383-BE7DD23A8F58}"/>
                      </a:ext>
                    </a:extLst>
                  </p:cNvPr>
                  <p:cNvSpPr/>
                  <p:nvPr/>
                </p:nvSpPr>
                <p:spPr>
                  <a:xfrm>
                    <a:off x="5367020" y="5557108"/>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09" name="Freeform: Shape 308">
                    <a:extLst>
                      <a:ext uri="{FF2B5EF4-FFF2-40B4-BE49-F238E27FC236}">
                        <a16:creationId xmlns:a16="http://schemas.microsoft.com/office/drawing/2014/main" id="{785C519B-3AA1-4C33-B6CE-4323D73C13F0}"/>
                      </a:ext>
                    </a:extLst>
                  </p:cNvPr>
                  <p:cNvSpPr/>
                  <p:nvPr/>
                </p:nvSpPr>
                <p:spPr>
                  <a:xfrm>
                    <a:off x="5454636" y="5625253"/>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10" name="Freeform: Shape 309">
                    <a:extLst>
                      <a:ext uri="{FF2B5EF4-FFF2-40B4-BE49-F238E27FC236}">
                        <a16:creationId xmlns:a16="http://schemas.microsoft.com/office/drawing/2014/main" id="{1B908E9B-5B16-4508-AD83-DADCE6725843}"/>
                      </a:ext>
                    </a:extLst>
                  </p:cNvPr>
                  <p:cNvSpPr/>
                  <p:nvPr/>
                </p:nvSpPr>
                <p:spPr>
                  <a:xfrm>
                    <a:off x="5454636" y="5557117"/>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11" name="Freeform: Shape 310">
                    <a:extLst>
                      <a:ext uri="{FF2B5EF4-FFF2-40B4-BE49-F238E27FC236}">
                        <a16:creationId xmlns:a16="http://schemas.microsoft.com/office/drawing/2014/main" id="{971AD92F-5B92-40A5-8EF7-D87170B42CA8}"/>
                      </a:ext>
                    </a:extLst>
                  </p:cNvPr>
                  <p:cNvSpPr/>
                  <p:nvPr/>
                </p:nvSpPr>
                <p:spPr>
                  <a:xfrm>
                    <a:off x="5367020" y="5488962"/>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12" name="Freeform: Shape 311">
                    <a:extLst>
                      <a:ext uri="{FF2B5EF4-FFF2-40B4-BE49-F238E27FC236}">
                        <a16:creationId xmlns:a16="http://schemas.microsoft.com/office/drawing/2014/main" id="{032AD9FE-4D47-407D-911F-F41591D41391}"/>
                      </a:ext>
                    </a:extLst>
                  </p:cNvPr>
                  <p:cNvSpPr/>
                  <p:nvPr/>
                </p:nvSpPr>
                <p:spPr>
                  <a:xfrm>
                    <a:off x="5454636" y="5488962"/>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13" name="Freeform: Shape 312">
                    <a:extLst>
                      <a:ext uri="{FF2B5EF4-FFF2-40B4-BE49-F238E27FC236}">
                        <a16:creationId xmlns:a16="http://schemas.microsoft.com/office/drawing/2014/main" id="{18D329CA-850F-4897-AE98-41AA959E642B}"/>
                      </a:ext>
                    </a:extLst>
                  </p:cNvPr>
                  <p:cNvSpPr/>
                  <p:nvPr/>
                </p:nvSpPr>
                <p:spPr>
                  <a:xfrm>
                    <a:off x="5542251" y="5625253"/>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14" name="Freeform: Shape 313">
                    <a:extLst>
                      <a:ext uri="{FF2B5EF4-FFF2-40B4-BE49-F238E27FC236}">
                        <a16:creationId xmlns:a16="http://schemas.microsoft.com/office/drawing/2014/main" id="{89AF5549-558C-4900-95C6-E6053C124A33}"/>
                      </a:ext>
                    </a:extLst>
                  </p:cNvPr>
                  <p:cNvSpPr/>
                  <p:nvPr/>
                </p:nvSpPr>
                <p:spPr>
                  <a:xfrm>
                    <a:off x="5542251" y="5557117"/>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15" name="Freeform: Shape 314">
                    <a:extLst>
                      <a:ext uri="{FF2B5EF4-FFF2-40B4-BE49-F238E27FC236}">
                        <a16:creationId xmlns:a16="http://schemas.microsoft.com/office/drawing/2014/main" id="{7BA0CA92-8990-4237-A492-D212E8BC4819}"/>
                      </a:ext>
                    </a:extLst>
                  </p:cNvPr>
                  <p:cNvSpPr/>
                  <p:nvPr/>
                </p:nvSpPr>
                <p:spPr>
                  <a:xfrm>
                    <a:off x="5542251" y="5488962"/>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16" name="Freeform: Shape 315">
                    <a:extLst>
                      <a:ext uri="{FF2B5EF4-FFF2-40B4-BE49-F238E27FC236}">
                        <a16:creationId xmlns:a16="http://schemas.microsoft.com/office/drawing/2014/main" id="{A219C7CD-FD71-44BD-B5D8-689FE8C1A2F3}"/>
                      </a:ext>
                    </a:extLst>
                  </p:cNvPr>
                  <p:cNvSpPr/>
                  <p:nvPr/>
                </p:nvSpPr>
                <p:spPr>
                  <a:xfrm>
                    <a:off x="5367020" y="5420827"/>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17" name="Freeform: Shape 316">
                    <a:extLst>
                      <a:ext uri="{FF2B5EF4-FFF2-40B4-BE49-F238E27FC236}">
                        <a16:creationId xmlns:a16="http://schemas.microsoft.com/office/drawing/2014/main" id="{C202ABF7-3D8F-4F41-A920-D04DA29D835C}"/>
                      </a:ext>
                    </a:extLst>
                  </p:cNvPr>
                  <p:cNvSpPr/>
                  <p:nvPr/>
                </p:nvSpPr>
                <p:spPr>
                  <a:xfrm>
                    <a:off x="5454636" y="5420817"/>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sp>
                <p:nvSpPr>
                  <p:cNvPr id="318" name="Freeform: Shape 317">
                    <a:extLst>
                      <a:ext uri="{FF2B5EF4-FFF2-40B4-BE49-F238E27FC236}">
                        <a16:creationId xmlns:a16="http://schemas.microsoft.com/office/drawing/2014/main" id="{972F5E79-F8CF-4AFD-81C8-6963A7E9BDB7}"/>
                      </a:ext>
                    </a:extLst>
                  </p:cNvPr>
                  <p:cNvSpPr/>
                  <p:nvPr/>
                </p:nvSpPr>
                <p:spPr>
                  <a:xfrm>
                    <a:off x="5542251" y="5420817"/>
                    <a:ext cx="38940" cy="38930"/>
                  </a:xfrm>
                  <a:custGeom>
                    <a:avLst/>
                    <a:gdLst>
                      <a:gd name="connsiteX0" fmla="*/ 0 w 38940"/>
                      <a:gd name="connsiteY0" fmla="*/ 0 h 38930"/>
                      <a:gd name="connsiteX1" fmla="*/ 38940 w 38940"/>
                      <a:gd name="connsiteY1" fmla="*/ 0 h 38930"/>
                      <a:gd name="connsiteX2" fmla="*/ 38940 w 38940"/>
                      <a:gd name="connsiteY2" fmla="*/ 38930 h 38930"/>
                      <a:gd name="connsiteX3" fmla="*/ 0 w 38940"/>
                      <a:gd name="connsiteY3" fmla="*/ 38930 h 38930"/>
                    </a:gdLst>
                    <a:ahLst/>
                    <a:cxnLst>
                      <a:cxn ang="0">
                        <a:pos x="connsiteX0" y="connsiteY0"/>
                      </a:cxn>
                      <a:cxn ang="0">
                        <a:pos x="connsiteX1" y="connsiteY1"/>
                      </a:cxn>
                      <a:cxn ang="0">
                        <a:pos x="connsiteX2" y="connsiteY2"/>
                      </a:cxn>
                      <a:cxn ang="0">
                        <a:pos x="connsiteX3" y="connsiteY3"/>
                      </a:cxn>
                    </a:cxnLst>
                    <a:rect l="l" t="t" r="r" b="b"/>
                    <a:pathLst>
                      <a:path w="38940" h="38930">
                        <a:moveTo>
                          <a:pt x="0" y="0"/>
                        </a:moveTo>
                        <a:lnTo>
                          <a:pt x="38940" y="0"/>
                        </a:lnTo>
                        <a:lnTo>
                          <a:pt x="38940" y="38930"/>
                        </a:lnTo>
                        <a:lnTo>
                          <a:pt x="0" y="38930"/>
                        </a:lnTo>
                        <a:close/>
                      </a:path>
                    </a:pathLst>
                  </a:custGeom>
                  <a:solidFill>
                    <a:srgbClr val="717074"/>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grpSp>
          </p:grpSp>
          <p:sp>
            <p:nvSpPr>
              <p:cNvPr id="292" name="Freeform: Shape 291">
                <a:extLst>
                  <a:ext uri="{FF2B5EF4-FFF2-40B4-BE49-F238E27FC236}">
                    <a16:creationId xmlns:a16="http://schemas.microsoft.com/office/drawing/2014/main" id="{4027A5CA-FBA9-4C29-A0B3-4E06646A9C38}"/>
                  </a:ext>
                </a:extLst>
              </p:cNvPr>
              <p:cNvSpPr/>
              <p:nvPr/>
            </p:nvSpPr>
            <p:spPr>
              <a:xfrm>
                <a:off x="5279405" y="5111391"/>
                <a:ext cx="798274" cy="655986"/>
              </a:xfrm>
              <a:custGeom>
                <a:avLst/>
                <a:gdLst>
                  <a:gd name="connsiteX0" fmla="*/ 778804 w 798274"/>
                  <a:gd name="connsiteY0" fmla="*/ 256850 h 655986"/>
                  <a:gd name="connsiteX1" fmla="*/ 525693 w 798274"/>
                  <a:gd name="connsiteY1" fmla="*/ 256850 h 655986"/>
                  <a:gd name="connsiteX2" fmla="*/ 525693 w 798274"/>
                  <a:gd name="connsiteY2" fmla="*/ 221141 h 655986"/>
                  <a:gd name="connsiteX3" fmla="*/ 529743 w 798274"/>
                  <a:gd name="connsiteY3" fmla="*/ 225201 h 655986"/>
                  <a:gd name="connsiteX4" fmla="*/ 580462 w 798274"/>
                  <a:gd name="connsiteY4" fmla="*/ 173965 h 655986"/>
                  <a:gd name="connsiteX5" fmla="*/ 399137 w 798274"/>
                  <a:gd name="connsiteY5" fmla="*/ 0 h 655986"/>
                  <a:gd name="connsiteX6" fmla="*/ 213860 w 798274"/>
                  <a:gd name="connsiteY6" fmla="*/ 176935 h 655986"/>
                  <a:gd name="connsiteX7" fmla="*/ 265514 w 798274"/>
                  <a:gd name="connsiteY7" fmla="*/ 228258 h 655986"/>
                  <a:gd name="connsiteX8" fmla="*/ 272581 w 798274"/>
                  <a:gd name="connsiteY8" fmla="*/ 221180 h 655986"/>
                  <a:gd name="connsiteX9" fmla="*/ 272581 w 798274"/>
                  <a:gd name="connsiteY9" fmla="*/ 256850 h 655986"/>
                  <a:gd name="connsiteX10" fmla="*/ 0 w 798274"/>
                  <a:gd name="connsiteY10" fmla="*/ 256850 h 655986"/>
                  <a:gd name="connsiteX11" fmla="*/ 0 w 798274"/>
                  <a:gd name="connsiteY11" fmla="*/ 276320 h 655986"/>
                  <a:gd name="connsiteX12" fmla="*/ 19470 w 798274"/>
                  <a:gd name="connsiteY12" fmla="*/ 276320 h 655986"/>
                  <a:gd name="connsiteX13" fmla="*/ 19470 w 798274"/>
                  <a:gd name="connsiteY13" fmla="*/ 655987 h 655986"/>
                  <a:gd name="connsiteX14" fmla="*/ 778804 w 798274"/>
                  <a:gd name="connsiteY14" fmla="*/ 655987 h 655986"/>
                  <a:gd name="connsiteX15" fmla="*/ 778804 w 798274"/>
                  <a:gd name="connsiteY15" fmla="*/ 276320 h 655986"/>
                  <a:gd name="connsiteX16" fmla="*/ 798274 w 798274"/>
                  <a:gd name="connsiteY16" fmla="*/ 276320 h 655986"/>
                  <a:gd name="connsiteX17" fmla="*/ 798274 w 798274"/>
                  <a:gd name="connsiteY17" fmla="*/ 256850 h 655986"/>
                  <a:gd name="connsiteX18" fmla="*/ 265465 w 798274"/>
                  <a:gd name="connsiteY18" fmla="*/ 200756 h 655986"/>
                  <a:gd name="connsiteX19" fmla="*/ 241760 w 798274"/>
                  <a:gd name="connsiteY19" fmla="*/ 177207 h 655986"/>
                  <a:gd name="connsiteX20" fmla="*/ 399137 w 798274"/>
                  <a:gd name="connsiteY20" fmla="*/ 26947 h 655986"/>
                  <a:gd name="connsiteX21" fmla="*/ 552727 w 798274"/>
                  <a:gd name="connsiteY21" fmla="*/ 174326 h 655986"/>
                  <a:gd name="connsiteX22" fmla="*/ 529704 w 798274"/>
                  <a:gd name="connsiteY22" fmla="*/ 197592 h 655986"/>
                  <a:gd name="connsiteX23" fmla="*/ 525693 w 798274"/>
                  <a:gd name="connsiteY23" fmla="*/ 193572 h 655986"/>
                  <a:gd name="connsiteX24" fmla="*/ 525693 w 798274"/>
                  <a:gd name="connsiteY24" fmla="*/ 193572 h 655986"/>
                  <a:gd name="connsiteX25" fmla="*/ 399137 w 798274"/>
                  <a:gd name="connsiteY25" fmla="*/ 67016 h 655986"/>
                  <a:gd name="connsiteX26" fmla="*/ 272581 w 798274"/>
                  <a:gd name="connsiteY26" fmla="*/ 193572 h 655986"/>
                  <a:gd name="connsiteX27" fmla="*/ 272581 w 798274"/>
                  <a:gd name="connsiteY27" fmla="*/ 193659 h 655986"/>
                  <a:gd name="connsiteX28" fmla="*/ 369932 w 798274"/>
                  <a:gd name="connsiteY28" fmla="*/ 636517 h 655986"/>
                  <a:gd name="connsiteX29" fmla="*/ 369932 w 798274"/>
                  <a:gd name="connsiteY29" fmla="*/ 519696 h 655986"/>
                  <a:gd name="connsiteX30" fmla="*/ 428342 w 798274"/>
                  <a:gd name="connsiteY30" fmla="*/ 519696 h 655986"/>
                  <a:gd name="connsiteX31" fmla="*/ 428342 w 798274"/>
                  <a:gd name="connsiteY31" fmla="*/ 636517 h 655986"/>
                  <a:gd name="connsiteX32" fmla="*/ 759334 w 798274"/>
                  <a:gd name="connsiteY32" fmla="*/ 636517 h 655986"/>
                  <a:gd name="connsiteX33" fmla="*/ 447812 w 798274"/>
                  <a:gd name="connsiteY33" fmla="*/ 636517 h 655986"/>
                  <a:gd name="connsiteX34" fmla="*/ 447812 w 798274"/>
                  <a:gd name="connsiteY34" fmla="*/ 500226 h 655986"/>
                  <a:gd name="connsiteX35" fmla="*/ 350462 w 798274"/>
                  <a:gd name="connsiteY35" fmla="*/ 500226 h 655986"/>
                  <a:gd name="connsiteX36" fmla="*/ 350462 w 798274"/>
                  <a:gd name="connsiteY36" fmla="*/ 636517 h 655986"/>
                  <a:gd name="connsiteX37" fmla="*/ 38940 w 798274"/>
                  <a:gd name="connsiteY37" fmla="*/ 636517 h 655986"/>
                  <a:gd name="connsiteX38" fmla="*/ 38940 w 798274"/>
                  <a:gd name="connsiteY38" fmla="*/ 276320 h 655986"/>
                  <a:gd name="connsiteX39" fmla="*/ 292052 w 798274"/>
                  <a:gd name="connsiteY39" fmla="*/ 276320 h 655986"/>
                  <a:gd name="connsiteX40" fmla="*/ 292052 w 798274"/>
                  <a:gd name="connsiteY40" fmla="*/ 201701 h 655986"/>
                  <a:gd name="connsiteX41" fmla="*/ 305106 w 798274"/>
                  <a:gd name="connsiteY41" fmla="*/ 188646 h 655986"/>
                  <a:gd name="connsiteX42" fmla="*/ 305106 w 798274"/>
                  <a:gd name="connsiteY42" fmla="*/ 188646 h 655986"/>
                  <a:gd name="connsiteX43" fmla="*/ 399137 w 798274"/>
                  <a:gd name="connsiteY43" fmla="*/ 94488 h 655986"/>
                  <a:gd name="connsiteX44" fmla="*/ 484611 w 798274"/>
                  <a:gd name="connsiteY44" fmla="*/ 179982 h 655986"/>
                  <a:gd name="connsiteX45" fmla="*/ 484611 w 798274"/>
                  <a:gd name="connsiteY45" fmla="*/ 179982 h 655986"/>
                  <a:gd name="connsiteX46" fmla="*/ 506223 w 798274"/>
                  <a:gd name="connsiteY46" fmla="*/ 201681 h 655986"/>
                  <a:gd name="connsiteX47" fmla="*/ 506223 w 798274"/>
                  <a:gd name="connsiteY47" fmla="*/ 276320 h 655986"/>
                  <a:gd name="connsiteX48" fmla="*/ 759334 w 798274"/>
                  <a:gd name="connsiteY48" fmla="*/ 276320 h 65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98274" h="655986">
                    <a:moveTo>
                      <a:pt x="778804" y="256850"/>
                    </a:moveTo>
                    <a:lnTo>
                      <a:pt x="525693" y="256850"/>
                    </a:lnTo>
                    <a:lnTo>
                      <a:pt x="525693" y="221141"/>
                    </a:lnTo>
                    <a:lnTo>
                      <a:pt x="529743" y="225201"/>
                    </a:lnTo>
                    <a:lnTo>
                      <a:pt x="580462" y="173965"/>
                    </a:lnTo>
                    <a:lnTo>
                      <a:pt x="399137" y="0"/>
                    </a:lnTo>
                    <a:lnTo>
                      <a:pt x="213860" y="176935"/>
                    </a:lnTo>
                    <a:lnTo>
                      <a:pt x="265514" y="228258"/>
                    </a:lnTo>
                    <a:lnTo>
                      <a:pt x="272581" y="221180"/>
                    </a:lnTo>
                    <a:lnTo>
                      <a:pt x="272581" y="256850"/>
                    </a:lnTo>
                    <a:lnTo>
                      <a:pt x="0" y="256850"/>
                    </a:lnTo>
                    <a:lnTo>
                      <a:pt x="0" y="276320"/>
                    </a:lnTo>
                    <a:lnTo>
                      <a:pt x="19470" y="276320"/>
                    </a:lnTo>
                    <a:lnTo>
                      <a:pt x="19470" y="655987"/>
                    </a:lnTo>
                    <a:lnTo>
                      <a:pt x="778804" y="655987"/>
                    </a:lnTo>
                    <a:lnTo>
                      <a:pt x="778804" y="276320"/>
                    </a:lnTo>
                    <a:lnTo>
                      <a:pt x="798274" y="276320"/>
                    </a:lnTo>
                    <a:lnTo>
                      <a:pt x="798274" y="256850"/>
                    </a:lnTo>
                    <a:close/>
                    <a:moveTo>
                      <a:pt x="265465" y="200756"/>
                    </a:moveTo>
                    <a:lnTo>
                      <a:pt x="241760" y="177207"/>
                    </a:lnTo>
                    <a:lnTo>
                      <a:pt x="399137" y="26947"/>
                    </a:lnTo>
                    <a:lnTo>
                      <a:pt x="552727" y="174326"/>
                    </a:lnTo>
                    <a:lnTo>
                      <a:pt x="529704" y="197592"/>
                    </a:lnTo>
                    <a:lnTo>
                      <a:pt x="525693" y="193572"/>
                    </a:lnTo>
                    <a:lnTo>
                      <a:pt x="525693" y="193572"/>
                    </a:lnTo>
                    <a:lnTo>
                      <a:pt x="399137" y="67016"/>
                    </a:lnTo>
                    <a:lnTo>
                      <a:pt x="272581" y="193572"/>
                    </a:lnTo>
                    <a:lnTo>
                      <a:pt x="272581" y="193659"/>
                    </a:lnTo>
                    <a:close/>
                    <a:moveTo>
                      <a:pt x="369932" y="636517"/>
                    </a:moveTo>
                    <a:lnTo>
                      <a:pt x="369932" y="519696"/>
                    </a:lnTo>
                    <a:lnTo>
                      <a:pt x="428342" y="519696"/>
                    </a:lnTo>
                    <a:lnTo>
                      <a:pt x="428342" y="636517"/>
                    </a:lnTo>
                    <a:close/>
                    <a:moveTo>
                      <a:pt x="759334" y="636517"/>
                    </a:moveTo>
                    <a:lnTo>
                      <a:pt x="447812" y="636517"/>
                    </a:lnTo>
                    <a:lnTo>
                      <a:pt x="447812" y="500226"/>
                    </a:lnTo>
                    <a:lnTo>
                      <a:pt x="350462" y="500226"/>
                    </a:lnTo>
                    <a:lnTo>
                      <a:pt x="350462" y="636517"/>
                    </a:lnTo>
                    <a:lnTo>
                      <a:pt x="38940" y="636517"/>
                    </a:lnTo>
                    <a:lnTo>
                      <a:pt x="38940" y="276320"/>
                    </a:lnTo>
                    <a:lnTo>
                      <a:pt x="292052" y="276320"/>
                    </a:lnTo>
                    <a:lnTo>
                      <a:pt x="292052" y="201701"/>
                    </a:lnTo>
                    <a:lnTo>
                      <a:pt x="305106" y="188646"/>
                    </a:lnTo>
                    <a:lnTo>
                      <a:pt x="305106" y="188646"/>
                    </a:lnTo>
                    <a:lnTo>
                      <a:pt x="399137" y="94488"/>
                    </a:lnTo>
                    <a:lnTo>
                      <a:pt x="484611" y="179982"/>
                    </a:lnTo>
                    <a:lnTo>
                      <a:pt x="484611" y="179982"/>
                    </a:lnTo>
                    <a:lnTo>
                      <a:pt x="506223" y="201681"/>
                    </a:lnTo>
                    <a:lnTo>
                      <a:pt x="506223" y="276320"/>
                    </a:lnTo>
                    <a:lnTo>
                      <a:pt x="759334" y="276320"/>
                    </a:lnTo>
                    <a:close/>
                  </a:path>
                </a:pathLst>
              </a:custGeom>
              <a:solidFill>
                <a:schemeClr val="tx1"/>
              </a:solidFill>
              <a:ln w="97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17074"/>
                  </a:solidFill>
                  <a:effectLst/>
                  <a:uLnTx/>
                  <a:uFillTx/>
                  <a:latin typeface="Metropolis"/>
                  <a:ea typeface="+mn-ea"/>
                  <a:cs typeface="+mn-cs"/>
                </a:endParaRPr>
              </a:p>
            </p:txBody>
          </p:sp>
        </p:grpSp>
      </p:grpSp>
      <p:sp>
        <p:nvSpPr>
          <p:cNvPr id="1472" name="Google Shape;1472;p6"/>
          <p:cNvSpPr/>
          <p:nvPr/>
        </p:nvSpPr>
        <p:spPr>
          <a:xfrm>
            <a:off x="4079928" y="2191556"/>
            <a:ext cx="889366" cy="889366"/>
          </a:xfrm>
          <a:custGeom>
            <a:avLst/>
            <a:gdLst/>
            <a:ahLst/>
            <a:cxnLst/>
            <a:rect l="l" t="t" r="r" b="b"/>
            <a:pathLst>
              <a:path w="796356" h="796356" extrusionOk="0">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nvGrpSpPr>
          <p:cNvPr id="12" name="Group 11">
            <a:extLst>
              <a:ext uri="{FF2B5EF4-FFF2-40B4-BE49-F238E27FC236}">
                <a16:creationId xmlns:a16="http://schemas.microsoft.com/office/drawing/2014/main" id="{90BF78E8-6284-4C0A-8980-A0E42E7CBB59}"/>
              </a:ext>
            </a:extLst>
          </p:cNvPr>
          <p:cNvGrpSpPr/>
          <p:nvPr/>
        </p:nvGrpSpPr>
        <p:grpSpPr>
          <a:xfrm>
            <a:off x="6482853" y="1074158"/>
            <a:ext cx="889366" cy="889366"/>
            <a:chOff x="5567547" y="1073924"/>
            <a:chExt cx="889366" cy="889366"/>
          </a:xfrm>
        </p:grpSpPr>
        <p:sp>
          <p:nvSpPr>
            <p:cNvPr id="1528" name="Google Shape;1528;p6"/>
            <p:cNvSpPr/>
            <p:nvPr/>
          </p:nvSpPr>
          <p:spPr>
            <a:xfrm>
              <a:off x="5567547" y="1073924"/>
              <a:ext cx="889366" cy="889366"/>
            </a:xfrm>
            <a:custGeom>
              <a:avLst/>
              <a:gdLst/>
              <a:ahLst/>
              <a:cxnLst/>
              <a:rect l="l" t="t" r="r" b="b"/>
              <a:pathLst>
                <a:path w="796356" h="796356" extrusionOk="0">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pic>
          <p:nvPicPr>
            <p:cNvPr id="1530" name="Google Shape;1530;p6" descr="A picture containing bird&#10;&#10;Description automatically generated"/>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5674486" y="1372521"/>
              <a:ext cx="702730" cy="284890"/>
            </a:xfrm>
            <a:prstGeom prst="rect">
              <a:avLst/>
            </a:prstGeom>
            <a:noFill/>
            <a:ln>
              <a:noFill/>
            </a:ln>
          </p:spPr>
        </p:pic>
      </p:grpSp>
      <p:grpSp>
        <p:nvGrpSpPr>
          <p:cNvPr id="14" name="Group 13">
            <a:extLst>
              <a:ext uri="{FF2B5EF4-FFF2-40B4-BE49-F238E27FC236}">
                <a16:creationId xmlns:a16="http://schemas.microsoft.com/office/drawing/2014/main" id="{741882D1-E7A9-4C9E-87E3-59F77591948F}"/>
              </a:ext>
            </a:extLst>
          </p:cNvPr>
          <p:cNvGrpSpPr/>
          <p:nvPr/>
        </p:nvGrpSpPr>
        <p:grpSpPr>
          <a:xfrm>
            <a:off x="5028059" y="3116707"/>
            <a:ext cx="1971162" cy="1856079"/>
            <a:chOff x="5028059" y="3116707"/>
            <a:chExt cx="1971162" cy="1856079"/>
          </a:xfrm>
        </p:grpSpPr>
        <p:sp>
          <p:nvSpPr>
            <p:cNvPr id="1430" name="Google Shape;1430;p6"/>
            <p:cNvSpPr/>
            <p:nvPr/>
          </p:nvSpPr>
          <p:spPr>
            <a:xfrm>
              <a:off x="6072644" y="4034297"/>
              <a:ext cx="13276" cy="29205"/>
            </a:xfrm>
            <a:custGeom>
              <a:avLst/>
              <a:gdLst/>
              <a:ahLst/>
              <a:cxnLst/>
              <a:rect l="l" t="t" r="r" b="b"/>
              <a:pathLst>
                <a:path w="2" h="4" extrusionOk="0">
                  <a:moveTo>
                    <a:pt x="1" y="4"/>
                  </a:moveTo>
                  <a:cubicBezTo>
                    <a:pt x="1" y="4"/>
                    <a:pt x="1" y="4"/>
                    <a:pt x="1" y="3"/>
                  </a:cubicBezTo>
                  <a:cubicBezTo>
                    <a:pt x="1" y="3"/>
                    <a:pt x="1" y="3"/>
                    <a:pt x="1" y="3"/>
                  </a:cubicBezTo>
                  <a:cubicBezTo>
                    <a:pt x="1" y="3"/>
                    <a:pt x="1" y="3"/>
                    <a:pt x="1"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2"/>
                  </a:cubicBezTo>
                  <a:cubicBezTo>
                    <a:pt x="2" y="2"/>
                    <a:pt x="2" y="2"/>
                    <a:pt x="2" y="1"/>
                  </a:cubicBezTo>
                  <a:cubicBezTo>
                    <a:pt x="2" y="1"/>
                    <a:pt x="2" y="1"/>
                    <a:pt x="2" y="1"/>
                  </a:cubicBezTo>
                  <a:cubicBezTo>
                    <a:pt x="2" y="1"/>
                    <a:pt x="2" y="1"/>
                    <a:pt x="2" y="1"/>
                  </a:cubicBezTo>
                  <a:cubicBezTo>
                    <a:pt x="2" y="1"/>
                    <a:pt x="2" y="1"/>
                    <a:pt x="2" y="1"/>
                  </a:cubicBezTo>
                  <a:cubicBezTo>
                    <a:pt x="2" y="1"/>
                    <a:pt x="2" y="1"/>
                    <a:pt x="2" y="1"/>
                  </a:cubicBezTo>
                  <a:cubicBezTo>
                    <a:pt x="2" y="1"/>
                    <a:pt x="2" y="1"/>
                    <a:pt x="2" y="0"/>
                  </a:cubicBezTo>
                  <a:cubicBezTo>
                    <a:pt x="2" y="0"/>
                    <a:pt x="2" y="0"/>
                    <a:pt x="2" y="0"/>
                  </a:cubicBezTo>
                  <a:cubicBezTo>
                    <a:pt x="2" y="0"/>
                    <a:pt x="2" y="0"/>
                    <a:pt x="2" y="0"/>
                  </a:cubicBezTo>
                  <a:cubicBezTo>
                    <a:pt x="2" y="0"/>
                    <a:pt x="2" y="0"/>
                    <a:pt x="2" y="0"/>
                  </a:cubicBezTo>
                  <a:cubicBezTo>
                    <a:pt x="2" y="0"/>
                    <a:pt x="2"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2"/>
                    <a:pt x="1" y="2"/>
                    <a:pt x="1" y="2"/>
                  </a:cubicBezTo>
                  <a:cubicBezTo>
                    <a:pt x="1" y="2"/>
                    <a:pt x="1" y="2"/>
                    <a:pt x="1" y="2"/>
                  </a:cubicBezTo>
                  <a:cubicBezTo>
                    <a:pt x="1" y="2"/>
                    <a:pt x="1"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1" y="4"/>
                    <a:pt x="1" y="4"/>
                    <a:pt x="1" y="4"/>
                  </a:cubicBezTo>
                  <a:cubicBezTo>
                    <a:pt x="1" y="4"/>
                    <a:pt x="1" y="4"/>
                    <a:pt x="1" y="4"/>
                  </a:cubicBezTo>
                  <a:cubicBezTo>
                    <a:pt x="1" y="4"/>
                    <a:pt x="1" y="4"/>
                    <a:pt x="1" y="4"/>
                  </a:cubicBezTo>
                  <a:cubicBezTo>
                    <a:pt x="1" y="4"/>
                    <a:pt x="1" y="4"/>
                    <a:pt x="1" y="4"/>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31" name="Google Shape;1431;p6"/>
            <p:cNvSpPr/>
            <p:nvPr/>
          </p:nvSpPr>
          <p:spPr>
            <a:xfrm>
              <a:off x="5294747" y="375818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32" name="Google Shape;1432;p6"/>
            <p:cNvSpPr/>
            <p:nvPr/>
          </p:nvSpPr>
          <p:spPr>
            <a:xfrm>
              <a:off x="5252268" y="3742254"/>
              <a:ext cx="5310" cy="0"/>
            </a:xfrm>
            <a:custGeom>
              <a:avLst/>
              <a:gdLst/>
              <a:ahLst/>
              <a:cxnLst/>
              <a:rect l="l" t="t" r="r" b="b"/>
              <a:pathLst>
                <a:path w="1"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33" name="Google Shape;1433;p6"/>
            <p:cNvSpPr/>
            <p:nvPr/>
          </p:nvSpPr>
          <p:spPr>
            <a:xfrm>
              <a:off x="5281471" y="3750219"/>
              <a:ext cx="0" cy="7966"/>
            </a:xfrm>
            <a:custGeom>
              <a:avLst/>
              <a:gdLst/>
              <a:ahLst/>
              <a:cxnLst/>
              <a:rect l="l" t="t" r="r" b="b"/>
              <a:pathLst>
                <a:path w="120000" h="1" extrusionOk="0">
                  <a:moveTo>
                    <a:pt x="0" y="0"/>
                  </a:move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34" name="Google Shape;1434;p6"/>
            <p:cNvSpPr/>
            <p:nvPr/>
          </p:nvSpPr>
          <p:spPr>
            <a:xfrm>
              <a:off x="5252268" y="3728980"/>
              <a:ext cx="13276" cy="5310"/>
            </a:xfrm>
            <a:custGeom>
              <a:avLst/>
              <a:gdLst/>
              <a:ahLst/>
              <a:cxnLst/>
              <a:rect l="l" t="t" r="r" b="b"/>
              <a:pathLst>
                <a:path w="2" h="1" extrusionOk="0">
                  <a:moveTo>
                    <a:pt x="2" y="1"/>
                  </a:moveTo>
                  <a:cubicBezTo>
                    <a:pt x="2" y="1"/>
                    <a:pt x="2" y="1"/>
                    <a:pt x="2" y="1"/>
                  </a:cubicBezTo>
                  <a:cubicBezTo>
                    <a:pt x="2" y="1"/>
                    <a:pt x="2" y="1"/>
                    <a:pt x="2" y="0"/>
                  </a:cubicBezTo>
                  <a:cubicBezTo>
                    <a:pt x="2" y="0"/>
                    <a:pt x="2" y="0"/>
                    <a:pt x="2" y="0"/>
                  </a:cubicBezTo>
                  <a:cubicBezTo>
                    <a:pt x="2" y="0"/>
                    <a:pt x="2" y="0"/>
                    <a:pt x="2"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1"/>
                    <a:pt x="0" y="1"/>
                    <a:pt x="0" y="1"/>
                  </a:cubicBezTo>
                  <a:cubicBezTo>
                    <a:pt x="0" y="1"/>
                    <a:pt x="0"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2" y="1"/>
                  </a:cubicBezTo>
                  <a:cubicBezTo>
                    <a:pt x="2" y="1"/>
                    <a:pt x="2" y="1"/>
                    <a:pt x="2" y="1"/>
                  </a:cubicBezTo>
                  <a:cubicBezTo>
                    <a:pt x="2" y="1"/>
                    <a:pt x="2" y="1"/>
                    <a:pt x="2"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435" name="Google Shape;1435;p6"/>
            <p:cNvSpPr/>
            <p:nvPr/>
          </p:nvSpPr>
          <p:spPr>
            <a:xfrm>
              <a:off x="5257578" y="3728980"/>
              <a:ext cx="23895" cy="21240"/>
            </a:xfrm>
            <a:custGeom>
              <a:avLst/>
              <a:gdLst/>
              <a:ahLst/>
              <a:cxnLst/>
              <a:rect l="l" t="t" r="r" b="b"/>
              <a:pathLst>
                <a:path w="3" h="3" extrusionOk="0">
                  <a:moveTo>
                    <a:pt x="2" y="1"/>
                  </a:moveTo>
                  <a:cubicBezTo>
                    <a:pt x="2" y="1"/>
                    <a:pt x="2" y="1"/>
                    <a:pt x="2" y="1"/>
                  </a:cubicBezTo>
                  <a:cubicBezTo>
                    <a:pt x="2" y="1"/>
                    <a:pt x="2" y="1"/>
                    <a:pt x="2" y="1"/>
                  </a:cubicBezTo>
                  <a:cubicBezTo>
                    <a:pt x="2" y="1"/>
                    <a:pt x="2" y="1"/>
                    <a:pt x="2" y="1"/>
                  </a:cubicBezTo>
                  <a:cubicBezTo>
                    <a:pt x="2" y="1"/>
                    <a:pt x="2" y="1"/>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1" y="0"/>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2"/>
                    <a:pt x="1"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1" y="2"/>
                  </a:cubicBezTo>
                  <a:cubicBezTo>
                    <a:pt x="1" y="2"/>
                    <a:pt x="1" y="2"/>
                    <a:pt x="1"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1"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2"/>
                    <a:pt x="2" y="2"/>
                    <a:pt x="2" y="2"/>
                  </a:cubicBezTo>
                  <a:cubicBezTo>
                    <a:pt x="2" y="2"/>
                    <a:pt x="2" y="2"/>
                    <a:pt x="2" y="2"/>
                  </a:cubicBezTo>
                  <a:cubicBezTo>
                    <a:pt x="2" y="2"/>
                    <a:pt x="2" y="2"/>
                    <a:pt x="2" y="2"/>
                  </a:cubicBezTo>
                  <a:cubicBezTo>
                    <a:pt x="2" y="2"/>
                    <a:pt x="2" y="2"/>
                    <a:pt x="2" y="2"/>
                  </a:cubicBezTo>
                  <a:cubicBezTo>
                    <a:pt x="2" y="2"/>
                    <a:pt x="2" y="2"/>
                    <a:pt x="2" y="3"/>
                  </a:cubicBezTo>
                  <a:cubicBezTo>
                    <a:pt x="2" y="3"/>
                    <a:pt x="2" y="3"/>
                    <a:pt x="2" y="3"/>
                  </a:cubicBezTo>
                  <a:cubicBezTo>
                    <a:pt x="3" y="3"/>
                    <a:pt x="3" y="3"/>
                    <a:pt x="3" y="3"/>
                  </a:cubicBezTo>
                  <a:cubicBezTo>
                    <a:pt x="3" y="3"/>
                    <a:pt x="3" y="3"/>
                    <a:pt x="3" y="3"/>
                  </a:cubicBezTo>
                  <a:cubicBezTo>
                    <a:pt x="3" y="3"/>
                    <a:pt x="3" y="3"/>
                    <a:pt x="3" y="3"/>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2"/>
                    <a:pt x="3" y="2"/>
                  </a:cubicBezTo>
                  <a:cubicBezTo>
                    <a:pt x="3" y="2"/>
                    <a:pt x="3" y="1"/>
                    <a:pt x="3" y="1"/>
                  </a:cubicBezTo>
                  <a:cubicBezTo>
                    <a:pt x="3" y="1"/>
                    <a:pt x="3" y="1"/>
                    <a:pt x="3" y="1"/>
                  </a:cubicBezTo>
                  <a:cubicBezTo>
                    <a:pt x="3" y="1"/>
                    <a:pt x="3" y="1"/>
                    <a:pt x="3" y="1"/>
                  </a:cubicBezTo>
                  <a:cubicBezTo>
                    <a:pt x="3" y="1"/>
                    <a:pt x="3" y="1"/>
                    <a:pt x="3" y="1"/>
                  </a:cubicBezTo>
                  <a:cubicBezTo>
                    <a:pt x="3" y="1"/>
                    <a:pt x="2" y="1"/>
                    <a:pt x="2" y="1"/>
                  </a:cubicBezTo>
                  <a:cubicBezTo>
                    <a:pt x="2" y="1"/>
                    <a:pt x="2" y="1"/>
                    <a:pt x="2" y="1"/>
                  </a:cubicBezTo>
                  <a:close/>
                </a:path>
              </a:pathLst>
            </a:custGeom>
            <a:solidFill>
              <a:srgbClr val="F2F2F2">
                <a:alpha val="77647"/>
              </a:srgbClr>
            </a:solidFill>
            <a:ln>
              <a:noFill/>
            </a:ln>
          </p:spPr>
          <p:txBody>
            <a:bodyPr spcFirstLastPara="1" wrap="square" lIns="91400" tIns="45700" rIns="91400" bIns="45700" anchor="t"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cxnSp>
          <p:nvCxnSpPr>
            <p:cNvPr id="677" name="Straight Arrow Connector 676">
              <a:extLst>
                <a:ext uri="{FF2B5EF4-FFF2-40B4-BE49-F238E27FC236}">
                  <a16:creationId xmlns:a16="http://schemas.microsoft.com/office/drawing/2014/main" id="{EF3C1F56-5995-4D6B-83E6-0701D2A7CD23}"/>
                </a:ext>
              </a:extLst>
            </p:cNvPr>
            <p:cNvCxnSpPr>
              <a:cxnSpLocks/>
            </p:cNvCxnSpPr>
            <p:nvPr/>
          </p:nvCxnSpPr>
          <p:spPr bwMode="gray">
            <a:xfrm>
              <a:off x="6627528" y="4707770"/>
              <a:ext cx="371693" cy="265016"/>
            </a:xfrm>
            <a:prstGeom prst="straightConnector1">
              <a:avLst/>
            </a:prstGeom>
            <a:ln w="12700">
              <a:solidFill>
                <a:schemeClr val="tx1">
                  <a:lumMod val="60000"/>
                  <a:lumOff val="4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538" name="Google Shape;1538;p6"/>
            <p:cNvSpPr txBox="1"/>
            <p:nvPr/>
          </p:nvSpPr>
          <p:spPr>
            <a:xfrm>
              <a:off x="5028059" y="3582837"/>
              <a:ext cx="1842143" cy="1384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a:solidFill>
                    <a:srgbClr val="FFFFFF"/>
                  </a:solidFill>
                  <a:latin typeface="Arial"/>
                  <a:ea typeface="Arial"/>
                  <a:cs typeface="Arial"/>
                  <a:sym typeface="Arial"/>
                </a:rPr>
                <a:t>DATACENTER/HQ</a:t>
              </a:r>
              <a:endParaRPr/>
            </a:p>
          </p:txBody>
        </p:sp>
        <p:grpSp>
          <p:nvGrpSpPr>
            <p:cNvPr id="1539" name="Google Shape;1539;p6"/>
            <p:cNvGrpSpPr/>
            <p:nvPr/>
          </p:nvGrpSpPr>
          <p:grpSpPr>
            <a:xfrm>
              <a:off x="5114614" y="3116707"/>
              <a:ext cx="1703329" cy="1832101"/>
              <a:chOff x="5115946" y="3116626"/>
              <a:chExt cx="1703773" cy="1832578"/>
            </a:xfrm>
          </p:grpSpPr>
          <p:grpSp>
            <p:nvGrpSpPr>
              <p:cNvPr id="1540" name="Google Shape;1540;p6"/>
              <p:cNvGrpSpPr/>
              <p:nvPr/>
            </p:nvGrpSpPr>
            <p:grpSpPr>
              <a:xfrm>
                <a:off x="5115946" y="3245431"/>
                <a:ext cx="1703773" cy="1703773"/>
                <a:chOff x="4517885" y="1297051"/>
                <a:chExt cx="3470796" cy="3470797"/>
              </a:xfrm>
            </p:grpSpPr>
            <p:sp>
              <p:nvSpPr>
                <p:cNvPr id="1541" name="Google Shape;1541;p6"/>
                <p:cNvSpPr/>
                <p:nvPr/>
              </p:nvSpPr>
              <p:spPr>
                <a:xfrm>
                  <a:off x="4517885" y="1297051"/>
                  <a:ext cx="3470796" cy="3470797"/>
                </a:xfrm>
                <a:custGeom>
                  <a:avLst/>
                  <a:gdLst/>
                  <a:ahLst/>
                  <a:cxnLst/>
                  <a:rect l="l" t="t" r="r" b="b"/>
                  <a:pathLst>
                    <a:path w="1745891" h="1745891" extrusionOk="0">
                      <a:moveTo>
                        <a:pt x="1747252" y="873405"/>
                      </a:moveTo>
                      <a:cubicBezTo>
                        <a:pt x="1747252" y="1355519"/>
                        <a:pt x="1356421" y="1746350"/>
                        <a:pt x="874306" y="1746350"/>
                      </a:cubicBezTo>
                      <a:cubicBezTo>
                        <a:pt x="392192" y="1746350"/>
                        <a:pt x="1360" y="1355519"/>
                        <a:pt x="1360" y="873405"/>
                      </a:cubicBezTo>
                      <a:cubicBezTo>
                        <a:pt x="1360" y="391290"/>
                        <a:pt x="392192" y="459"/>
                        <a:pt x="874306" y="459"/>
                      </a:cubicBezTo>
                      <a:cubicBezTo>
                        <a:pt x="1356421" y="459"/>
                        <a:pt x="1747252" y="391290"/>
                        <a:pt x="1747252" y="873405"/>
                      </a:cubicBezTo>
                      <a:close/>
                    </a:path>
                  </a:pathLst>
                </a:custGeom>
                <a:solidFill>
                  <a:schemeClr val="lt1"/>
                </a:solidFill>
                <a:ln w="31750" cap="flat" cmpd="sng">
                  <a:solidFill>
                    <a:srgbClr val="82002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42" name="Google Shape;1542;p6"/>
                <p:cNvSpPr/>
                <p:nvPr/>
              </p:nvSpPr>
              <p:spPr>
                <a:xfrm>
                  <a:off x="4698802" y="1477968"/>
                  <a:ext cx="3108960" cy="3108961"/>
                </a:xfrm>
                <a:custGeom>
                  <a:avLst/>
                  <a:gdLst/>
                  <a:ahLst/>
                  <a:cxnLst/>
                  <a:rect l="l" t="t" r="r" b="b"/>
                  <a:pathLst>
                    <a:path w="1745891" h="1745891" extrusionOk="0">
                      <a:moveTo>
                        <a:pt x="1747252" y="873405"/>
                      </a:moveTo>
                      <a:cubicBezTo>
                        <a:pt x="1747252" y="1355519"/>
                        <a:pt x="1356421" y="1746350"/>
                        <a:pt x="874306" y="1746350"/>
                      </a:cubicBezTo>
                      <a:cubicBezTo>
                        <a:pt x="392192" y="1746350"/>
                        <a:pt x="1360" y="1355519"/>
                        <a:pt x="1360" y="873405"/>
                      </a:cubicBezTo>
                      <a:cubicBezTo>
                        <a:pt x="1360" y="391290"/>
                        <a:pt x="392192" y="459"/>
                        <a:pt x="874306" y="459"/>
                      </a:cubicBezTo>
                      <a:cubicBezTo>
                        <a:pt x="1356421" y="459"/>
                        <a:pt x="1747252" y="391290"/>
                        <a:pt x="1747252" y="87340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pic>
              <p:nvPicPr>
                <p:cNvPr id="1544" name="Google Shape;1544;p6"/>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6199225" y="2429052"/>
                  <a:ext cx="360473" cy="360473"/>
                </a:xfrm>
                <a:prstGeom prst="rect">
                  <a:avLst/>
                </a:prstGeom>
                <a:noFill/>
                <a:ln>
                  <a:noFill/>
                </a:ln>
              </p:spPr>
            </p:pic>
            <p:grpSp>
              <p:nvGrpSpPr>
                <p:cNvPr id="1545" name="Google Shape;1545;p6"/>
                <p:cNvGrpSpPr/>
                <p:nvPr/>
              </p:nvGrpSpPr>
              <p:grpSpPr>
                <a:xfrm>
                  <a:off x="4980892" y="2337456"/>
                  <a:ext cx="736437" cy="666890"/>
                  <a:chOff x="1017374" y="619601"/>
                  <a:chExt cx="2503872" cy="2267425"/>
                </a:xfrm>
              </p:grpSpPr>
              <p:sp>
                <p:nvSpPr>
                  <p:cNvPr id="1546" name="Google Shape;1546;p6"/>
                  <p:cNvSpPr/>
                  <p:nvPr/>
                </p:nvSpPr>
                <p:spPr>
                  <a:xfrm>
                    <a:off x="2266219" y="619601"/>
                    <a:ext cx="879728" cy="879252"/>
                  </a:xfrm>
                  <a:custGeom>
                    <a:avLst/>
                    <a:gdLst/>
                    <a:ahLst/>
                    <a:cxnLst/>
                    <a:rect l="l" t="t" r="r" b="b"/>
                    <a:pathLst>
                      <a:path w="879728" h="879252" extrusionOk="0">
                        <a:moveTo>
                          <a:pt x="439864" y="879253"/>
                        </a:moveTo>
                        <a:cubicBezTo>
                          <a:pt x="682609" y="879253"/>
                          <a:pt x="879466" y="682609"/>
                          <a:pt x="879729" y="439864"/>
                        </a:cubicBezTo>
                        <a:cubicBezTo>
                          <a:pt x="879676" y="196956"/>
                          <a:pt x="682773" y="52"/>
                          <a:pt x="439864" y="0"/>
                        </a:cubicBezTo>
                        <a:cubicBezTo>
                          <a:pt x="196934" y="0"/>
                          <a:pt x="0" y="196934"/>
                          <a:pt x="0" y="439865"/>
                        </a:cubicBezTo>
                        <a:cubicBezTo>
                          <a:pt x="210" y="682631"/>
                          <a:pt x="197098" y="879305"/>
                          <a:pt x="439864" y="879253"/>
                        </a:cubicBezTo>
                        <a:close/>
                        <a:moveTo>
                          <a:pt x="439864" y="49244"/>
                        </a:moveTo>
                        <a:cubicBezTo>
                          <a:pt x="655545" y="49244"/>
                          <a:pt x="830389" y="224088"/>
                          <a:pt x="830389" y="439769"/>
                        </a:cubicBezTo>
                        <a:cubicBezTo>
                          <a:pt x="830389" y="655450"/>
                          <a:pt x="655545" y="830294"/>
                          <a:pt x="439864" y="830294"/>
                        </a:cubicBezTo>
                        <a:cubicBezTo>
                          <a:pt x="224183" y="830294"/>
                          <a:pt x="49339" y="655450"/>
                          <a:pt x="49339" y="439769"/>
                        </a:cubicBezTo>
                        <a:cubicBezTo>
                          <a:pt x="49392" y="224125"/>
                          <a:pt x="224221" y="49339"/>
                          <a:pt x="439864" y="493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47" name="Google Shape;1547;p6"/>
                  <p:cNvSpPr/>
                  <p:nvPr/>
                </p:nvSpPr>
                <p:spPr>
                  <a:xfrm>
                    <a:off x="1964277" y="1586674"/>
                    <a:ext cx="1556969" cy="922686"/>
                  </a:xfrm>
                  <a:custGeom>
                    <a:avLst/>
                    <a:gdLst/>
                    <a:ahLst/>
                    <a:cxnLst/>
                    <a:rect l="l" t="t" r="r" b="b"/>
                    <a:pathLst>
                      <a:path w="1556969" h="922686" extrusionOk="0">
                        <a:moveTo>
                          <a:pt x="1523905" y="353759"/>
                        </a:moveTo>
                        <a:cubicBezTo>
                          <a:pt x="1312259" y="118586"/>
                          <a:pt x="1027367" y="0"/>
                          <a:pt x="741902" y="0"/>
                        </a:cubicBezTo>
                        <a:cubicBezTo>
                          <a:pt x="476441" y="0"/>
                          <a:pt x="210503" y="102584"/>
                          <a:pt x="2381" y="309563"/>
                        </a:cubicBezTo>
                        <a:cubicBezTo>
                          <a:pt x="1539" y="310373"/>
                          <a:pt x="744" y="311232"/>
                          <a:pt x="0" y="312134"/>
                        </a:cubicBezTo>
                        <a:lnTo>
                          <a:pt x="71914" y="312134"/>
                        </a:lnTo>
                        <a:cubicBezTo>
                          <a:pt x="254533" y="143898"/>
                          <a:pt x="493602" y="50262"/>
                          <a:pt x="741902" y="49721"/>
                        </a:cubicBezTo>
                        <a:cubicBezTo>
                          <a:pt x="1026509" y="49721"/>
                          <a:pt x="1291114" y="169545"/>
                          <a:pt x="1486567" y="386620"/>
                        </a:cubicBezTo>
                        <a:cubicBezTo>
                          <a:pt x="1500509" y="402585"/>
                          <a:pt x="1508042" y="423148"/>
                          <a:pt x="1507712" y="444341"/>
                        </a:cubicBezTo>
                        <a:lnTo>
                          <a:pt x="1507712" y="790861"/>
                        </a:lnTo>
                        <a:cubicBezTo>
                          <a:pt x="1507712" y="836105"/>
                          <a:pt x="1473422" y="872966"/>
                          <a:pt x="1431512" y="872966"/>
                        </a:cubicBezTo>
                        <a:lnTo>
                          <a:pt x="659035" y="872966"/>
                        </a:lnTo>
                        <a:lnTo>
                          <a:pt x="659035" y="922687"/>
                        </a:lnTo>
                        <a:lnTo>
                          <a:pt x="1431512" y="922687"/>
                        </a:lnTo>
                        <a:cubicBezTo>
                          <a:pt x="1500759" y="922687"/>
                          <a:pt x="1556957" y="863727"/>
                          <a:pt x="1556957" y="790861"/>
                        </a:cubicBezTo>
                        <a:lnTo>
                          <a:pt x="1556957" y="444341"/>
                        </a:lnTo>
                        <a:cubicBezTo>
                          <a:pt x="1557415" y="411116"/>
                          <a:pt x="1545653" y="378881"/>
                          <a:pt x="1523905" y="3537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48" name="Google Shape;1548;p6"/>
                  <p:cNvSpPr/>
                  <p:nvPr/>
                </p:nvSpPr>
                <p:spPr>
                  <a:xfrm>
                    <a:off x="1155700" y="1896236"/>
                    <a:ext cx="1470278" cy="761714"/>
                  </a:xfrm>
                  <a:custGeom>
                    <a:avLst/>
                    <a:gdLst/>
                    <a:ahLst/>
                    <a:cxnLst/>
                    <a:rect l="l" t="t" r="r" b="b"/>
                    <a:pathLst>
                      <a:path w="1470278" h="761714" extrusionOk="0">
                        <a:moveTo>
                          <a:pt x="50863" y="72390"/>
                        </a:moveTo>
                        <a:cubicBezTo>
                          <a:pt x="50863" y="60554"/>
                          <a:pt x="60459" y="50959"/>
                          <a:pt x="72295" y="50959"/>
                        </a:cubicBezTo>
                        <a:lnTo>
                          <a:pt x="1397984" y="50959"/>
                        </a:lnTo>
                        <a:cubicBezTo>
                          <a:pt x="1409820" y="50959"/>
                          <a:pt x="1419415" y="60554"/>
                          <a:pt x="1419415" y="72390"/>
                        </a:cubicBezTo>
                        <a:lnTo>
                          <a:pt x="1419415" y="761714"/>
                        </a:lnTo>
                        <a:lnTo>
                          <a:pt x="1470279" y="761714"/>
                        </a:lnTo>
                        <a:lnTo>
                          <a:pt x="1470279" y="72390"/>
                        </a:lnTo>
                        <a:cubicBezTo>
                          <a:pt x="1470227" y="32469"/>
                          <a:pt x="1437905" y="105"/>
                          <a:pt x="1397984" y="0"/>
                        </a:cubicBezTo>
                        <a:lnTo>
                          <a:pt x="72295" y="0"/>
                        </a:lnTo>
                        <a:cubicBezTo>
                          <a:pt x="32374" y="105"/>
                          <a:pt x="52" y="32469"/>
                          <a:pt x="0" y="72390"/>
                        </a:cubicBezTo>
                        <a:lnTo>
                          <a:pt x="0" y="761714"/>
                        </a:lnTo>
                        <a:lnTo>
                          <a:pt x="50863" y="76171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49" name="Google Shape;1549;p6"/>
                  <p:cNvSpPr/>
                  <p:nvPr/>
                </p:nvSpPr>
                <p:spPr>
                  <a:xfrm>
                    <a:off x="1017374" y="2698908"/>
                    <a:ext cx="1746453" cy="188118"/>
                  </a:xfrm>
                  <a:custGeom>
                    <a:avLst/>
                    <a:gdLst/>
                    <a:ahLst/>
                    <a:cxnLst/>
                    <a:rect l="l" t="t" r="r" b="b"/>
                    <a:pathLst>
                      <a:path w="1746453" h="188118" extrusionOk="0">
                        <a:moveTo>
                          <a:pt x="1705378" y="0"/>
                        </a:moveTo>
                        <a:lnTo>
                          <a:pt x="1100922" y="0"/>
                        </a:lnTo>
                        <a:lnTo>
                          <a:pt x="1062155" y="31242"/>
                        </a:lnTo>
                        <a:cubicBezTo>
                          <a:pt x="1050916" y="44291"/>
                          <a:pt x="1035294" y="45434"/>
                          <a:pt x="1020245" y="45434"/>
                        </a:cubicBezTo>
                        <a:lnTo>
                          <a:pt x="756402" y="45434"/>
                        </a:lnTo>
                        <a:lnTo>
                          <a:pt x="745353" y="45434"/>
                        </a:lnTo>
                        <a:lnTo>
                          <a:pt x="734876" y="45434"/>
                        </a:lnTo>
                        <a:cubicBezTo>
                          <a:pt x="721497" y="46933"/>
                          <a:pt x="708141" y="42435"/>
                          <a:pt x="698396" y="33147"/>
                        </a:cubicBezTo>
                        <a:lnTo>
                          <a:pt x="654390" y="0"/>
                        </a:lnTo>
                        <a:lnTo>
                          <a:pt x="41170" y="0"/>
                        </a:lnTo>
                        <a:cubicBezTo>
                          <a:pt x="17673" y="828"/>
                          <a:pt x="-727" y="20506"/>
                          <a:pt x="22" y="44005"/>
                        </a:cubicBezTo>
                        <a:lnTo>
                          <a:pt x="22" y="144018"/>
                        </a:lnTo>
                        <a:cubicBezTo>
                          <a:pt x="-728" y="167534"/>
                          <a:pt x="17658" y="187240"/>
                          <a:pt x="41170" y="188119"/>
                        </a:cubicBezTo>
                        <a:lnTo>
                          <a:pt x="1705283" y="188119"/>
                        </a:lnTo>
                        <a:cubicBezTo>
                          <a:pt x="1728795" y="187240"/>
                          <a:pt x="1747181" y="167534"/>
                          <a:pt x="1746431" y="144018"/>
                        </a:cubicBezTo>
                        <a:lnTo>
                          <a:pt x="1746431" y="44006"/>
                        </a:lnTo>
                        <a:cubicBezTo>
                          <a:pt x="1747181" y="20542"/>
                          <a:pt x="1728838" y="879"/>
                          <a:pt x="1705378" y="0"/>
                        </a:cubicBezTo>
                        <a:close/>
                        <a:moveTo>
                          <a:pt x="756402" y="96107"/>
                        </a:moveTo>
                        <a:lnTo>
                          <a:pt x="1020245" y="96107"/>
                        </a:lnTo>
                        <a:cubicBezTo>
                          <a:pt x="1035199" y="96107"/>
                          <a:pt x="1070347" y="96107"/>
                          <a:pt x="1097112" y="68199"/>
                        </a:cubicBezTo>
                        <a:lnTo>
                          <a:pt x="1118924" y="50673"/>
                        </a:lnTo>
                        <a:lnTo>
                          <a:pt x="1695568" y="50673"/>
                        </a:lnTo>
                        <a:lnTo>
                          <a:pt x="1695568" y="136970"/>
                        </a:lnTo>
                        <a:lnTo>
                          <a:pt x="51076" y="136970"/>
                        </a:lnTo>
                        <a:lnTo>
                          <a:pt x="51076" y="50864"/>
                        </a:lnTo>
                        <a:lnTo>
                          <a:pt x="637245" y="50864"/>
                        </a:lnTo>
                        <a:lnTo>
                          <a:pt x="664962" y="71819"/>
                        </a:lnTo>
                        <a:cubicBezTo>
                          <a:pt x="684064" y="89013"/>
                          <a:pt x="709210" y="97920"/>
                          <a:pt x="734876" y="96583"/>
                        </a:cubicBezTo>
                        <a:lnTo>
                          <a:pt x="746877" y="965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grpSp>
              <p:nvGrpSpPr>
                <p:cNvPr id="1550" name="Google Shape;1550;p6"/>
                <p:cNvGrpSpPr/>
                <p:nvPr/>
              </p:nvGrpSpPr>
              <p:grpSpPr>
                <a:xfrm>
                  <a:off x="5581451" y="3669445"/>
                  <a:ext cx="693508" cy="677537"/>
                  <a:chOff x="7769574" y="619601"/>
                  <a:chExt cx="2357920" cy="2303620"/>
                </a:xfrm>
              </p:grpSpPr>
              <p:sp>
                <p:nvSpPr>
                  <p:cNvPr id="1551" name="Google Shape;1551;p6"/>
                  <p:cNvSpPr/>
                  <p:nvPr/>
                </p:nvSpPr>
                <p:spPr>
                  <a:xfrm>
                    <a:off x="8715787" y="1586674"/>
                    <a:ext cx="1411708" cy="922686"/>
                  </a:xfrm>
                  <a:custGeom>
                    <a:avLst/>
                    <a:gdLst/>
                    <a:ahLst/>
                    <a:cxnLst/>
                    <a:rect l="l" t="t" r="r" b="b"/>
                    <a:pathLst>
                      <a:path w="1411708" h="922686" extrusionOk="0">
                        <a:moveTo>
                          <a:pt x="1378458" y="353759"/>
                        </a:moveTo>
                        <a:cubicBezTo>
                          <a:pt x="1166527" y="118586"/>
                          <a:pt x="881920" y="0"/>
                          <a:pt x="596455" y="0"/>
                        </a:cubicBezTo>
                        <a:cubicBezTo>
                          <a:pt x="382810" y="296"/>
                          <a:pt x="174480" y="66634"/>
                          <a:pt x="0" y="189928"/>
                        </a:cubicBezTo>
                        <a:lnTo>
                          <a:pt x="90964" y="189929"/>
                        </a:lnTo>
                        <a:cubicBezTo>
                          <a:pt x="243632" y="98225"/>
                          <a:pt x="418363" y="49760"/>
                          <a:pt x="596455" y="49721"/>
                        </a:cubicBezTo>
                        <a:cubicBezTo>
                          <a:pt x="881063" y="49721"/>
                          <a:pt x="1145667" y="169545"/>
                          <a:pt x="1341025" y="386620"/>
                        </a:cubicBezTo>
                        <a:cubicBezTo>
                          <a:pt x="1354766" y="402465"/>
                          <a:pt x="1362221" y="422798"/>
                          <a:pt x="1361980" y="443770"/>
                        </a:cubicBezTo>
                        <a:lnTo>
                          <a:pt x="1361980" y="790861"/>
                        </a:lnTo>
                        <a:cubicBezTo>
                          <a:pt x="1361980" y="836105"/>
                          <a:pt x="1327976" y="872966"/>
                          <a:pt x="1286256" y="872966"/>
                        </a:cubicBezTo>
                        <a:lnTo>
                          <a:pt x="300704" y="872966"/>
                        </a:lnTo>
                        <a:lnTo>
                          <a:pt x="300704" y="922687"/>
                        </a:lnTo>
                        <a:lnTo>
                          <a:pt x="1286256" y="922687"/>
                        </a:lnTo>
                        <a:cubicBezTo>
                          <a:pt x="1355503" y="922687"/>
                          <a:pt x="1411700" y="863727"/>
                          <a:pt x="1411700" y="790861"/>
                        </a:cubicBezTo>
                        <a:lnTo>
                          <a:pt x="1411700" y="444341"/>
                        </a:lnTo>
                        <a:cubicBezTo>
                          <a:pt x="1412062" y="411099"/>
                          <a:pt x="1400236" y="378876"/>
                          <a:pt x="1378458" y="3537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52" name="Google Shape;1552;p6"/>
                  <p:cNvSpPr/>
                  <p:nvPr/>
                </p:nvSpPr>
                <p:spPr>
                  <a:xfrm>
                    <a:off x="8872664" y="619601"/>
                    <a:ext cx="879348" cy="879252"/>
                  </a:xfrm>
                  <a:custGeom>
                    <a:avLst/>
                    <a:gdLst/>
                    <a:ahLst/>
                    <a:cxnLst/>
                    <a:rect l="l" t="t" r="r" b="b"/>
                    <a:pathLst>
                      <a:path w="879348" h="879252" extrusionOk="0">
                        <a:moveTo>
                          <a:pt x="439484" y="879253"/>
                        </a:moveTo>
                        <a:cubicBezTo>
                          <a:pt x="682228" y="879253"/>
                          <a:pt x="879085" y="682609"/>
                          <a:pt x="879348" y="439864"/>
                        </a:cubicBezTo>
                        <a:cubicBezTo>
                          <a:pt x="879295" y="196956"/>
                          <a:pt x="682392" y="52"/>
                          <a:pt x="439484" y="0"/>
                        </a:cubicBezTo>
                        <a:cubicBezTo>
                          <a:pt x="196702" y="210"/>
                          <a:pt x="0" y="197083"/>
                          <a:pt x="0" y="439865"/>
                        </a:cubicBezTo>
                        <a:cubicBezTo>
                          <a:pt x="210" y="682482"/>
                          <a:pt x="196866" y="879095"/>
                          <a:pt x="439484" y="879253"/>
                        </a:cubicBezTo>
                        <a:close/>
                        <a:moveTo>
                          <a:pt x="439484" y="49244"/>
                        </a:moveTo>
                        <a:cubicBezTo>
                          <a:pt x="654979" y="49507"/>
                          <a:pt x="829533" y="224274"/>
                          <a:pt x="829533" y="439769"/>
                        </a:cubicBezTo>
                        <a:cubicBezTo>
                          <a:pt x="829533" y="655264"/>
                          <a:pt x="654979" y="830031"/>
                          <a:pt x="439484" y="830294"/>
                        </a:cubicBezTo>
                        <a:cubicBezTo>
                          <a:pt x="223803" y="830294"/>
                          <a:pt x="48959" y="655450"/>
                          <a:pt x="48959" y="439769"/>
                        </a:cubicBezTo>
                        <a:cubicBezTo>
                          <a:pt x="49011" y="224125"/>
                          <a:pt x="223840" y="49339"/>
                          <a:pt x="439484" y="493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53" name="Google Shape;1553;p6"/>
                  <p:cNvSpPr/>
                  <p:nvPr/>
                </p:nvSpPr>
                <p:spPr>
                  <a:xfrm>
                    <a:off x="8155611" y="2650616"/>
                    <a:ext cx="471566" cy="272605"/>
                  </a:xfrm>
                  <a:custGeom>
                    <a:avLst/>
                    <a:gdLst/>
                    <a:ahLst/>
                    <a:cxnLst/>
                    <a:rect l="l" t="t" r="r" b="b"/>
                    <a:pathLst>
                      <a:path w="471566" h="272605" extrusionOk="0">
                        <a:moveTo>
                          <a:pt x="456545" y="207931"/>
                        </a:moveTo>
                        <a:cubicBezTo>
                          <a:pt x="437495" y="194691"/>
                          <a:pt x="391584" y="175927"/>
                          <a:pt x="364914" y="165640"/>
                        </a:cubicBezTo>
                        <a:lnTo>
                          <a:pt x="349007" y="0"/>
                        </a:lnTo>
                        <a:lnTo>
                          <a:pt x="297096" y="0"/>
                        </a:lnTo>
                        <a:lnTo>
                          <a:pt x="316146" y="200692"/>
                        </a:lnTo>
                        <a:lnTo>
                          <a:pt x="316146" y="202216"/>
                        </a:lnTo>
                        <a:lnTo>
                          <a:pt x="331291" y="207836"/>
                        </a:lnTo>
                        <a:cubicBezTo>
                          <a:pt x="339197" y="210788"/>
                          <a:pt x="352055" y="215741"/>
                          <a:pt x="365867" y="221361"/>
                        </a:cubicBezTo>
                        <a:lnTo>
                          <a:pt x="105834" y="221361"/>
                        </a:lnTo>
                        <a:cubicBezTo>
                          <a:pt x="119550" y="215837"/>
                          <a:pt x="132314" y="210788"/>
                          <a:pt x="140315" y="207836"/>
                        </a:cubicBezTo>
                        <a:lnTo>
                          <a:pt x="155078" y="202406"/>
                        </a:lnTo>
                        <a:lnTo>
                          <a:pt x="181844" y="0"/>
                        </a:lnTo>
                        <a:lnTo>
                          <a:pt x="129837" y="0"/>
                        </a:lnTo>
                        <a:lnTo>
                          <a:pt x="107453" y="165449"/>
                        </a:lnTo>
                        <a:cubicBezTo>
                          <a:pt x="80974" y="175736"/>
                          <a:pt x="35254" y="194024"/>
                          <a:pt x="15632" y="207645"/>
                        </a:cubicBezTo>
                        <a:cubicBezTo>
                          <a:pt x="-623" y="218635"/>
                          <a:pt x="-4891" y="240722"/>
                          <a:pt x="6099" y="256977"/>
                        </a:cubicBezTo>
                        <a:cubicBezTo>
                          <a:pt x="12690" y="266724"/>
                          <a:pt x="23678" y="272577"/>
                          <a:pt x="35444" y="272606"/>
                        </a:cubicBezTo>
                        <a:lnTo>
                          <a:pt x="436066" y="272606"/>
                        </a:lnTo>
                        <a:cubicBezTo>
                          <a:pt x="455688" y="272590"/>
                          <a:pt x="471582" y="256671"/>
                          <a:pt x="471566" y="237050"/>
                        </a:cubicBezTo>
                        <a:cubicBezTo>
                          <a:pt x="471557" y="225441"/>
                          <a:pt x="465877" y="214569"/>
                          <a:pt x="456354" y="2079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54" name="Google Shape;1554;p6"/>
                  <p:cNvSpPr/>
                  <p:nvPr/>
                </p:nvSpPr>
                <p:spPr>
                  <a:xfrm>
                    <a:off x="7769574" y="1776602"/>
                    <a:ext cx="1246917" cy="834009"/>
                  </a:xfrm>
                  <a:custGeom>
                    <a:avLst/>
                    <a:gdLst/>
                    <a:ahLst/>
                    <a:cxnLst/>
                    <a:rect l="l" t="t" r="r" b="b"/>
                    <a:pathLst>
                      <a:path w="1246917" h="834009" extrusionOk="0">
                        <a:moveTo>
                          <a:pt x="1170527" y="0"/>
                        </a:moveTo>
                        <a:lnTo>
                          <a:pt x="70961" y="0"/>
                        </a:lnTo>
                        <a:cubicBezTo>
                          <a:pt x="31860" y="-52"/>
                          <a:pt x="105" y="31575"/>
                          <a:pt x="0" y="70676"/>
                        </a:cubicBezTo>
                        <a:lnTo>
                          <a:pt x="0" y="762953"/>
                        </a:lnTo>
                        <a:cubicBezTo>
                          <a:pt x="105" y="802227"/>
                          <a:pt x="31973" y="834009"/>
                          <a:pt x="71247" y="834009"/>
                        </a:cubicBezTo>
                        <a:lnTo>
                          <a:pt x="1173385" y="834009"/>
                        </a:lnTo>
                        <a:cubicBezTo>
                          <a:pt x="1213885" y="834010"/>
                          <a:pt x="1246761" y="801262"/>
                          <a:pt x="1246918" y="760762"/>
                        </a:cubicBezTo>
                        <a:lnTo>
                          <a:pt x="1246918" y="76010"/>
                        </a:lnTo>
                        <a:cubicBezTo>
                          <a:pt x="1246813" y="33926"/>
                          <a:pt x="1212612" y="-105"/>
                          <a:pt x="1170528" y="0"/>
                        </a:cubicBezTo>
                        <a:close/>
                        <a:moveTo>
                          <a:pt x="1195197" y="76200"/>
                        </a:moveTo>
                        <a:lnTo>
                          <a:pt x="1195197" y="760762"/>
                        </a:lnTo>
                        <a:cubicBezTo>
                          <a:pt x="1195250" y="772861"/>
                          <a:pt x="1185484" y="782712"/>
                          <a:pt x="1173385" y="782765"/>
                        </a:cubicBezTo>
                        <a:cubicBezTo>
                          <a:pt x="1173385" y="782765"/>
                          <a:pt x="1173385" y="782765"/>
                          <a:pt x="1173385" y="782765"/>
                        </a:cubicBezTo>
                        <a:lnTo>
                          <a:pt x="71247" y="782765"/>
                        </a:lnTo>
                        <a:cubicBezTo>
                          <a:pt x="60358" y="782712"/>
                          <a:pt x="51573" y="773842"/>
                          <a:pt x="51625" y="762953"/>
                        </a:cubicBezTo>
                        <a:cubicBezTo>
                          <a:pt x="51625" y="762953"/>
                          <a:pt x="51625" y="762953"/>
                          <a:pt x="51625" y="762953"/>
                        </a:cubicBezTo>
                        <a:lnTo>
                          <a:pt x="51625" y="70676"/>
                        </a:lnTo>
                        <a:cubicBezTo>
                          <a:pt x="51625" y="60155"/>
                          <a:pt x="60154" y="51626"/>
                          <a:pt x="70675" y="51626"/>
                        </a:cubicBezTo>
                        <a:lnTo>
                          <a:pt x="1170527" y="51626"/>
                        </a:lnTo>
                        <a:cubicBezTo>
                          <a:pt x="1184020" y="51676"/>
                          <a:pt x="1194989" y="62518"/>
                          <a:pt x="1195197" y="7601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55" name="Google Shape;1555;p6"/>
                  <p:cNvSpPr/>
                  <p:nvPr/>
                </p:nvSpPr>
                <p:spPr>
                  <a:xfrm>
                    <a:off x="7900828" y="2424112"/>
                    <a:ext cx="988409" cy="51244"/>
                  </a:xfrm>
                  <a:custGeom>
                    <a:avLst/>
                    <a:gdLst/>
                    <a:ahLst/>
                    <a:cxnLst/>
                    <a:rect l="l" t="t" r="r" b="b"/>
                    <a:pathLst>
                      <a:path w="988409" h="51244" extrusionOk="0">
                        <a:moveTo>
                          <a:pt x="0" y="0"/>
                        </a:moveTo>
                        <a:lnTo>
                          <a:pt x="988410" y="0"/>
                        </a:lnTo>
                        <a:lnTo>
                          <a:pt x="988410" y="51245"/>
                        </a:lnTo>
                        <a:lnTo>
                          <a:pt x="0" y="512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grpSp>
              <p:nvGrpSpPr>
                <p:cNvPr id="1556" name="Google Shape;1556;p6"/>
                <p:cNvGrpSpPr/>
                <p:nvPr/>
              </p:nvGrpSpPr>
              <p:grpSpPr>
                <a:xfrm>
                  <a:off x="6745099" y="2372727"/>
                  <a:ext cx="736437" cy="666890"/>
                  <a:chOff x="1017374" y="619601"/>
                  <a:chExt cx="2503872" cy="2267425"/>
                </a:xfrm>
              </p:grpSpPr>
              <p:sp>
                <p:nvSpPr>
                  <p:cNvPr id="1557" name="Google Shape;1557;p6"/>
                  <p:cNvSpPr/>
                  <p:nvPr/>
                </p:nvSpPr>
                <p:spPr>
                  <a:xfrm>
                    <a:off x="2266219" y="619601"/>
                    <a:ext cx="879728" cy="879252"/>
                  </a:xfrm>
                  <a:custGeom>
                    <a:avLst/>
                    <a:gdLst/>
                    <a:ahLst/>
                    <a:cxnLst/>
                    <a:rect l="l" t="t" r="r" b="b"/>
                    <a:pathLst>
                      <a:path w="879728" h="879252" extrusionOk="0">
                        <a:moveTo>
                          <a:pt x="439864" y="879253"/>
                        </a:moveTo>
                        <a:cubicBezTo>
                          <a:pt x="682609" y="879253"/>
                          <a:pt x="879466" y="682609"/>
                          <a:pt x="879729" y="439864"/>
                        </a:cubicBezTo>
                        <a:cubicBezTo>
                          <a:pt x="879676" y="196956"/>
                          <a:pt x="682773" y="52"/>
                          <a:pt x="439864" y="0"/>
                        </a:cubicBezTo>
                        <a:cubicBezTo>
                          <a:pt x="196934" y="0"/>
                          <a:pt x="0" y="196934"/>
                          <a:pt x="0" y="439865"/>
                        </a:cubicBezTo>
                        <a:cubicBezTo>
                          <a:pt x="210" y="682631"/>
                          <a:pt x="197098" y="879305"/>
                          <a:pt x="439864" y="879253"/>
                        </a:cubicBezTo>
                        <a:close/>
                        <a:moveTo>
                          <a:pt x="439864" y="49244"/>
                        </a:moveTo>
                        <a:cubicBezTo>
                          <a:pt x="655545" y="49244"/>
                          <a:pt x="830389" y="224088"/>
                          <a:pt x="830389" y="439769"/>
                        </a:cubicBezTo>
                        <a:cubicBezTo>
                          <a:pt x="830389" y="655450"/>
                          <a:pt x="655545" y="830294"/>
                          <a:pt x="439864" y="830294"/>
                        </a:cubicBezTo>
                        <a:cubicBezTo>
                          <a:pt x="224183" y="830294"/>
                          <a:pt x="49339" y="655450"/>
                          <a:pt x="49339" y="439769"/>
                        </a:cubicBezTo>
                        <a:cubicBezTo>
                          <a:pt x="49392" y="224125"/>
                          <a:pt x="224221" y="49339"/>
                          <a:pt x="439864" y="493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58" name="Google Shape;1558;p6"/>
                  <p:cNvSpPr/>
                  <p:nvPr/>
                </p:nvSpPr>
                <p:spPr>
                  <a:xfrm>
                    <a:off x="1964277" y="1586674"/>
                    <a:ext cx="1556969" cy="922686"/>
                  </a:xfrm>
                  <a:custGeom>
                    <a:avLst/>
                    <a:gdLst/>
                    <a:ahLst/>
                    <a:cxnLst/>
                    <a:rect l="l" t="t" r="r" b="b"/>
                    <a:pathLst>
                      <a:path w="1556969" h="922686" extrusionOk="0">
                        <a:moveTo>
                          <a:pt x="1523905" y="353759"/>
                        </a:moveTo>
                        <a:cubicBezTo>
                          <a:pt x="1312259" y="118586"/>
                          <a:pt x="1027367" y="0"/>
                          <a:pt x="741902" y="0"/>
                        </a:cubicBezTo>
                        <a:cubicBezTo>
                          <a:pt x="476441" y="0"/>
                          <a:pt x="210503" y="102584"/>
                          <a:pt x="2381" y="309563"/>
                        </a:cubicBezTo>
                        <a:cubicBezTo>
                          <a:pt x="1539" y="310373"/>
                          <a:pt x="744" y="311232"/>
                          <a:pt x="0" y="312134"/>
                        </a:cubicBezTo>
                        <a:lnTo>
                          <a:pt x="71914" y="312134"/>
                        </a:lnTo>
                        <a:cubicBezTo>
                          <a:pt x="254533" y="143898"/>
                          <a:pt x="493602" y="50262"/>
                          <a:pt x="741902" y="49721"/>
                        </a:cubicBezTo>
                        <a:cubicBezTo>
                          <a:pt x="1026509" y="49721"/>
                          <a:pt x="1291114" y="169545"/>
                          <a:pt x="1486567" y="386620"/>
                        </a:cubicBezTo>
                        <a:cubicBezTo>
                          <a:pt x="1500509" y="402585"/>
                          <a:pt x="1508042" y="423148"/>
                          <a:pt x="1507712" y="444341"/>
                        </a:cubicBezTo>
                        <a:lnTo>
                          <a:pt x="1507712" y="790861"/>
                        </a:lnTo>
                        <a:cubicBezTo>
                          <a:pt x="1507712" y="836105"/>
                          <a:pt x="1473422" y="872966"/>
                          <a:pt x="1431512" y="872966"/>
                        </a:cubicBezTo>
                        <a:lnTo>
                          <a:pt x="659035" y="872966"/>
                        </a:lnTo>
                        <a:lnTo>
                          <a:pt x="659035" y="922687"/>
                        </a:lnTo>
                        <a:lnTo>
                          <a:pt x="1431512" y="922687"/>
                        </a:lnTo>
                        <a:cubicBezTo>
                          <a:pt x="1500759" y="922687"/>
                          <a:pt x="1556957" y="863727"/>
                          <a:pt x="1556957" y="790861"/>
                        </a:cubicBezTo>
                        <a:lnTo>
                          <a:pt x="1556957" y="444341"/>
                        </a:lnTo>
                        <a:cubicBezTo>
                          <a:pt x="1557415" y="411116"/>
                          <a:pt x="1545653" y="378881"/>
                          <a:pt x="1523905" y="3537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59" name="Google Shape;1559;p6"/>
                  <p:cNvSpPr/>
                  <p:nvPr/>
                </p:nvSpPr>
                <p:spPr>
                  <a:xfrm>
                    <a:off x="1155700" y="1896236"/>
                    <a:ext cx="1470278" cy="761714"/>
                  </a:xfrm>
                  <a:custGeom>
                    <a:avLst/>
                    <a:gdLst/>
                    <a:ahLst/>
                    <a:cxnLst/>
                    <a:rect l="l" t="t" r="r" b="b"/>
                    <a:pathLst>
                      <a:path w="1470278" h="761714" extrusionOk="0">
                        <a:moveTo>
                          <a:pt x="50863" y="72390"/>
                        </a:moveTo>
                        <a:cubicBezTo>
                          <a:pt x="50863" y="60554"/>
                          <a:pt x="60459" y="50959"/>
                          <a:pt x="72295" y="50959"/>
                        </a:cubicBezTo>
                        <a:lnTo>
                          <a:pt x="1397984" y="50959"/>
                        </a:lnTo>
                        <a:cubicBezTo>
                          <a:pt x="1409820" y="50959"/>
                          <a:pt x="1419415" y="60554"/>
                          <a:pt x="1419415" y="72390"/>
                        </a:cubicBezTo>
                        <a:lnTo>
                          <a:pt x="1419415" y="761714"/>
                        </a:lnTo>
                        <a:lnTo>
                          <a:pt x="1470279" y="761714"/>
                        </a:lnTo>
                        <a:lnTo>
                          <a:pt x="1470279" y="72390"/>
                        </a:lnTo>
                        <a:cubicBezTo>
                          <a:pt x="1470227" y="32469"/>
                          <a:pt x="1437905" y="105"/>
                          <a:pt x="1397984" y="0"/>
                        </a:cubicBezTo>
                        <a:lnTo>
                          <a:pt x="72295" y="0"/>
                        </a:lnTo>
                        <a:cubicBezTo>
                          <a:pt x="32374" y="105"/>
                          <a:pt x="52" y="32469"/>
                          <a:pt x="0" y="72390"/>
                        </a:cubicBezTo>
                        <a:lnTo>
                          <a:pt x="0" y="761714"/>
                        </a:lnTo>
                        <a:lnTo>
                          <a:pt x="50863" y="76171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sp>
                <p:nvSpPr>
                  <p:cNvPr id="1560" name="Google Shape;1560;p6"/>
                  <p:cNvSpPr/>
                  <p:nvPr/>
                </p:nvSpPr>
                <p:spPr>
                  <a:xfrm>
                    <a:off x="1017374" y="2698908"/>
                    <a:ext cx="1746453" cy="188118"/>
                  </a:xfrm>
                  <a:custGeom>
                    <a:avLst/>
                    <a:gdLst/>
                    <a:ahLst/>
                    <a:cxnLst/>
                    <a:rect l="l" t="t" r="r" b="b"/>
                    <a:pathLst>
                      <a:path w="1746453" h="188118" extrusionOk="0">
                        <a:moveTo>
                          <a:pt x="1705378" y="0"/>
                        </a:moveTo>
                        <a:lnTo>
                          <a:pt x="1100922" y="0"/>
                        </a:lnTo>
                        <a:lnTo>
                          <a:pt x="1062155" y="31242"/>
                        </a:lnTo>
                        <a:cubicBezTo>
                          <a:pt x="1050916" y="44291"/>
                          <a:pt x="1035294" y="45434"/>
                          <a:pt x="1020245" y="45434"/>
                        </a:cubicBezTo>
                        <a:lnTo>
                          <a:pt x="756402" y="45434"/>
                        </a:lnTo>
                        <a:lnTo>
                          <a:pt x="745353" y="45434"/>
                        </a:lnTo>
                        <a:lnTo>
                          <a:pt x="734876" y="45434"/>
                        </a:lnTo>
                        <a:cubicBezTo>
                          <a:pt x="721497" y="46933"/>
                          <a:pt x="708141" y="42435"/>
                          <a:pt x="698396" y="33147"/>
                        </a:cubicBezTo>
                        <a:lnTo>
                          <a:pt x="654390" y="0"/>
                        </a:lnTo>
                        <a:lnTo>
                          <a:pt x="41170" y="0"/>
                        </a:lnTo>
                        <a:cubicBezTo>
                          <a:pt x="17673" y="828"/>
                          <a:pt x="-727" y="20506"/>
                          <a:pt x="22" y="44005"/>
                        </a:cubicBezTo>
                        <a:lnTo>
                          <a:pt x="22" y="144018"/>
                        </a:lnTo>
                        <a:cubicBezTo>
                          <a:pt x="-728" y="167534"/>
                          <a:pt x="17658" y="187240"/>
                          <a:pt x="41170" y="188119"/>
                        </a:cubicBezTo>
                        <a:lnTo>
                          <a:pt x="1705283" y="188119"/>
                        </a:lnTo>
                        <a:cubicBezTo>
                          <a:pt x="1728795" y="187240"/>
                          <a:pt x="1747181" y="167534"/>
                          <a:pt x="1746431" y="144018"/>
                        </a:cubicBezTo>
                        <a:lnTo>
                          <a:pt x="1746431" y="44006"/>
                        </a:lnTo>
                        <a:cubicBezTo>
                          <a:pt x="1747181" y="20542"/>
                          <a:pt x="1728838" y="879"/>
                          <a:pt x="1705378" y="0"/>
                        </a:cubicBezTo>
                        <a:close/>
                        <a:moveTo>
                          <a:pt x="756402" y="96107"/>
                        </a:moveTo>
                        <a:lnTo>
                          <a:pt x="1020245" y="96107"/>
                        </a:lnTo>
                        <a:cubicBezTo>
                          <a:pt x="1035199" y="96107"/>
                          <a:pt x="1070347" y="96107"/>
                          <a:pt x="1097112" y="68199"/>
                        </a:cubicBezTo>
                        <a:lnTo>
                          <a:pt x="1118924" y="50673"/>
                        </a:lnTo>
                        <a:lnTo>
                          <a:pt x="1695568" y="50673"/>
                        </a:lnTo>
                        <a:lnTo>
                          <a:pt x="1695568" y="136970"/>
                        </a:lnTo>
                        <a:lnTo>
                          <a:pt x="51076" y="136970"/>
                        </a:lnTo>
                        <a:lnTo>
                          <a:pt x="51076" y="50864"/>
                        </a:lnTo>
                        <a:lnTo>
                          <a:pt x="637245" y="50864"/>
                        </a:lnTo>
                        <a:lnTo>
                          <a:pt x="664962" y="71819"/>
                        </a:lnTo>
                        <a:cubicBezTo>
                          <a:pt x="684064" y="89013"/>
                          <a:pt x="709210" y="97920"/>
                          <a:pt x="734876" y="96583"/>
                        </a:cubicBezTo>
                        <a:lnTo>
                          <a:pt x="746877" y="9658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sp>
              <p:nvSpPr>
                <p:cNvPr id="1564" name="Google Shape;1564;p6"/>
                <p:cNvSpPr txBox="1"/>
                <p:nvPr/>
              </p:nvSpPr>
              <p:spPr>
                <a:xfrm>
                  <a:off x="5211888" y="1714326"/>
                  <a:ext cx="2102994" cy="5644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a:solidFill>
                        <a:srgbClr val="FFFFFF"/>
                      </a:solidFill>
                      <a:latin typeface="Arial"/>
                      <a:ea typeface="Arial"/>
                      <a:cs typeface="Arial"/>
                      <a:sym typeface="Arial"/>
                    </a:rPr>
                    <a:t>Hospital / Datacenter</a:t>
                  </a:r>
                  <a:endParaRPr/>
                </a:p>
              </p:txBody>
            </p:sp>
          </p:grpSp>
          <p:grpSp>
            <p:nvGrpSpPr>
              <p:cNvPr id="1565" name="Google Shape;1565;p6"/>
              <p:cNvGrpSpPr/>
              <p:nvPr/>
            </p:nvGrpSpPr>
            <p:grpSpPr>
              <a:xfrm>
                <a:off x="6101226" y="3116626"/>
                <a:ext cx="460040" cy="460040"/>
                <a:chOff x="6126740" y="3133202"/>
                <a:chExt cx="586878" cy="586878"/>
              </a:xfrm>
            </p:grpSpPr>
            <p:sp>
              <p:nvSpPr>
                <p:cNvPr id="1566" name="Google Shape;1566;p6"/>
                <p:cNvSpPr/>
                <p:nvPr/>
              </p:nvSpPr>
              <p:spPr>
                <a:xfrm>
                  <a:off x="6126740" y="3133202"/>
                  <a:ext cx="586878" cy="586878"/>
                </a:xfrm>
                <a:prstGeom prst="ellipse">
                  <a:avLst/>
                </a:prstGeom>
                <a:solidFill>
                  <a:srgbClr val="820024"/>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799">
                    <a:solidFill>
                      <a:srgbClr val="FFFFFF"/>
                    </a:solidFill>
                    <a:latin typeface="Arial"/>
                    <a:ea typeface="Arial"/>
                    <a:cs typeface="Arial"/>
                    <a:sym typeface="Arial"/>
                  </a:endParaRPr>
                </a:p>
              </p:txBody>
            </p:sp>
            <p:pic>
              <p:nvPicPr>
                <p:cNvPr id="1567" name="Google Shape;1567;p6"/>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6221280" y="3297050"/>
                  <a:ext cx="400604" cy="311213"/>
                </a:xfrm>
                <a:prstGeom prst="rect">
                  <a:avLst/>
                </a:prstGeom>
                <a:noFill/>
                <a:ln>
                  <a:noFill/>
                </a:ln>
              </p:spPr>
            </p:pic>
          </p:grpSp>
        </p:grpSp>
        <p:sp>
          <p:nvSpPr>
            <p:cNvPr id="388" name="Freeform: Shape 387">
              <a:extLst>
                <a:ext uri="{FF2B5EF4-FFF2-40B4-BE49-F238E27FC236}">
                  <a16:creationId xmlns:a16="http://schemas.microsoft.com/office/drawing/2014/main" id="{31AEE923-70B7-46A5-B348-CCCC00756504}"/>
                </a:ext>
              </a:extLst>
            </p:cNvPr>
            <p:cNvSpPr/>
            <p:nvPr/>
          </p:nvSpPr>
          <p:spPr>
            <a:xfrm>
              <a:off x="6458918" y="3943368"/>
              <a:ext cx="68837" cy="81631"/>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389" name="Freeform: Shape 388">
              <a:extLst>
                <a:ext uri="{FF2B5EF4-FFF2-40B4-BE49-F238E27FC236}">
                  <a16:creationId xmlns:a16="http://schemas.microsoft.com/office/drawing/2014/main" id="{17B196F3-6827-4F43-BCA4-4191E65BA2E7}"/>
                </a:ext>
              </a:extLst>
            </p:cNvPr>
            <p:cNvSpPr/>
            <p:nvPr/>
          </p:nvSpPr>
          <p:spPr>
            <a:xfrm>
              <a:off x="6299391" y="3976902"/>
              <a:ext cx="68837" cy="81631"/>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390" name="Freeform: Shape 389">
              <a:extLst>
                <a:ext uri="{FF2B5EF4-FFF2-40B4-BE49-F238E27FC236}">
                  <a16:creationId xmlns:a16="http://schemas.microsoft.com/office/drawing/2014/main" id="{86859C22-005C-4FBA-8AE1-0CED59D043DF}"/>
                </a:ext>
              </a:extLst>
            </p:cNvPr>
            <p:cNvSpPr/>
            <p:nvPr/>
          </p:nvSpPr>
          <p:spPr>
            <a:xfrm>
              <a:off x="5852394" y="4575119"/>
              <a:ext cx="68837" cy="81631"/>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391" name="Freeform: Shape 390">
              <a:extLst>
                <a:ext uri="{FF2B5EF4-FFF2-40B4-BE49-F238E27FC236}">
                  <a16:creationId xmlns:a16="http://schemas.microsoft.com/office/drawing/2014/main" id="{2000FDA7-ACBC-491B-B17B-CF03BAA1FF9C}"/>
                </a:ext>
              </a:extLst>
            </p:cNvPr>
            <p:cNvSpPr/>
            <p:nvPr/>
          </p:nvSpPr>
          <p:spPr>
            <a:xfrm>
              <a:off x="5697376" y="4587742"/>
              <a:ext cx="64652" cy="76636"/>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392" name="Freeform: Shape 391">
              <a:extLst>
                <a:ext uri="{FF2B5EF4-FFF2-40B4-BE49-F238E27FC236}">
                  <a16:creationId xmlns:a16="http://schemas.microsoft.com/office/drawing/2014/main" id="{8A9C3605-1768-4345-92DD-EFC65EC54EB7}"/>
                </a:ext>
              </a:extLst>
            </p:cNvPr>
            <p:cNvSpPr/>
            <p:nvPr/>
          </p:nvSpPr>
          <p:spPr>
            <a:xfrm>
              <a:off x="5431010" y="3959731"/>
              <a:ext cx="64652" cy="76636"/>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393" name="Freeform: Shape 392">
              <a:extLst>
                <a:ext uri="{FF2B5EF4-FFF2-40B4-BE49-F238E27FC236}">
                  <a16:creationId xmlns:a16="http://schemas.microsoft.com/office/drawing/2014/main" id="{B354ED85-4B8F-4872-A921-E0B0E38BA2AA}"/>
                </a:ext>
              </a:extLst>
            </p:cNvPr>
            <p:cNvSpPr/>
            <p:nvPr/>
          </p:nvSpPr>
          <p:spPr>
            <a:xfrm>
              <a:off x="5593082" y="3928080"/>
              <a:ext cx="64652" cy="76636"/>
            </a:xfrm>
            <a:custGeom>
              <a:avLst/>
              <a:gdLst>
                <a:gd name="connsiteX0" fmla="*/ 70341 w 199944"/>
                <a:gd name="connsiteY0" fmla="*/ 0 h 199943"/>
                <a:gd name="connsiteX1" fmla="*/ 129604 w 199944"/>
                <a:gd name="connsiteY1" fmla="*/ 0 h 199943"/>
                <a:gd name="connsiteX2" fmla="*/ 129604 w 199944"/>
                <a:gd name="connsiteY2" fmla="*/ 68491 h 199943"/>
                <a:gd name="connsiteX3" fmla="*/ 199944 w 199944"/>
                <a:gd name="connsiteY3" fmla="*/ 68491 h 199943"/>
                <a:gd name="connsiteX4" fmla="*/ 199944 w 199944"/>
                <a:gd name="connsiteY4" fmla="*/ 131453 h 199943"/>
                <a:gd name="connsiteX5" fmla="*/ 129604 w 199944"/>
                <a:gd name="connsiteY5" fmla="*/ 131453 h 199943"/>
                <a:gd name="connsiteX6" fmla="*/ 129604 w 199944"/>
                <a:gd name="connsiteY6" fmla="*/ 199943 h 199943"/>
                <a:gd name="connsiteX7" fmla="*/ 70341 w 199944"/>
                <a:gd name="connsiteY7" fmla="*/ 199943 h 199943"/>
                <a:gd name="connsiteX8" fmla="*/ 70341 w 199944"/>
                <a:gd name="connsiteY8" fmla="*/ 131453 h 199943"/>
                <a:gd name="connsiteX9" fmla="*/ 0 w 199944"/>
                <a:gd name="connsiteY9" fmla="*/ 131453 h 199943"/>
                <a:gd name="connsiteX10" fmla="*/ 0 w 199944"/>
                <a:gd name="connsiteY10" fmla="*/ 68491 h 199943"/>
                <a:gd name="connsiteX11" fmla="*/ 70341 w 199944"/>
                <a:gd name="connsiteY11" fmla="*/ 68491 h 1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944" h="199943">
                  <a:moveTo>
                    <a:pt x="70341" y="0"/>
                  </a:moveTo>
                  <a:lnTo>
                    <a:pt x="129604" y="0"/>
                  </a:lnTo>
                  <a:lnTo>
                    <a:pt x="129604" y="68491"/>
                  </a:lnTo>
                  <a:lnTo>
                    <a:pt x="199944" y="68491"/>
                  </a:lnTo>
                  <a:lnTo>
                    <a:pt x="199944" y="131453"/>
                  </a:lnTo>
                  <a:lnTo>
                    <a:pt x="129604" y="131453"/>
                  </a:lnTo>
                  <a:lnTo>
                    <a:pt x="129604" y="199943"/>
                  </a:lnTo>
                  <a:lnTo>
                    <a:pt x="70341" y="199943"/>
                  </a:lnTo>
                  <a:lnTo>
                    <a:pt x="70341" y="131453"/>
                  </a:lnTo>
                  <a:lnTo>
                    <a:pt x="0" y="131453"/>
                  </a:lnTo>
                  <a:lnTo>
                    <a:pt x="0" y="68491"/>
                  </a:lnTo>
                  <a:lnTo>
                    <a:pt x="70341" y="68491"/>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pic>
          <p:nvPicPr>
            <p:cNvPr id="394" name="Graphic 393">
              <a:extLst>
                <a:ext uri="{FF2B5EF4-FFF2-40B4-BE49-F238E27FC236}">
                  <a16:creationId xmlns:a16="http://schemas.microsoft.com/office/drawing/2014/main" id="{717E3AF1-73DF-476B-BE85-A230BAF9832C}"/>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822678" y="4088203"/>
              <a:ext cx="218202" cy="176092"/>
            </a:xfrm>
            <a:prstGeom prst="rect">
              <a:avLst/>
            </a:prstGeom>
          </p:spPr>
        </p:pic>
        <p:pic>
          <p:nvPicPr>
            <p:cNvPr id="395" name="Graphic 394">
              <a:extLst>
                <a:ext uri="{FF2B5EF4-FFF2-40B4-BE49-F238E27FC236}">
                  <a16:creationId xmlns:a16="http://schemas.microsoft.com/office/drawing/2014/main" id="{58A1B5AB-68A0-463B-AFBD-FE0EB2BD3070}"/>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115506" y="4442061"/>
              <a:ext cx="218202" cy="176092"/>
            </a:xfrm>
            <a:prstGeom prst="rect">
              <a:avLst/>
            </a:prstGeom>
          </p:spPr>
        </p:pic>
        <p:pic>
          <p:nvPicPr>
            <p:cNvPr id="403" name="Graphic 402">
              <a:extLst>
                <a:ext uri="{FF2B5EF4-FFF2-40B4-BE49-F238E27FC236}">
                  <a16:creationId xmlns:a16="http://schemas.microsoft.com/office/drawing/2014/main" id="{928C438F-DDCF-4166-8DCF-EC58AD19D6E7}"/>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336286" y="4181099"/>
              <a:ext cx="167190" cy="181729"/>
            </a:xfrm>
            <a:prstGeom prst="rect">
              <a:avLst/>
            </a:prstGeom>
          </p:spPr>
        </p:pic>
        <p:pic>
          <p:nvPicPr>
            <p:cNvPr id="404" name="Graphic 403">
              <a:extLst>
                <a:ext uri="{FF2B5EF4-FFF2-40B4-BE49-F238E27FC236}">
                  <a16:creationId xmlns:a16="http://schemas.microsoft.com/office/drawing/2014/main" id="{86188FF5-9A83-4434-ADA1-DF3CE1983E3C}"/>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424825" y="4234323"/>
              <a:ext cx="167190" cy="181729"/>
            </a:xfrm>
            <a:prstGeom prst="rect">
              <a:avLst/>
            </a:prstGeom>
          </p:spPr>
        </p:pic>
      </p:grpSp>
      <p:grpSp>
        <p:nvGrpSpPr>
          <p:cNvPr id="18" name="Group 17">
            <a:extLst>
              <a:ext uri="{FF2B5EF4-FFF2-40B4-BE49-F238E27FC236}">
                <a16:creationId xmlns:a16="http://schemas.microsoft.com/office/drawing/2014/main" id="{926D1F36-C752-4580-8102-AF772D1A58E1}"/>
              </a:ext>
            </a:extLst>
          </p:cNvPr>
          <p:cNvGrpSpPr/>
          <p:nvPr/>
        </p:nvGrpSpPr>
        <p:grpSpPr>
          <a:xfrm>
            <a:off x="2862858" y="1355636"/>
            <a:ext cx="907598" cy="907598"/>
            <a:chOff x="2862858" y="1355636"/>
            <a:chExt cx="907598" cy="907598"/>
          </a:xfrm>
        </p:grpSpPr>
        <p:sp>
          <p:nvSpPr>
            <p:cNvPr id="1529" name="Google Shape;1529;p6"/>
            <p:cNvSpPr/>
            <p:nvPr/>
          </p:nvSpPr>
          <p:spPr>
            <a:xfrm>
              <a:off x="2862858" y="1355636"/>
              <a:ext cx="907598" cy="907598"/>
            </a:xfrm>
            <a:custGeom>
              <a:avLst/>
              <a:gdLst/>
              <a:ahLst/>
              <a:cxnLst/>
              <a:rect l="l" t="t" r="r" b="b"/>
              <a:pathLst>
                <a:path w="812680" h="812680" extrusionOk="0">
                  <a:moveTo>
                    <a:pt x="812680" y="406340"/>
                  </a:moveTo>
                  <a:cubicBezTo>
                    <a:pt x="812680" y="630756"/>
                    <a:pt x="630756" y="812680"/>
                    <a:pt x="406340" y="812680"/>
                  </a:cubicBezTo>
                  <a:cubicBezTo>
                    <a:pt x="181925" y="812680"/>
                    <a:pt x="0" y="630756"/>
                    <a:pt x="0" y="406340"/>
                  </a:cubicBezTo>
                  <a:cubicBezTo>
                    <a:pt x="0" y="181925"/>
                    <a:pt x="181925" y="0"/>
                    <a:pt x="406340" y="0"/>
                  </a:cubicBezTo>
                  <a:cubicBezTo>
                    <a:pt x="630756" y="0"/>
                    <a:pt x="812680" y="181925"/>
                    <a:pt x="812680" y="406340"/>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pic>
          <p:nvPicPr>
            <p:cNvPr id="1589" name="Google Shape;1589;p6" descr="Branded virtual background in Zoom – Excell Design &amp; Marketing"/>
            <p:cNvPicPr preferRelativeResize="0"/>
            <p:nvPr/>
          </p:nvPicPr>
          <p:blipFill rotWithShape="1">
            <a:blip r:embed="rId18" cstate="print">
              <a:alphaModFix/>
              <a:extLst>
                <a:ext uri="{28A0092B-C50C-407E-A947-70E740481C1C}">
                  <a14:useLocalDpi xmlns:a14="http://schemas.microsoft.com/office/drawing/2010/main"/>
                </a:ext>
              </a:extLst>
            </a:blip>
            <a:srcRect/>
            <a:stretch/>
          </p:blipFill>
          <p:spPr>
            <a:xfrm>
              <a:off x="3136685" y="1575683"/>
              <a:ext cx="372513" cy="436116"/>
            </a:xfrm>
            <a:prstGeom prst="rect">
              <a:avLst/>
            </a:prstGeom>
            <a:noFill/>
            <a:ln>
              <a:noFill/>
            </a:ln>
            <a:effectLst>
              <a:reflection endPos="0" dist="50800" dir="5400000" sy="-100000" algn="bl" rotWithShape="0"/>
            </a:effectLst>
          </p:spPr>
        </p:pic>
      </p:grpSp>
      <p:grpSp>
        <p:nvGrpSpPr>
          <p:cNvPr id="13" name="Group 12">
            <a:extLst>
              <a:ext uri="{FF2B5EF4-FFF2-40B4-BE49-F238E27FC236}">
                <a16:creationId xmlns:a16="http://schemas.microsoft.com/office/drawing/2014/main" id="{48BE9274-4AC2-47F7-A4C1-BD8303258F40}"/>
              </a:ext>
            </a:extLst>
          </p:cNvPr>
          <p:cNvGrpSpPr/>
          <p:nvPr/>
        </p:nvGrpSpPr>
        <p:grpSpPr>
          <a:xfrm>
            <a:off x="7955624" y="946758"/>
            <a:ext cx="1343506" cy="1343506"/>
            <a:chOff x="7451486" y="1581352"/>
            <a:chExt cx="1343506" cy="1343506"/>
          </a:xfrm>
        </p:grpSpPr>
        <p:sp>
          <p:nvSpPr>
            <p:cNvPr id="1468" name="Google Shape;1468;p6"/>
            <p:cNvSpPr/>
            <p:nvPr/>
          </p:nvSpPr>
          <p:spPr>
            <a:xfrm>
              <a:off x="7451486" y="1581352"/>
              <a:ext cx="1343506" cy="1343506"/>
            </a:xfrm>
            <a:custGeom>
              <a:avLst/>
              <a:gdLst/>
              <a:ahLst/>
              <a:cxnLst/>
              <a:rect l="l" t="t" r="r" b="b"/>
              <a:pathLst>
                <a:path w="1244312" h="1244312" extrusionOk="0">
                  <a:moveTo>
                    <a:pt x="1244313" y="622156"/>
                  </a:moveTo>
                  <a:cubicBezTo>
                    <a:pt x="1244313" y="965764"/>
                    <a:pt x="965764" y="1244313"/>
                    <a:pt x="622156" y="1244313"/>
                  </a:cubicBezTo>
                  <a:cubicBezTo>
                    <a:pt x="278549" y="1244313"/>
                    <a:pt x="0" y="965764"/>
                    <a:pt x="0" y="622156"/>
                  </a:cubicBezTo>
                  <a:cubicBezTo>
                    <a:pt x="0" y="278549"/>
                    <a:pt x="278549" y="0"/>
                    <a:pt x="622156" y="0"/>
                  </a:cubicBezTo>
                  <a:cubicBezTo>
                    <a:pt x="965764" y="0"/>
                    <a:pt x="1244313" y="278549"/>
                    <a:pt x="1244313" y="622156"/>
                  </a:cubicBezTo>
                  <a:close/>
                </a:path>
              </a:pathLst>
            </a:custGeom>
            <a:solidFill>
              <a:schemeClr val="lt1"/>
            </a:solidFill>
            <a:ln>
              <a:noFill/>
            </a:ln>
            <a:effectLst>
              <a:outerShdw blurRad="63500" sx="102000" sy="102000" algn="ctr" rotWithShape="0">
                <a:srgbClr val="000000">
                  <a:alpha val="109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799">
                <a:solidFill>
                  <a:srgbClr val="717074"/>
                </a:solidFill>
                <a:latin typeface="Arial"/>
                <a:ea typeface="Arial"/>
                <a:cs typeface="Arial"/>
                <a:sym typeface="Arial"/>
              </a:endParaRPr>
            </a:p>
          </p:txBody>
        </p:sp>
        <p:grpSp>
          <p:nvGrpSpPr>
            <p:cNvPr id="1505" name="Google Shape;1505;p6"/>
            <p:cNvGrpSpPr/>
            <p:nvPr/>
          </p:nvGrpSpPr>
          <p:grpSpPr>
            <a:xfrm>
              <a:off x="7589975" y="1903020"/>
              <a:ext cx="1066529" cy="610674"/>
              <a:chOff x="7568772" y="2235333"/>
              <a:chExt cx="1003958" cy="574847"/>
            </a:xfrm>
          </p:grpSpPr>
          <p:pic>
            <p:nvPicPr>
              <p:cNvPr id="1506" name="Google Shape;1506;p6"/>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8102353" y="2476748"/>
                <a:ext cx="364291" cy="266431"/>
              </a:xfrm>
              <a:prstGeom prst="rect">
                <a:avLst/>
              </a:prstGeom>
              <a:noFill/>
              <a:ln>
                <a:noFill/>
              </a:ln>
            </p:spPr>
          </p:pic>
          <p:pic>
            <p:nvPicPr>
              <p:cNvPr id="1508" name="Google Shape;1508;p6"/>
              <p:cNvPicPr preferRelativeResize="0"/>
              <p:nvPr/>
            </p:nvPicPr>
            <p:blipFill rotWithShape="1">
              <a:blip r:embed="rId20" cstate="print">
                <a:alphaModFix/>
                <a:extLst>
                  <a:ext uri="{28A0092B-C50C-407E-A947-70E740481C1C}">
                    <a14:useLocalDpi xmlns:a14="http://schemas.microsoft.com/office/drawing/2010/main"/>
                  </a:ext>
                </a:extLst>
              </a:blip>
              <a:srcRect/>
              <a:stretch/>
            </p:blipFill>
            <p:spPr>
              <a:xfrm>
                <a:off x="7568772" y="2235333"/>
                <a:ext cx="1003958" cy="574847"/>
              </a:xfrm>
              <a:prstGeom prst="rect">
                <a:avLst/>
              </a:prstGeom>
              <a:noFill/>
              <a:ln>
                <a:noFill/>
              </a:ln>
            </p:spPr>
          </p:pic>
        </p:grpSp>
      </p:grpSp>
      <p:grpSp>
        <p:nvGrpSpPr>
          <p:cNvPr id="480" name="Group 479">
            <a:extLst>
              <a:ext uri="{FF2B5EF4-FFF2-40B4-BE49-F238E27FC236}">
                <a16:creationId xmlns:a16="http://schemas.microsoft.com/office/drawing/2014/main" id="{C787B041-391B-4F35-9309-3D0DA11E287C}"/>
              </a:ext>
            </a:extLst>
          </p:cNvPr>
          <p:cNvGrpSpPr/>
          <p:nvPr/>
        </p:nvGrpSpPr>
        <p:grpSpPr>
          <a:xfrm>
            <a:off x="-197916" y="1495328"/>
            <a:ext cx="3261540" cy="581410"/>
            <a:chOff x="863656" y="2120654"/>
            <a:chExt cx="3261540" cy="581410"/>
          </a:xfrm>
        </p:grpSpPr>
        <p:sp>
          <p:nvSpPr>
            <p:cNvPr id="481" name="Rectangle 480">
              <a:extLst>
                <a:ext uri="{FF2B5EF4-FFF2-40B4-BE49-F238E27FC236}">
                  <a16:creationId xmlns:a16="http://schemas.microsoft.com/office/drawing/2014/main" id="{3C851B3D-C0E3-4B0C-ABED-411E8DE819D0}"/>
                </a:ext>
              </a:extLst>
            </p:cNvPr>
            <p:cNvSpPr/>
            <p:nvPr/>
          </p:nvSpPr>
          <p:spPr>
            <a:xfrm>
              <a:off x="863656" y="2120654"/>
              <a:ext cx="3087789" cy="58141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a:solidFill>
                    <a:schemeClr val="bg1"/>
                  </a:solidFill>
                </a:rPr>
                <a:t>How can I deliver new applications and services</a:t>
              </a:r>
            </a:p>
          </p:txBody>
        </p:sp>
        <p:sp>
          <p:nvSpPr>
            <p:cNvPr id="482" name="Isosceles Triangle 481">
              <a:extLst>
                <a:ext uri="{FF2B5EF4-FFF2-40B4-BE49-F238E27FC236}">
                  <a16:creationId xmlns:a16="http://schemas.microsoft.com/office/drawing/2014/main" id="{093A1C09-2FBB-4E53-B68B-9BBC89A4E5FA}"/>
                </a:ext>
              </a:extLst>
            </p:cNvPr>
            <p:cNvSpPr/>
            <p:nvPr/>
          </p:nvSpPr>
          <p:spPr>
            <a:xfrm rot="5400000">
              <a:off x="3908573" y="2335000"/>
              <a:ext cx="257640" cy="175607"/>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483" name="Group 482">
            <a:extLst>
              <a:ext uri="{FF2B5EF4-FFF2-40B4-BE49-F238E27FC236}">
                <a16:creationId xmlns:a16="http://schemas.microsoft.com/office/drawing/2014/main" id="{9BA58387-9A9B-4E8E-9BEA-B383A4CB5CE4}"/>
              </a:ext>
            </a:extLst>
          </p:cNvPr>
          <p:cNvGrpSpPr/>
          <p:nvPr/>
        </p:nvGrpSpPr>
        <p:grpSpPr>
          <a:xfrm>
            <a:off x="2260801" y="2712165"/>
            <a:ext cx="2351750" cy="737785"/>
            <a:chOff x="5591045" y="2304863"/>
            <a:chExt cx="3176786" cy="737785"/>
          </a:xfrm>
        </p:grpSpPr>
        <p:sp>
          <p:nvSpPr>
            <p:cNvPr id="484" name="Rectangle 483">
              <a:extLst>
                <a:ext uri="{FF2B5EF4-FFF2-40B4-BE49-F238E27FC236}">
                  <a16:creationId xmlns:a16="http://schemas.microsoft.com/office/drawing/2014/main" id="{F4352FAD-955C-4DB5-BE8A-422D8857C2AA}"/>
                </a:ext>
              </a:extLst>
            </p:cNvPr>
            <p:cNvSpPr/>
            <p:nvPr/>
          </p:nvSpPr>
          <p:spPr>
            <a:xfrm>
              <a:off x="5591045" y="2304863"/>
              <a:ext cx="3176786" cy="5762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a:solidFill>
                    <a:schemeClr val="bg1"/>
                  </a:solidFill>
                </a:rPr>
                <a:t>How can I quickly enable new care locations?</a:t>
              </a:r>
            </a:p>
          </p:txBody>
        </p:sp>
        <p:sp>
          <p:nvSpPr>
            <p:cNvPr id="485" name="Isosceles Triangle 484">
              <a:extLst>
                <a:ext uri="{FF2B5EF4-FFF2-40B4-BE49-F238E27FC236}">
                  <a16:creationId xmlns:a16="http://schemas.microsoft.com/office/drawing/2014/main" id="{4514CA27-F592-4E97-AACF-6A81406166BE}"/>
                </a:ext>
              </a:extLst>
            </p:cNvPr>
            <p:cNvSpPr/>
            <p:nvPr/>
          </p:nvSpPr>
          <p:spPr>
            <a:xfrm rot="10800000">
              <a:off x="8384688" y="2867041"/>
              <a:ext cx="257640" cy="175607"/>
            </a:xfrm>
            <a:prstGeom prst="triangl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486" name="Group 485">
            <a:extLst>
              <a:ext uri="{FF2B5EF4-FFF2-40B4-BE49-F238E27FC236}">
                <a16:creationId xmlns:a16="http://schemas.microsoft.com/office/drawing/2014/main" id="{5AAD9553-E33B-43B1-8E3B-435079F35036}"/>
              </a:ext>
            </a:extLst>
          </p:cNvPr>
          <p:cNvGrpSpPr/>
          <p:nvPr/>
        </p:nvGrpSpPr>
        <p:grpSpPr>
          <a:xfrm>
            <a:off x="2492707" y="5288278"/>
            <a:ext cx="1786054" cy="670070"/>
            <a:chOff x="10273129" y="1355189"/>
            <a:chExt cx="1786054" cy="670070"/>
          </a:xfrm>
        </p:grpSpPr>
        <p:sp>
          <p:nvSpPr>
            <p:cNvPr id="487" name="Rectangle 486">
              <a:extLst>
                <a:ext uri="{FF2B5EF4-FFF2-40B4-BE49-F238E27FC236}">
                  <a16:creationId xmlns:a16="http://schemas.microsoft.com/office/drawing/2014/main" id="{387639D7-BBEF-4EF3-8A25-669E2242E6D2}"/>
                </a:ext>
              </a:extLst>
            </p:cNvPr>
            <p:cNvSpPr/>
            <p:nvPr/>
          </p:nvSpPr>
          <p:spPr>
            <a:xfrm>
              <a:off x="10273129" y="1355189"/>
              <a:ext cx="1632953" cy="67007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a:solidFill>
                    <a:schemeClr val="bg1"/>
                  </a:solidFill>
                </a:rPr>
                <a:t>How much do I trust this device?</a:t>
              </a:r>
            </a:p>
          </p:txBody>
        </p:sp>
        <p:sp>
          <p:nvSpPr>
            <p:cNvPr id="488" name="Isosceles Triangle 487">
              <a:extLst>
                <a:ext uri="{FF2B5EF4-FFF2-40B4-BE49-F238E27FC236}">
                  <a16:creationId xmlns:a16="http://schemas.microsoft.com/office/drawing/2014/main" id="{F48D9C3A-8976-473D-B188-986B3C4CD32D}"/>
                </a:ext>
              </a:extLst>
            </p:cNvPr>
            <p:cNvSpPr/>
            <p:nvPr/>
          </p:nvSpPr>
          <p:spPr>
            <a:xfrm rot="5400000">
              <a:off x="11842560" y="1625906"/>
              <a:ext cx="257640" cy="175607"/>
            </a:xfrm>
            <a:prstGeom prs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489" name="Group 488">
            <a:extLst>
              <a:ext uri="{FF2B5EF4-FFF2-40B4-BE49-F238E27FC236}">
                <a16:creationId xmlns:a16="http://schemas.microsoft.com/office/drawing/2014/main" id="{C9F47D91-8C04-4840-8F6E-8326FAF09566}"/>
              </a:ext>
            </a:extLst>
          </p:cNvPr>
          <p:cNvGrpSpPr/>
          <p:nvPr/>
        </p:nvGrpSpPr>
        <p:grpSpPr>
          <a:xfrm>
            <a:off x="6778156" y="5661057"/>
            <a:ext cx="3268048" cy="581410"/>
            <a:chOff x="683397" y="2120654"/>
            <a:chExt cx="3268048" cy="581410"/>
          </a:xfrm>
        </p:grpSpPr>
        <p:sp>
          <p:nvSpPr>
            <p:cNvPr id="490" name="Rectangle 489">
              <a:extLst>
                <a:ext uri="{FF2B5EF4-FFF2-40B4-BE49-F238E27FC236}">
                  <a16:creationId xmlns:a16="http://schemas.microsoft.com/office/drawing/2014/main" id="{6867D2ED-4606-41D9-854C-279DC0919FAE}"/>
                </a:ext>
              </a:extLst>
            </p:cNvPr>
            <p:cNvSpPr/>
            <p:nvPr/>
          </p:nvSpPr>
          <p:spPr>
            <a:xfrm>
              <a:off x="863656" y="2120654"/>
              <a:ext cx="3087789" cy="58141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a:solidFill>
                    <a:schemeClr val="bg1"/>
                  </a:solidFill>
                </a:rPr>
                <a:t>Can I provide seamless secure access</a:t>
              </a:r>
            </a:p>
          </p:txBody>
        </p:sp>
        <p:sp>
          <p:nvSpPr>
            <p:cNvPr id="491" name="Isosceles Triangle 490">
              <a:extLst>
                <a:ext uri="{FF2B5EF4-FFF2-40B4-BE49-F238E27FC236}">
                  <a16:creationId xmlns:a16="http://schemas.microsoft.com/office/drawing/2014/main" id="{EAA71772-DDD6-42A8-82AB-988E7875E1B6}"/>
                </a:ext>
              </a:extLst>
            </p:cNvPr>
            <p:cNvSpPr/>
            <p:nvPr/>
          </p:nvSpPr>
          <p:spPr>
            <a:xfrm rot="16200000">
              <a:off x="642381" y="2332080"/>
              <a:ext cx="257640" cy="175607"/>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492" name="Group 491">
            <a:extLst>
              <a:ext uri="{FF2B5EF4-FFF2-40B4-BE49-F238E27FC236}">
                <a16:creationId xmlns:a16="http://schemas.microsoft.com/office/drawing/2014/main" id="{FC7F9014-683A-4044-992F-D73101B88196}"/>
              </a:ext>
            </a:extLst>
          </p:cNvPr>
          <p:cNvGrpSpPr/>
          <p:nvPr/>
        </p:nvGrpSpPr>
        <p:grpSpPr>
          <a:xfrm>
            <a:off x="9403495" y="2437318"/>
            <a:ext cx="1632953" cy="842042"/>
            <a:chOff x="10273129" y="1355189"/>
            <a:chExt cx="1632953" cy="842042"/>
          </a:xfrm>
        </p:grpSpPr>
        <p:sp>
          <p:nvSpPr>
            <p:cNvPr id="493" name="Rectangle 492">
              <a:extLst>
                <a:ext uri="{FF2B5EF4-FFF2-40B4-BE49-F238E27FC236}">
                  <a16:creationId xmlns:a16="http://schemas.microsoft.com/office/drawing/2014/main" id="{FF9FA77A-D617-45FA-BA24-0B1CB63BD4B0}"/>
                </a:ext>
              </a:extLst>
            </p:cNvPr>
            <p:cNvSpPr/>
            <p:nvPr/>
          </p:nvSpPr>
          <p:spPr>
            <a:xfrm>
              <a:off x="10273129" y="1355189"/>
              <a:ext cx="1632953" cy="67007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rPr>
                <a:t>How do I protect my data?</a:t>
              </a:r>
            </a:p>
          </p:txBody>
        </p:sp>
        <p:sp>
          <p:nvSpPr>
            <p:cNvPr id="494" name="Isosceles Triangle 493">
              <a:extLst>
                <a:ext uri="{FF2B5EF4-FFF2-40B4-BE49-F238E27FC236}">
                  <a16:creationId xmlns:a16="http://schemas.microsoft.com/office/drawing/2014/main" id="{62E2D01B-7A1A-4298-8493-9B20D9707E22}"/>
                </a:ext>
              </a:extLst>
            </p:cNvPr>
            <p:cNvSpPr/>
            <p:nvPr/>
          </p:nvSpPr>
          <p:spPr>
            <a:xfrm rot="10800000">
              <a:off x="10342455" y="2021624"/>
              <a:ext cx="257640" cy="175607"/>
            </a:xfrm>
            <a:prstGeom prs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495" name="Group 494">
            <a:extLst>
              <a:ext uri="{FF2B5EF4-FFF2-40B4-BE49-F238E27FC236}">
                <a16:creationId xmlns:a16="http://schemas.microsoft.com/office/drawing/2014/main" id="{D8763B5C-087E-40E2-9607-E8AD2972AFD8}"/>
              </a:ext>
            </a:extLst>
          </p:cNvPr>
          <p:cNvGrpSpPr/>
          <p:nvPr/>
        </p:nvGrpSpPr>
        <p:grpSpPr>
          <a:xfrm>
            <a:off x="8940115" y="4365142"/>
            <a:ext cx="2124301" cy="670070"/>
            <a:chOff x="10098443" y="1355189"/>
            <a:chExt cx="2124301" cy="670070"/>
          </a:xfrm>
          <a:solidFill>
            <a:schemeClr val="accent1"/>
          </a:solidFill>
        </p:grpSpPr>
        <p:sp>
          <p:nvSpPr>
            <p:cNvPr id="496" name="Rectangle 495">
              <a:extLst>
                <a:ext uri="{FF2B5EF4-FFF2-40B4-BE49-F238E27FC236}">
                  <a16:creationId xmlns:a16="http://schemas.microsoft.com/office/drawing/2014/main" id="{F13948BA-AF3B-47F8-A05A-553F33AD11C5}"/>
                </a:ext>
              </a:extLst>
            </p:cNvPr>
            <p:cNvSpPr/>
            <p:nvPr/>
          </p:nvSpPr>
          <p:spPr>
            <a:xfrm>
              <a:off x="10273129" y="1355189"/>
              <a:ext cx="1949615" cy="67007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a:solidFill>
                    <a:schemeClr val="bg1"/>
                  </a:solidFill>
                </a:rPr>
                <a:t>Can I ensure reliable user experience</a:t>
              </a:r>
            </a:p>
          </p:txBody>
        </p:sp>
        <p:sp>
          <p:nvSpPr>
            <p:cNvPr id="497" name="Isosceles Triangle 496">
              <a:extLst>
                <a:ext uri="{FF2B5EF4-FFF2-40B4-BE49-F238E27FC236}">
                  <a16:creationId xmlns:a16="http://schemas.microsoft.com/office/drawing/2014/main" id="{F4972EEC-E674-42A4-B13B-69BB8C40508D}"/>
                </a:ext>
              </a:extLst>
            </p:cNvPr>
            <p:cNvSpPr/>
            <p:nvPr/>
          </p:nvSpPr>
          <p:spPr>
            <a:xfrm rot="16200000">
              <a:off x="10057427" y="1568477"/>
              <a:ext cx="257640" cy="175607"/>
            </a:xfrm>
            <a:prstGeom prst="triangle">
              <a:avLst/>
            </a:prstGeom>
            <a:grp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21" name="Group 20">
            <a:extLst>
              <a:ext uri="{FF2B5EF4-FFF2-40B4-BE49-F238E27FC236}">
                <a16:creationId xmlns:a16="http://schemas.microsoft.com/office/drawing/2014/main" id="{075C474D-F824-2BDA-8954-FC8B21FC1912}"/>
              </a:ext>
            </a:extLst>
          </p:cNvPr>
          <p:cNvGrpSpPr/>
          <p:nvPr/>
        </p:nvGrpSpPr>
        <p:grpSpPr>
          <a:xfrm>
            <a:off x="6111059" y="2289009"/>
            <a:ext cx="2162217" cy="849033"/>
            <a:chOff x="6111059" y="2289009"/>
            <a:chExt cx="2162217" cy="849033"/>
          </a:xfrm>
        </p:grpSpPr>
        <p:sp>
          <p:nvSpPr>
            <p:cNvPr id="499" name="Rectangle 498">
              <a:extLst>
                <a:ext uri="{FF2B5EF4-FFF2-40B4-BE49-F238E27FC236}">
                  <a16:creationId xmlns:a16="http://schemas.microsoft.com/office/drawing/2014/main" id="{7021CBC9-B40D-CAA0-DCA2-023E10CB2413}"/>
                </a:ext>
              </a:extLst>
            </p:cNvPr>
            <p:cNvSpPr/>
            <p:nvPr/>
          </p:nvSpPr>
          <p:spPr>
            <a:xfrm>
              <a:off x="6111059" y="2289009"/>
              <a:ext cx="2162217" cy="6700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dirty="0">
                  <a:solidFill>
                    <a:schemeClr val="bg1"/>
                  </a:solidFill>
                </a:rPr>
                <a:t>Does datacenter-centric approach work? </a:t>
              </a:r>
            </a:p>
          </p:txBody>
        </p:sp>
        <p:sp>
          <p:nvSpPr>
            <p:cNvPr id="500" name="Isosceles Triangle 493">
              <a:extLst>
                <a:ext uri="{FF2B5EF4-FFF2-40B4-BE49-F238E27FC236}">
                  <a16:creationId xmlns:a16="http://schemas.microsoft.com/office/drawing/2014/main" id="{C5FB41B7-E4CF-0355-A7DE-D09F615217DD}"/>
                </a:ext>
              </a:extLst>
            </p:cNvPr>
            <p:cNvSpPr/>
            <p:nvPr/>
          </p:nvSpPr>
          <p:spPr>
            <a:xfrm rot="10800000">
              <a:off x="6230830" y="2962435"/>
              <a:ext cx="257640" cy="175607"/>
            </a:xfrm>
            <a:prstGeom prst="triangl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Tree>
    <p:extLst>
      <p:ext uri="{BB962C8B-B14F-4D97-AF65-F5344CB8AC3E}">
        <p14:creationId xmlns:p14="http://schemas.microsoft.com/office/powerpoint/2010/main" val="2791199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fade">
                                      <p:cBhvr>
                                        <p:cTn id="7" dur="500"/>
                                        <p:tgtEl>
                                          <p:spTgt spid="480"/>
                                        </p:tgtEl>
                                      </p:cBhvr>
                                    </p:animEffect>
                                  </p:childTnLst>
                                </p:cTn>
                              </p:par>
                              <p:par>
                                <p:cTn id="8" presetID="10" presetClass="entr" presetSubtype="0" fill="hold" nodeType="withEffect">
                                  <p:stCondLst>
                                    <p:cond delay="0"/>
                                  </p:stCondLst>
                                  <p:childTnLst>
                                    <p:set>
                                      <p:cBhvr>
                                        <p:cTn id="9" dur="1" fill="hold">
                                          <p:stCondLst>
                                            <p:cond delay="0"/>
                                          </p:stCondLst>
                                        </p:cTn>
                                        <p:tgtEl>
                                          <p:spTgt spid="489"/>
                                        </p:tgtEl>
                                        <p:attrNameLst>
                                          <p:attrName>style.visibility</p:attrName>
                                        </p:attrNameLst>
                                      </p:cBhvr>
                                      <p:to>
                                        <p:strVal val="visible"/>
                                      </p:to>
                                    </p:set>
                                    <p:animEffect transition="in" filter="fade">
                                      <p:cBhvr>
                                        <p:cTn id="10" dur="500"/>
                                        <p:tgtEl>
                                          <p:spTgt spid="4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5"/>
                                        </p:tgtEl>
                                        <p:attrNameLst>
                                          <p:attrName>style.visibility</p:attrName>
                                        </p:attrNameLst>
                                      </p:cBhvr>
                                      <p:to>
                                        <p:strVal val="visible"/>
                                      </p:to>
                                    </p:set>
                                    <p:animEffect transition="in" filter="fade">
                                      <p:cBhvr>
                                        <p:cTn id="15" dur="500"/>
                                        <p:tgtEl>
                                          <p:spTgt spid="495"/>
                                        </p:tgtEl>
                                      </p:cBhvr>
                                    </p:animEffect>
                                  </p:childTnLst>
                                </p:cTn>
                              </p:par>
                              <p:par>
                                <p:cTn id="16" presetID="10" presetClass="entr" presetSubtype="0" fill="hold" nodeType="withEffect">
                                  <p:stCondLst>
                                    <p:cond delay="0"/>
                                  </p:stCondLst>
                                  <p:childTnLst>
                                    <p:set>
                                      <p:cBhvr>
                                        <p:cTn id="17" dur="1" fill="hold">
                                          <p:stCondLst>
                                            <p:cond delay="0"/>
                                          </p:stCondLst>
                                        </p:cTn>
                                        <p:tgtEl>
                                          <p:spTgt spid="483"/>
                                        </p:tgtEl>
                                        <p:attrNameLst>
                                          <p:attrName>style.visibility</p:attrName>
                                        </p:attrNameLst>
                                      </p:cBhvr>
                                      <p:to>
                                        <p:strVal val="visible"/>
                                      </p:to>
                                    </p:set>
                                    <p:animEffect transition="in" filter="fade">
                                      <p:cBhvr>
                                        <p:cTn id="18" dur="500"/>
                                        <p:tgtEl>
                                          <p:spTgt spid="48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86"/>
                                        </p:tgtEl>
                                        <p:attrNameLst>
                                          <p:attrName>style.visibility</p:attrName>
                                        </p:attrNameLst>
                                      </p:cBhvr>
                                      <p:to>
                                        <p:strVal val="visible"/>
                                      </p:to>
                                    </p:set>
                                    <p:animEffect transition="in" filter="fade">
                                      <p:cBhvr>
                                        <p:cTn id="23" dur="500"/>
                                        <p:tgtEl>
                                          <p:spTgt spid="486"/>
                                        </p:tgtEl>
                                      </p:cBhvr>
                                    </p:animEffect>
                                  </p:childTnLst>
                                </p:cTn>
                              </p:par>
                              <p:par>
                                <p:cTn id="24" presetID="10" presetClass="entr" presetSubtype="0" fill="hold" nodeType="withEffect">
                                  <p:stCondLst>
                                    <p:cond delay="0"/>
                                  </p:stCondLst>
                                  <p:childTnLst>
                                    <p:set>
                                      <p:cBhvr>
                                        <p:cTn id="25" dur="1" fill="hold">
                                          <p:stCondLst>
                                            <p:cond delay="0"/>
                                          </p:stCondLst>
                                        </p:cTn>
                                        <p:tgtEl>
                                          <p:spTgt spid="492"/>
                                        </p:tgtEl>
                                        <p:attrNameLst>
                                          <p:attrName>style.visibility</p:attrName>
                                        </p:attrNameLst>
                                      </p:cBhvr>
                                      <p:to>
                                        <p:strVal val="visible"/>
                                      </p:to>
                                    </p:set>
                                    <p:animEffect transition="in" filter="fade">
                                      <p:cBhvr>
                                        <p:cTn id="26" dur="500"/>
                                        <p:tgtEl>
                                          <p:spTgt spid="49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aphic 88">
            <a:extLst>
              <a:ext uri="{FF2B5EF4-FFF2-40B4-BE49-F238E27FC236}">
                <a16:creationId xmlns:a16="http://schemas.microsoft.com/office/drawing/2014/main" id="{F9237FB3-F1E9-3446-9898-5405A9B46D6E}"/>
              </a:ext>
            </a:extLst>
          </p:cNvPr>
          <p:cNvGrpSpPr/>
          <p:nvPr/>
        </p:nvGrpSpPr>
        <p:grpSpPr>
          <a:xfrm>
            <a:off x="4107307" y="1860682"/>
            <a:ext cx="3390940" cy="1973419"/>
            <a:chOff x="4789963" y="2342191"/>
            <a:chExt cx="2103396" cy="1202736"/>
          </a:xfrm>
          <a:effectLst/>
        </p:grpSpPr>
        <p:sp>
          <p:nvSpPr>
            <p:cNvPr id="141" name="Freeform: Shape 90">
              <a:extLst>
                <a:ext uri="{FF2B5EF4-FFF2-40B4-BE49-F238E27FC236}">
                  <a16:creationId xmlns:a16="http://schemas.microsoft.com/office/drawing/2014/main" id="{E4DCF8DA-1836-B246-9015-DBDA2D869F7C}"/>
                </a:ext>
              </a:extLst>
            </p:cNvPr>
            <p:cNvSpPr/>
            <p:nvPr/>
          </p:nvSpPr>
          <p:spPr>
            <a:xfrm>
              <a:off x="4845421" y="2397491"/>
              <a:ext cx="1992953" cy="1091712"/>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endParaRPr lang="en-US" sz="1796"/>
            </a:p>
          </p:txBody>
        </p:sp>
        <p:sp>
          <p:nvSpPr>
            <p:cNvPr id="142" name="Freeform: Shape 91">
              <a:extLst>
                <a:ext uri="{FF2B5EF4-FFF2-40B4-BE49-F238E27FC236}">
                  <a16:creationId xmlns:a16="http://schemas.microsoft.com/office/drawing/2014/main" id="{C860FDB9-D997-BD45-A94D-9EC7CA3676D5}"/>
                </a:ext>
              </a:extLst>
            </p:cNvPr>
            <p:cNvSpPr/>
            <p:nvPr/>
          </p:nvSpPr>
          <p:spPr>
            <a:xfrm>
              <a:off x="4789963" y="2342191"/>
              <a:ext cx="2103396" cy="1202736"/>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bg2"/>
            </a:solidFill>
            <a:ln w="7056" cap="flat">
              <a:noFill/>
              <a:prstDash val="solid"/>
              <a:miter/>
            </a:ln>
          </p:spPr>
          <p:txBody>
            <a:bodyPr rtlCol="0" anchor="ctr"/>
            <a:lstStyle/>
            <a:p>
              <a:endParaRPr lang="en-US" sz="1796"/>
            </a:p>
          </p:txBody>
        </p:sp>
      </p:grpSp>
      <p:grpSp>
        <p:nvGrpSpPr>
          <p:cNvPr id="143" name="Group 142">
            <a:extLst>
              <a:ext uri="{FF2B5EF4-FFF2-40B4-BE49-F238E27FC236}">
                <a16:creationId xmlns:a16="http://schemas.microsoft.com/office/drawing/2014/main" id="{E4F89CA6-5B50-0948-A753-E5531386B422}"/>
              </a:ext>
            </a:extLst>
          </p:cNvPr>
          <p:cNvGrpSpPr/>
          <p:nvPr/>
        </p:nvGrpSpPr>
        <p:grpSpPr>
          <a:xfrm>
            <a:off x="3755959" y="3550618"/>
            <a:ext cx="3390939" cy="1973419"/>
            <a:chOff x="4503043" y="3466148"/>
            <a:chExt cx="3392706" cy="1974447"/>
          </a:xfrm>
        </p:grpSpPr>
        <p:grpSp>
          <p:nvGrpSpPr>
            <p:cNvPr id="144" name="Group 143">
              <a:extLst>
                <a:ext uri="{FF2B5EF4-FFF2-40B4-BE49-F238E27FC236}">
                  <a16:creationId xmlns:a16="http://schemas.microsoft.com/office/drawing/2014/main" id="{6F5D00EA-FACD-3A48-BA3F-76508A7F42FA}"/>
                </a:ext>
              </a:extLst>
            </p:cNvPr>
            <p:cNvGrpSpPr/>
            <p:nvPr/>
          </p:nvGrpSpPr>
          <p:grpSpPr>
            <a:xfrm>
              <a:off x="4503043" y="3466148"/>
              <a:ext cx="3392706" cy="1974447"/>
              <a:chOff x="4307181" y="3529918"/>
              <a:chExt cx="2968592" cy="1727626"/>
            </a:xfrm>
          </p:grpSpPr>
          <p:sp>
            <p:nvSpPr>
              <p:cNvPr id="146" name="Freeform: Shape 90">
                <a:extLst>
                  <a:ext uri="{FF2B5EF4-FFF2-40B4-BE49-F238E27FC236}">
                    <a16:creationId xmlns:a16="http://schemas.microsoft.com/office/drawing/2014/main" id="{41AA9BC3-A872-504C-B80A-0EC5DA3118BD}"/>
                  </a:ext>
                </a:extLst>
              </p:cNvPr>
              <p:cNvSpPr/>
              <p:nvPr/>
            </p:nvSpPr>
            <p:spPr>
              <a:xfrm>
                <a:off x="4385452" y="3609351"/>
                <a:ext cx="2812720" cy="1568149"/>
              </a:xfrm>
              <a:custGeom>
                <a:avLst/>
                <a:gdLst>
                  <a:gd name="connsiteX0" fmla="*/ 1751184 w 1992953"/>
                  <a:gd name="connsiteY0" fmla="*/ 450375 h 1091712"/>
                  <a:gd name="connsiteX1" fmla="*/ 1705502 w 1992953"/>
                  <a:gd name="connsiteY1" fmla="*/ 446062 h 1091712"/>
                  <a:gd name="connsiteX2" fmla="*/ 1701330 w 1992953"/>
                  <a:gd name="connsiteY2" fmla="*/ 400309 h 1091712"/>
                  <a:gd name="connsiteX3" fmla="*/ 1312392 w 1992953"/>
                  <a:gd name="connsiteY3" fmla="*/ -85 h 1091712"/>
                  <a:gd name="connsiteX4" fmla="*/ 1302492 w 1992953"/>
                  <a:gd name="connsiteY4" fmla="*/ -85 h 1091712"/>
                  <a:gd name="connsiteX5" fmla="*/ 933284 w 1992953"/>
                  <a:gd name="connsiteY5" fmla="*/ 271747 h 1091712"/>
                  <a:gd name="connsiteX6" fmla="*/ 911574 w 1992953"/>
                  <a:gd name="connsiteY6" fmla="*/ 327754 h 1091712"/>
                  <a:gd name="connsiteX7" fmla="*/ 857476 w 1992953"/>
                  <a:gd name="connsiteY7" fmla="*/ 301518 h 1091712"/>
                  <a:gd name="connsiteX8" fmla="*/ 723116 w 1992953"/>
                  <a:gd name="connsiteY8" fmla="*/ 269484 h 1091712"/>
                  <a:gd name="connsiteX9" fmla="*/ 715055 w 1992953"/>
                  <a:gd name="connsiteY9" fmla="*/ 269484 h 1091712"/>
                  <a:gd name="connsiteX10" fmla="*/ 390539 w 1992953"/>
                  <a:gd name="connsiteY10" fmla="*/ 534952 h 1091712"/>
                  <a:gd name="connsiteX11" fmla="*/ 378235 w 1992953"/>
                  <a:gd name="connsiteY11" fmla="*/ 592373 h 1091712"/>
                  <a:gd name="connsiteX12" fmla="*/ 321662 w 1992953"/>
                  <a:gd name="connsiteY12" fmla="*/ 576674 h 1091712"/>
                  <a:gd name="connsiteX13" fmla="*/ 259290 w 1992953"/>
                  <a:gd name="connsiteY13" fmla="*/ 567835 h 1091712"/>
                  <a:gd name="connsiteX14" fmla="*/ 252855 w 1992953"/>
                  <a:gd name="connsiteY14" fmla="*/ 567835 h 1091712"/>
                  <a:gd name="connsiteX15" fmla="*/ 46 w 1992953"/>
                  <a:gd name="connsiteY15" fmla="*/ 816260 h 1091712"/>
                  <a:gd name="connsiteX16" fmla="*/ 268201 w 1992953"/>
                  <a:gd name="connsiteY16" fmla="*/ 1091628 h 1091712"/>
                  <a:gd name="connsiteX17" fmla="*/ 302922 w 1992953"/>
                  <a:gd name="connsiteY17" fmla="*/ 1091628 h 1091712"/>
                  <a:gd name="connsiteX18" fmla="*/ 996575 w 1992953"/>
                  <a:gd name="connsiteY18" fmla="*/ 1089506 h 1091712"/>
                  <a:gd name="connsiteX19" fmla="*/ 1684287 w 1992953"/>
                  <a:gd name="connsiteY19" fmla="*/ 1087455 h 1091712"/>
                  <a:gd name="connsiteX20" fmla="*/ 1720989 w 1992953"/>
                  <a:gd name="connsiteY20" fmla="*/ 1087455 h 1091712"/>
                  <a:gd name="connsiteX21" fmla="*/ 1727070 w 1992953"/>
                  <a:gd name="connsiteY21" fmla="*/ 1087455 h 1091712"/>
                  <a:gd name="connsiteX22" fmla="*/ 1992821 w 1992953"/>
                  <a:gd name="connsiteY22" fmla="*/ 775245 h 1091712"/>
                  <a:gd name="connsiteX23" fmla="*/ 1751184 w 1992953"/>
                  <a:gd name="connsiteY23" fmla="*/ 450375 h 109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92953" h="1091712">
                    <a:moveTo>
                      <a:pt x="1751184" y="450375"/>
                    </a:moveTo>
                    <a:lnTo>
                      <a:pt x="1705502" y="446062"/>
                    </a:lnTo>
                    <a:lnTo>
                      <a:pt x="1701330" y="400309"/>
                    </a:lnTo>
                    <a:cubicBezTo>
                      <a:pt x="1681034" y="176988"/>
                      <a:pt x="1513862" y="4865"/>
                      <a:pt x="1312392" y="-85"/>
                    </a:cubicBezTo>
                    <a:lnTo>
                      <a:pt x="1302492" y="-85"/>
                    </a:lnTo>
                    <a:cubicBezTo>
                      <a:pt x="1142250" y="-85"/>
                      <a:pt x="997282" y="106625"/>
                      <a:pt x="933284" y="271747"/>
                    </a:cubicBezTo>
                    <a:lnTo>
                      <a:pt x="911574" y="327754"/>
                    </a:lnTo>
                    <a:lnTo>
                      <a:pt x="857476" y="301518"/>
                    </a:lnTo>
                    <a:cubicBezTo>
                      <a:pt x="815492" y="281366"/>
                      <a:pt x="769677" y="270443"/>
                      <a:pt x="723116" y="269484"/>
                    </a:cubicBezTo>
                    <a:lnTo>
                      <a:pt x="715055" y="269484"/>
                    </a:lnTo>
                    <a:cubicBezTo>
                      <a:pt x="559975" y="269484"/>
                      <a:pt x="423493" y="381145"/>
                      <a:pt x="390539" y="534952"/>
                    </a:cubicBezTo>
                    <a:lnTo>
                      <a:pt x="378235" y="592373"/>
                    </a:lnTo>
                    <a:lnTo>
                      <a:pt x="321662" y="576674"/>
                    </a:lnTo>
                    <a:cubicBezTo>
                      <a:pt x="301326" y="571115"/>
                      <a:pt x="280370" y="568145"/>
                      <a:pt x="259290" y="567835"/>
                    </a:cubicBezTo>
                    <a:lnTo>
                      <a:pt x="252855" y="567835"/>
                    </a:lnTo>
                    <a:cubicBezTo>
                      <a:pt x="115433" y="569044"/>
                      <a:pt x="3659" y="678880"/>
                      <a:pt x="46" y="816260"/>
                    </a:cubicBezTo>
                    <a:cubicBezTo>
                      <a:pt x="-3207" y="953944"/>
                      <a:pt x="127334" y="1087809"/>
                      <a:pt x="268201" y="1091628"/>
                    </a:cubicBezTo>
                    <a:cubicBezTo>
                      <a:pt x="271878" y="1091628"/>
                      <a:pt x="284041" y="1091628"/>
                      <a:pt x="302922" y="1091628"/>
                    </a:cubicBezTo>
                    <a:cubicBezTo>
                      <a:pt x="405531" y="1091628"/>
                      <a:pt x="706003" y="1090567"/>
                      <a:pt x="996575" y="1089506"/>
                    </a:cubicBezTo>
                    <a:cubicBezTo>
                      <a:pt x="1284884" y="1088516"/>
                      <a:pt x="1583093" y="1087455"/>
                      <a:pt x="1684287" y="1087455"/>
                    </a:cubicBezTo>
                    <a:cubicBezTo>
                      <a:pt x="1704158" y="1087455"/>
                      <a:pt x="1716816" y="1087455"/>
                      <a:pt x="1720989" y="1087455"/>
                    </a:cubicBezTo>
                    <a:lnTo>
                      <a:pt x="1727070" y="1087455"/>
                    </a:lnTo>
                    <a:cubicBezTo>
                      <a:pt x="1869846" y="1087455"/>
                      <a:pt x="1989073" y="947367"/>
                      <a:pt x="1992821" y="775245"/>
                    </a:cubicBezTo>
                    <a:cubicBezTo>
                      <a:pt x="1996993" y="606375"/>
                      <a:pt x="1890919" y="463741"/>
                      <a:pt x="1751184" y="450375"/>
                    </a:cubicBezTo>
                    <a:close/>
                  </a:path>
                </a:pathLst>
              </a:custGeom>
              <a:solidFill>
                <a:schemeClr val="bg1"/>
              </a:solidFill>
              <a:ln w="76200" cap="flat">
                <a:solidFill>
                  <a:schemeClr val="bg1"/>
                </a:solidFill>
                <a:prstDash val="solid"/>
                <a:miter/>
              </a:ln>
            </p:spPr>
            <p:txBody>
              <a:bodyPr rtlCol="0" anchor="ctr"/>
              <a:lstStyle/>
              <a:p>
                <a:endParaRPr lang="en-US" sz="1796"/>
              </a:p>
            </p:txBody>
          </p:sp>
          <p:sp>
            <p:nvSpPr>
              <p:cNvPr id="147" name="Freeform: Shape 91">
                <a:extLst>
                  <a:ext uri="{FF2B5EF4-FFF2-40B4-BE49-F238E27FC236}">
                    <a16:creationId xmlns:a16="http://schemas.microsoft.com/office/drawing/2014/main" id="{CAEB34E8-6993-2A45-8B41-B3F5FED976F2}"/>
                  </a:ext>
                </a:extLst>
              </p:cNvPr>
              <p:cNvSpPr/>
              <p:nvPr/>
            </p:nvSpPr>
            <p:spPr>
              <a:xfrm>
                <a:off x="4307181" y="3529918"/>
                <a:ext cx="2968592" cy="1727626"/>
              </a:xfrm>
              <a:custGeom>
                <a:avLst/>
                <a:gdLst>
                  <a:gd name="connsiteX0" fmla="*/ 1812017 w 2103396"/>
                  <a:gd name="connsiteY0" fmla="*/ 450588 h 1202736"/>
                  <a:gd name="connsiteX1" fmla="*/ 1369335 w 2103396"/>
                  <a:gd name="connsiteY1" fmla="*/ -85 h 1202736"/>
                  <a:gd name="connsiteX2" fmla="*/ 1358091 w 2103396"/>
                  <a:gd name="connsiteY2" fmla="*/ -85 h 1202736"/>
                  <a:gd name="connsiteX3" fmla="*/ 937261 w 2103396"/>
                  <a:gd name="connsiteY3" fmla="*/ 307034 h 1202736"/>
                  <a:gd name="connsiteX4" fmla="*/ 780130 w 2103396"/>
                  <a:gd name="connsiteY4" fmla="*/ 269413 h 1202736"/>
                  <a:gd name="connsiteX5" fmla="*/ 770513 w 2103396"/>
                  <a:gd name="connsiteY5" fmla="*/ 269413 h 1202736"/>
                  <a:gd name="connsiteX6" fmla="*/ 391900 w 2103396"/>
                  <a:gd name="connsiteY6" fmla="*/ 578654 h 1202736"/>
                  <a:gd name="connsiteX7" fmla="*/ 315809 w 2103396"/>
                  <a:gd name="connsiteY7" fmla="*/ 567835 h 1202736"/>
                  <a:gd name="connsiteX8" fmla="*/ 308243 w 2103396"/>
                  <a:gd name="connsiteY8" fmla="*/ 567835 h 1202736"/>
                  <a:gd name="connsiteX9" fmla="*/ 63 w 2103396"/>
                  <a:gd name="connsiteY9" fmla="*/ 870287 h 1202736"/>
                  <a:gd name="connsiteX10" fmla="*/ 322032 w 2103396"/>
                  <a:gd name="connsiteY10" fmla="*/ 1202652 h 1202736"/>
                  <a:gd name="connsiteX11" fmla="*/ 358310 w 2103396"/>
                  <a:gd name="connsiteY11" fmla="*/ 1202652 h 1202736"/>
                  <a:gd name="connsiteX12" fmla="*/ 1739675 w 2103396"/>
                  <a:gd name="connsiteY12" fmla="*/ 1198479 h 1202736"/>
                  <a:gd name="connsiteX13" fmla="*/ 1775032 w 2103396"/>
                  <a:gd name="connsiteY13" fmla="*/ 1198479 h 1202736"/>
                  <a:gd name="connsiteX14" fmla="*/ 1782104 w 2103396"/>
                  <a:gd name="connsiteY14" fmla="*/ 1198479 h 1202736"/>
                  <a:gd name="connsiteX15" fmla="*/ 2103225 w 2103396"/>
                  <a:gd name="connsiteY15" fmla="*/ 832100 h 1202736"/>
                  <a:gd name="connsiteX16" fmla="*/ 1812017 w 2103396"/>
                  <a:gd name="connsiteY16" fmla="*/ 450588 h 1202736"/>
                  <a:gd name="connsiteX17" fmla="*/ 2048208 w 2103396"/>
                  <a:gd name="connsiteY17" fmla="*/ 830544 h 1202736"/>
                  <a:gd name="connsiteX18" fmla="*/ 1782458 w 2103396"/>
                  <a:gd name="connsiteY18" fmla="*/ 1142755 h 1202736"/>
                  <a:gd name="connsiteX19" fmla="*/ 1776659 w 2103396"/>
                  <a:gd name="connsiteY19" fmla="*/ 1142755 h 1202736"/>
                  <a:gd name="connsiteX20" fmla="*/ 1739957 w 2103396"/>
                  <a:gd name="connsiteY20" fmla="*/ 1142755 h 1202736"/>
                  <a:gd name="connsiteX21" fmla="*/ 1052245 w 2103396"/>
                  <a:gd name="connsiteY21" fmla="*/ 1144806 h 1202736"/>
                  <a:gd name="connsiteX22" fmla="*/ 358593 w 2103396"/>
                  <a:gd name="connsiteY22" fmla="*/ 1146928 h 1202736"/>
                  <a:gd name="connsiteX23" fmla="*/ 323871 w 2103396"/>
                  <a:gd name="connsiteY23" fmla="*/ 1146928 h 1202736"/>
                  <a:gd name="connsiteX24" fmla="*/ 55716 w 2103396"/>
                  <a:gd name="connsiteY24" fmla="*/ 871560 h 1202736"/>
                  <a:gd name="connsiteX25" fmla="*/ 308172 w 2103396"/>
                  <a:gd name="connsiteY25" fmla="*/ 622781 h 1202736"/>
                  <a:gd name="connsiteX26" fmla="*/ 314607 w 2103396"/>
                  <a:gd name="connsiteY26" fmla="*/ 622781 h 1202736"/>
                  <a:gd name="connsiteX27" fmla="*/ 376979 w 2103396"/>
                  <a:gd name="connsiteY27" fmla="*/ 631620 h 1202736"/>
                  <a:gd name="connsiteX28" fmla="*/ 433551 w 2103396"/>
                  <a:gd name="connsiteY28" fmla="*/ 647319 h 1202736"/>
                  <a:gd name="connsiteX29" fmla="*/ 445856 w 2103396"/>
                  <a:gd name="connsiteY29" fmla="*/ 589898 h 1202736"/>
                  <a:gd name="connsiteX30" fmla="*/ 770371 w 2103396"/>
                  <a:gd name="connsiteY30" fmla="*/ 324430 h 1202736"/>
                  <a:gd name="connsiteX31" fmla="*/ 778433 w 2103396"/>
                  <a:gd name="connsiteY31" fmla="*/ 324430 h 1202736"/>
                  <a:gd name="connsiteX32" fmla="*/ 912793 w 2103396"/>
                  <a:gd name="connsiteY32" fmla="*/ 356465 h 1202736"/>
                  <a:gd name="connsiteX33" fmla="*/ 966891 w 2103396"/>
                  <a:gd name="connsiteY33" fmla="*/ 382700 h 1202736"/>
                  <a:gd name="connsiteX34" fmla="*/ 988601 w 2103396"/>
                  <a:gd name="connsiteY34" fmla="*/ 326693 h 1202736"/>
                  <a:gd name="connsiteX35" fmla="*/ 1357809 w 2103396"/>
                  <a:gd name="connsiteY35" fmla="*/ 54861 h 1202736"/>
                  <a:gd name="connsiteX36" fmla="*/ 1367709 w 2103396"/>
                  <a:gd name="connsiteY36" fmla="*/ 54861 h 1202736"/>
                  <a:gd name="connsiteX37" fmla="*/ 1756647 w 2103396"/>
                  <a:gd name="connsiteY37" fmla="*/ 455255 h 1202736"/>
                  <a:gd name="connsiteX38" fmla="*/ 1760819 w 2103396"/>
                  <a:gd name="connsiteY38" fmla="*/ 501008 h 1202736"/>
                  <a:gd name="connsiteX39" fmla="*/ 1806501 w 2103396"/>
                  <a:gd name="connsiteY39" fmla="*/ 505322 h 1202736"/>
                  <a:gd name="connsiteX40" fmla="*/ 2048138 w 2103396"/>
                  <a:gd name="connsiteY40" fmla="*/ 830544 h 12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3396" h="1202736">
                    <a:moveTo>
                      <a:pt x="1812017" y="450588"/>
                    </a:moveTo>
                    <a:cubicBezTo>
                      <a:pt x="1789388" y="201809"/>
                      <a:pt x="1601991" y="5572"/>
                      <a:pt x="1369335" y="-85"/>
                    </a:cubicBezTo>
                    <a:cubicBezTo>
                      <a:pt x="1365587" y="-85"/>
                      <a:pt x="1361839" y="-85"/>
                      <a:pt x="1358091" y="-85"/>
                    </a:cubicBezTo>
                    <a:cubicBezTo>
                      <a:pt x="1169987" y="-85"/>
                      <a:pt x="1007340" y="126214"/>
                      <a:pt x="937261" y="307034"/>
                    </a:cubicBezTo>
                    <a:cubicBezTo>
                      <a:pt x="888167" y="283430"/>
                      <a:pt x="834591" y="270603"/>
                      <a:pt x="780130" y="269413"/>
                    </a:cubicBezTo>
                    <a:lnTo>
                      <a:pt x="770513" y="269413"/>
                    </a:lnTo>
                    <a:cubicBezTo>
                      <a:pt x="585379" y="269413"/>
                      <a:pt x="429945" y="400874"/>
                      <a:pt x="391900" y="578654"/>
                    </a:cubicBezTo>
                    <a:cubicBezTo>
                      <a:pt x="367090" y="571874"/>
                      <a:pt x="341526" y="568239"/>
                      <a:pt x="315809" y="567835"/>
                    </a:cubicBezTo>
                    <a:lnTo>
                      <a:pt x="308243" y="567835"/>
                    </a:lnTo>
                    <a:cubicBezTo>
                      <a:pt x="140467" y="568332"/>
                      <a:pt x="3708" y="702550"/>
                      <a:pt x="63" y="870287"/>
                    </a:cubicBezTo>
                    <a:cubicBezTo>
                      <a:pt x="-3968" y="1041278"/>
                      <a:pt x="151890" y="1197702"/>
                      <a:pt x="322032" y="1202652"/>
                    </a:cubicBezTo>
                    <a:cubicBezTo>
                      <a:pt x="326346" y="1202652"/>
                      <a:pt x="338863" y="1202652"/>
                      <a:pt x="358310" y="1202652"/>
                    </a:cubicBezTo>
                    <a:cubicBezTo>
                      <a:pt x="563386" y="1202652"/>
                      <a:pt x="1536932" y="1198479"/>
                      <a:pt x="1739675" y="1198479"/>
                    </a:cubicBezTo>
                    <a:lnTo>
                      <a:pt x="1775032" y="1198479"/>
                    </a:lnTo>
                    <a:lnTo>
                      <a:pt x="1782104" y="1198479"/>
                    </a:lnTo>
                    <a:cubicBezTo>
                      <a:pt x="1955217" y="1198479"/>
                      <a:pt x="2098770" y="1035338"/>
                      <a:pt x="2103225" y="832100"/>
                    </a:cubicBezTo>
                    <a:cubicBezTo>
                      <a:pt x="2108529" y="631903"/>
                      <a:pt x="1979119" y="466569"/>
                      <a:pt x="1812017" y="450588"/>
                    </a:cubicBezTo>
                    <a:close/>
                    <a:moveTo>
                      <a:pt x="2048208" y="830544"/>
                    </a:moveTo>
                    <a:cubicBezTo>
                      <a:pt x="2044460" y="1002667"/>
                      <a:pt x="1925233" y="1142755"/>
                      <a:pt x="1782458" y="1142755"/>
                    </a:cubicBezTo>
                    <a:lnTo>
                      <a:pt x="1776659" y="1142755"/>
                    </a:lnTo>
                    <a:cubicBezTo>
                      <a:pt x="1772487" y="1142755"/>
                      <a:pt x="1759829" y="1142755"/>
                      <a:pt x="1739957" y="1142755"/>
                    </a:cubicBezTo>
                    <a:cubicBezTo>
                      <a:pt x="1638763" y="1142755"/>
                      <a:pt x="1340554" y="1143816"/>
                      <a:pt x="1052245" y="1144806"/>
                    </a:cubicBezTo>
                    <a:cubicBezTo>
                      <a:pt x="761673" y="1145867"/>
                      <a:pt x="461201" y="1146928"/>
                      <a:pt x="358593" y="1146928"/>
                    </a:cubicBezTo>
                    <a:cubicBezTo>
                      <a:pt x="339711" y="1146928"/>
                      <a:pt x="327548" y="1146928"/>
                      <a:pt x="323871" y="1146928"/>
                    </a:cubicBezTo>
                    <a:cubicBezTo>
                      <a:pt x="182793" y="1143109"/>
                      <a:pt x="52463" y="1009244"/>
                      <a:pt x="55716" y="871560"/>
                    </a:cubicBezTo>
                    <a:cubicBezTo>
                      <a:pt x="59137" y="734177"/>
                      <a:pt x="170754" y="624186"/>
                      <a:pt x="308172" y="622781"/>
                    </a:cubicBezTo>
                    <a:lnTo>
                      <a:pt x="314607" y="622781"/>
                    </a:lnTo>
                    <a:cubicBezTo>
                      <a:pt x="335687" y="623092"/>
                      <a:pt x="356643" y="626062"/>
                      <a:pt x="376979" y="631620"/>
                    </a:cubicBezTo>
                    <a:lnTo>
                      <a:pt x="433551" y="647319"/>
                    </a:lnTo>
                    <a:lnTo>
                      <a:pt x="445856" y="589898"/>
                    </a:lnTo>
                    <a:cubicBezTo>
                      <a:pt x="478810" y="436091"/>
                      <a:pt x="615574" y="324430"/>
                      <a:pt x="770371" y="324430"/>
                    </a:cubicBezTo>
                    <a:lnTo>
                      <a:pt x="778433" y="324430"/>
                    </a:lnTo>
                    <a:cubicBezTo>
                      <a:pt x="824994" y="325389"/>
                      <a:pt x="870809" y="336312"/>
                      <a:pt x="912793" y="356465"/>
                    </a:cubicBezTo>
                    <a:lnTo>
                      <a:pt x="966891" y="382700"/>
                    </a:lnTo>
                    <a:lnTo>
                      <a:pt x="988601" y="326693"/>
                    </a:lnTo>
                    <a:cubicBezTo>
                      <a:pt x="1052245" y="161572"/>
                      <a:pt x="1197566" y="54861"/>
                      <a:pt x="1357809" y="54861"/>
                    </a:cubicBezTo>
                    <a:lnTo>
                      <a:pt x="1367709" y="54861"/>
                    </a:lnTo>
                    <a:cubicBezTo>
                      <a:pt x="1569108" y="59811"/>
                      <a:pt x="1736280" y="231651"/>
                      <a:pt x="1756647" y="455255"/>
                    </a:cubicBezTo>
                    <a:lnTo>
                      <a:pt x="1760819" y="501008"/>
                    </a:lnTo>
                    <a:lnTo>
                      <a:pt x="1806501" y="505322"/>
                    </a:lnTo>
                    <a:cubicBezTo>
                      <a:pt x="1946377" y="519041"/>
                      <a:pt x="2052451" y="661675"/>
                      <a:pt x="2048138" y="830544"/>
                    </a:cubicBezTo>
                    <a:close/>
                  </a:path>
                </a:pathLst>
              </a:custGeom>
              <a:solidFill>
                <a:schemeClr val="bg2"/>
              </a:solidFill>
              <a:ln w="7056" cap="flat">
                <a:noFill/>
                <a:prstDash val="solid"/>
                <a:miter/>
              </a:ln>
            </p:spPr>
            <p:txBody>
              <a:bodyPr rtlCol="0" anchor="ctr"/>
              <a:lstStyle/>
              <a:p>
                <a:endParaRPr lang="en-US" sz="1796"/>
              </a:p>
            </p:txBody>
          </p:sp>
        </p:grpSp>
        <p:sp>
          <p:nvSpPr>
            <p:cNvPr id="145" name="TextBox 144">
              <a:extLst>
                <a:ext uri="{FF2B5EF4-FFF2-40B4-BE49-F238E27FC236}">
                  <a16:creationId xmlns:a16="http://schemas.microsoft.com/office/drawing/2014/main" id="{2626FA41-91C2-714F-89BF-721463487E49}"/>
                </a:ext>
              </a:extLst>
            </p:cNvPr>
            <p:cNvSpPr txBox="1"/>
            <p:nvPr/>
          </p:nvSpPr>
          <p:spPr>
            <a:xfrm>
              <a:off x="5481280" y="4648943"/>
              <a:ext cx="1511631" cy="246221"/>
            </a:xfrm>
            <a:prstGeom prst="rect">
              <a:avLst/>
            </a:prstGeom>
          </p:spPr>
          <p:txBody>
            <a:bodyPr wrap="none" lIns="0" tIns="0" rIns="0" bIns="0" rtlCol="0">
              <a:spAutoFit/>
            </a:bodyPr>
            <a:lstStyle/>
            <a:p>
              <a:pPr algn="ctr">
                <a:spcAft>
                  <a:spcPts val="600"/>
                </a:spcAft>
              </a:pPr>
              <a:r>
                <a:rPr lang="en-US" sz="1600">
                  <a:solidFill>
                    <a:schemeClr val="tx2">
                      <a:lumMod val="60000"/>
                      <a:lumOff val="40000"/>
                    </a:schemeClr>
                  </a:solidFill>
                </a:rPr>
                <a:t>Private - MPLS </a:t>
              </a:r>
            </a:p>
          </p:txBody>
        </p:sp>
      </p:grpSp>
      <p:sp>
        <p:nvSpPr>
          <p:cNvPr id="2" name="Title 1">
            <a:extLst>
              <a:ext uri="{FF2B5EF4-FFF2-40B4-BE49-F238E27FC236}">
                <a16:creationId xmlns:a16="http://schemas.microsoft.com/office/drawing/2014/main" id="{54D10081-6936-524B-932D-7D14CE43549A}"/>
              </a:ext>
            </a:extLst>
          </p:cNvPr>
          <p:cNvSpPr>
            <a:spLocks noGrp="1"/>
          </p:cNvSpPr>
          <p:nvPr>
            <p:ph type="title"/>
          </p:nvPr>
        </p:nvSpPr>
        <p:spPr>
          <a:xfrm>
            <a:off x="580723" y="414322"/>
            <a:ext cx="10998819" cy="380802"/>
          </a:xfrm>
        </p:spPr>
        <p:txBody>
          <a:bodyPr/>
          <a:lstStyle/>
          <a:p>
            <a:r>
              <a:rPr lang="en-US"/>
              <a:t>Legacy Approach: Backhauling Traffic to the Data Center</a:t>
            </a:r>
          </a:p>
        </p:txBody>
      </p:sp>
      <p:sp>
        <p:nvSpPr>
          <p:cNvPr id="3" name="Subtitle 2">
            <a:extLst>
              <a:ext uri="{FF2B5EF4-FFF2-40B4-BE49-F238E27FC236}">
                <a16:creationId xmlns:a16="http://schemas.microsoft.com/office/drawing/2014/main" id="{493F3619-F0DE-CF40-9D43-83C3256D3579}"/>
              </a:ext>
            </a:extLst>
          </p:cNvPr>
          <p:cNvSpPr>
            <a:spLocks noGrp="1"/>
          </p:cNvSpPr>
          <p:nvPr>
            <p:ph type="subTitle" idx="10"/>
          </p:nvPr>
        </p:nvSpPr>
        <p:spPr>
          <a:xfrm>
            <a:off x="595003" y="812575"/>
            <a:ext cx="10959153" cy="247522"/>
          </a:xfrm>
        </p:spPr>
        <p:txBody>
          <a:bodyPr/>
          <a:lstStyle/>
          <a:p>
            <a:r>
              <a:rPr lang="en-US"/>
              <a:t> </a:t>
            </a:r>
          </a:p>
        </p:txBody>
      </p:sp>
      <p:cxnSp>
        <p:nvCxnSpPr>
          <p:cNvPr id="9" name="Straight Connector 8">
            <a:extLst>
              <a:ext uri="{FF2B5EF4-FFF2-40B4-BE49-F238E27FC236}">
                <a16:creationId xmlns:a16="http://schemas.microsoft.com/office/drawing/2014/main" id="{D079152F-5FDB-E94E-83EE-1B7C5B70DC83}"/>
              </a:ext>
            </a:extLst>
          </p:cNvPr>
          <p:cNvCxnSpPr>
            <a:cxnSpLocks/>
          </p:cNvCxnSpPr>
          <p:nvPr/>
        </p:nvCxnSpPr>
        <p:spPr bwMode="gray">
          <a:xfrm>
            <a:off x="7603354" y="2180626"/>
            <a:ext cx="1746333" cy="453525"/>
          </a:xfrm>
          <a:prstGeom prst="line">
            <a:avLst/>
          </a:prstGeom>
          <a:ln w="25400" cap="rnd">
            <a:solidFill>
              <a:schemeClr val="accent1"/>
            </a:solidFill>
            <a:round/>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3164C47-C701-CD42-AD92-C7B180EAAA62}"/>
              </a:ext>
            </a:extLst>
          </p:cNvPr>
          <p:cNvGrpSpPr>
            <a:grpSpLocks noChangeAspect="1"/>
          </p:cNvGrpSpPr>
          <p:nvPr/>
        </p:nvGrpSpPr>
        <p:grpSpPr>
          <a:xfrm>
            <a:off x="6028578" y="1421046"/>
            <a:ext cx="1731042" cy="913686"/>
            <a:chOff x="5806525" y="1398693"/>
            <a:chExt cx="2239767" cy="1182203"/>
          </a:xfrm>
        </p:grpSpPr>
        <p:sp>
          <p:nvSpPr>
            <p:cNvPr id="11" name="Picture Placeholder 74" descr="Public Cloud&#10;">
              <a:extLst>
                <a:ext uri="{FF2B5EF4-FFF2-40B4-BE49-F238E27FC236}">
                  <a16:creationId xmlns:a16="http://schemas.microsoft.com/office/drawing/2014/main" id="{06401DBA-0235-0440-B0B5-4F2A438E86A1}"/>
                </a:ext>
              </a:extLst>
            </p:cNvPr>
            <p:cNvSpPr/>
            <p:nvPr/>
          </p:nvSpPr>
          <p:spPr>
            <a:xfrm>
              <a:off x="5806525" y="1398693"/>
              <a:ext cx="2068309" cy="1182203"/>
            </a:xfrm>
            <a:custGeom>
              <a:avLst/>
              <a:gdLst>
                <a:gd name="connsiteX0" fmla="*/ 387848 w 600835"/>
                <a:gd name="connsiteY0" fmla="*/ 15875 h 343425"/>
                <a:gd name="connsiteX1" fmla="*/ 390694 w 600835"/>
                <a:gd name="connsiteY1" fmla="*/ 15875 h 343425"/>
                <a:gd name="connsiteX2" fmla="*/ 501754 w 600835"/>
                <a:gd name="connsiteY2" fmla="*/ 130224 h 343425"/>
                <a:gd name="connsiteX3" fmla="*/ 502956 w 600835"/>
                <a:gd name="connsiteY3" fmla="*/ 143252 h 343425"/>
                <a:gd name="connsiteX4" fmla="*/ 515985 w 600835"/>
                <a:gd name="connsiteY4" fmla="*/ 144517 h 343425"/>
                <a:gd name="connsiteX5" fmla="*/ 584986 w 600835"/>
                <a:gd name="connsiteY5" fmla="*/ 237299 h 343425"/>
                <a:gd name="connsiteX6" fmla="*/ 509091 w 600835"/>
                <a:gd name="connsiteY6" fmla="*/ 326476 h 343425"/>
                <a:gd name="connsiteX7" fmla="*/ 496821 w 600835"/>
                <a:gd name="connsiteY7" fmla="*/ 326476 h 343425"/>
                <a:gd name="connsiteX8" fmla="*/ 300442 w 600835"/>
                <a:gd name="connsiteY8" fmla="*/ 327045 h 343425"/>
                <a:gd name="connsiteX9" fmla="*/ 102293 w 600835"/>
                <a:gd name="connsiteY9" fmla="*/ 327678 h 343425"/>
                <a:gd name="connsiteX10" fmla="*/ 92363 w 600835"/>
                <a:gd name="connsiteY10" fmla="*/ 327678 h 343425"/>
                <a:gd name="connsiteX11" fmla="*/ 15835 w 600835"/>
                <a:gd name="connsiteY11" fmla="*/ 249000 h 343425"/>
                <a:gd name="connsiteX12" fmla="*/ 87999 w 600835"/>
                <a:gd name="connsiteY12" fmla="*/ 178038 h 343425"/>
                <a:gd name="connsiteX13" fmla="*/ 89833 w 600835"/>
                <a:gd name="connsiteY13" fmla="*/ 178038 h 343425"/>
                <a:gd name="connsiteX14" fmla="*/ 107668 w 600835"/>
                <a:gd name="connsiteY14" fmla="*/ 180567 h 343425"/>
                <a:gd name="connsiteX15" fmla="*/ 123859 w 600835"/>
                <a:gd name="connsiteY15" fmla="*/ 185058 h 343425"/>
                <a:gd name="connsiteX16" fmla="*/ 127338 w 600835"/>
                <a:gd name="connsiteY16" fmla="*/ 168614 h 343425"/>
                <a:gd name="connsiteX17" fmla="*/ 220057 w 600835"/>
                <a:gd name="connsiteY17" fmla="*/ 92719 h 343425"/>
                <a:gd name="connsiteX18" fmla="*/ 222333 w 600835"/>
                <a:gd name="connsiteY18" fmla="*/ 92719 h 343425"/>
                <a:gd name="connsiteX19" fmla="*/ 260787 w 600835"/>
                <a:gd name="connsiteY19" fmla="*/ 101889 h 343425"/>
                <a:gd name="connsiteX20" fmla="*/ 276219 w 600835"/>
                <a:gd name="connsiteY20" fmla="*/ 109416 h 343425"/>
                <a:gd name="connsiteX21" fmla="*/ 282544 w 600835"/>
                <a:gd name="connsiteY21" fmla="*/ 93414 h 343425"/>
                <a:gd name="connsiteX22" fmla="*/ 387848 w 600835"/>
                <a:gd name="connsiteY22" fmla="*/ 15875 h 343425"/>
                <a:gd name="connsiteX23" fmla="*/ 387848 w 600835"/>
                <a:gd name="connsiteY23" fmla="*/ 63 h 343425"/>
                <a:gd name="connsiteX24" fmla="*/ 267681 w 600835"/>
                <a:gd name="connsiteY24" fmla="*/ 87785 h 343425"/>
                <a:gd name="connsiteX25" fmla="*/ 222776 w 600835"/>
                <a:gd name="connsiteY25" fmla="*/ 77034 h 343425"/>
                <a:gd name="connsiteX26" fmla="*/ 220057 w 600835"/>
                <a:gd name="connsiteY26" fmla="*/ 77034 h 343425"/>
                <a:gd name="connsiteX27" fmla="*/ 111906 w 600835"/>
                <a:gd name="connsiteY27" fmla="*/ 165578 h 343425"/>
                <a:gd name="connsiteX28" fmla="*/ 90149 w 600835"/>
                <a:gd name="connsiteY28" fmla="*/ 162479 h 343425"/>
                <a:gd name="connsiteX29" fmla="*/ 87999 w 600835"/>
                <a:gd name="connsiteY29" fmla="*/ 162479 h 343425"/>
                <a:gd name="connsiteX30" fmla="*/ 24 w 600835"/>
                <a:gd name="connsiteY30" fmla="*/ 248557 h 343425"/>
                <a:gd name="connsiteX31" fmla="*/ 91983 w 600835"/>
                <a:gd name="connsiteY31" fmla="*/ 343426 h 343425"/>
                <a:gd name="connsiteX32" fmla="*/ 102293 w 600835"/>
                <a:gd name="connsiteY32" fmla="*/ 343426 h 343425"/>
                <a:gd name="connsiteX33" fmla="*/ 496821 w 600835"/>
                <a:gd name="connsiteY33" fmla="*/ 342224 h 343425"/>
                <a:gd name="connsiteX34" fmla="*/ 509091 w 600835"/>
                <a:gd name="connsiteY34" fmla="*/ 342224 h 343425"/>
                <a:gd name="connsiteX35" fmla="*/ 600798 w 600835"/>
                <a:gd name="connsiteY35" fmla="*/ 237552 h 343425"/>
                <a:gd name="connsiteX36" fmla="*/ 517503 w 600835"/>
                <a:gd name="connsiteY36" fmla="*/ 128706 h 343425"/>
                <a:gd name="connsiteX37" fmla="*/ 391011 w 600835"/>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5" h="343425">
                  <a:moveTo>
                    <a:pt x="387848" y="15875"/>
                  </a:moveTo>
                  <a:lnTo>
                    <a:pt x="390694" y="15875"/>
                  </a:lnTo>
                  <a:cubicBezTo>
                    <a:pt x="448185" y="17266"/>
                    <a:pt x="495936" y="66472"/>
                    <a:pt x="501754" y="130224"/>
                  </a:cubicBezTo>
                  <a:lnTo>
                    <a:pt x="502956" y="143252"/>
                  </a:lnTo>
                  <a:lnTo>
                    <a:pt x="515985" y="144517"/>
                  </a:lnTo>
                  <a:cubicBezTo>
                    <a:pt x="555893" y="148312"/>
                    <a:pt x="586188" y="188789"/>
                    <a:pt x="584986" y="237299"/>
                  </a:cubicBezTo>
                  <a:cubicBezTo>
                    <a:pt x="583784" y="285809"/>
                    <a:pt x="549821" y="326476"/>
                    <a:pt x="509091" y="326476"/>
                  </a:cubicBezTo>
                  <a:lnTo>
                    <a:pt x="496821" y="326476"/>
                  </a:lnTo>
                  <a:cubicBezTo>
                    <a:pt x="467918" y="326476"/>
                    <a:pt x="382978" y="326476"/>
                    <a:pt x="300442" y="327045"/>
                  </a:cubicBezTo>
                  <a:cubicBezTo>
                    <a:pt x="217906" y="327614"/>
                    <a:pt x="131639" y="327678"/>
                    <a:pt x="102293" y="327678"/>
                  </a:cubicBezTo>
                  <a:lnTo>
                    <a:pt x="92363" y="327678"/>
                  </a:lnTo>
                  <a:cubicBezTo>
                    <a:pt x="52075" y="326602"/>
                    <a:pt x="14887" y="288339"/>
                    <a:pt x="15835" y="249000"/>
                  </a:cubicBezTo>
                  <a:cubicBezTo>
                    <a:pt x="16823" y="209758"/>
                    <a:pt x="48746" y="178366"/>
                    <a:pt x="87999" y="178038"/>
                  </a:cubicBezTo>
                  <a:lnTo>
                    <a:pt x="89833" y="178038"/>
                  </a:lnTo>
                  <a:cubicBezTo>
                    <a:pt x="95862" y="178115"/>
                    <a:pt x="101856" y="178966"/>
                    <a:pt x="107668" y="180567"/>
                  </a:cubicBezTo>
                  <a:lnTo>
                    <a:pt x="123859" y="185058"/>
                  </a:lnTo>
                  <a:lnTo>
                    <a:pt x="127338" y="168614"/>
                  </a:lnTo>
                  <a:cubicBezTo>
                    <a:pt x="136664" y="124728"/>
                    <a:pt x="175194" y="93190"/>
                    <a:pt x="220057" y="92719"/>
                  </a:cubicBezTo>
                  <a:lnTo>
                    <a:pt x="222333" y="92719"/>
                  </a:lnTo>
                  <a:cubicBezTo>
                    <a:pt x="235658" y="93005"/>
                    <a:pt x="248768" y="96131"/>
                    <a:pt x="260787" y="101889"/>
                  </a:cubicBezTo>
                  <a:lnTo>
                    <a:pt x="276219" y="109416"/>
                  </a:lnTo>
                  <a:lnTo>
                    <a:pt x="282544" y="93414"/>
                  </a:lnTo>
                  <a:cubicBezTo>
                    <a:pt x="300695" y="46359"/>
                    <a:pt x="341995" y="15875"/>
                    <a:pt x="387848" y="15875"/>
                  </a:cubicBezTo>
                  <a:moveTo>
                    <a:pt x="387848" y="63"/>
                  </a:moveTo>
                  <a:cubicBezTo>
                    <a:pt x="334152" y="63"/>
                    <a:pt x="287667" y="36177"/>
                    <a:pt x="267681" y="87785"/>
                  </a:cubicBezTo>
                  <a:cubicBezTo>
                    <a:pt x="253654" y="81031"/>
                    <a:pt x="238341" y="77365"/>
                    <a:pt x="222776" y="77034"/>
                  </a:cubicBezTo>
                  <a:lnTo>
                    <a:pt x="220057" y="77034"/>
                  </a:lnTo>
                  <a:cubicBezTo>
                    <a:pt x="167607" y="77270"/>
                    <a:pt x="122491" y="114208"/>
                    <a:pt x="111906" y="165578"/>
                  </a:cubicBezTo>
                  <a:cubicBezTo>
                    <a:pt x="104812" y="163637"/>
                    <a:pt x="97503" y="162596"/>
                    <a:pt x="90149" y="162479"/>
                  </a:cubicBezTo>
                  <a:lnTo>
                    <a:pt x="87999" y="162479"/>
                  </a:lnTo>
                  <a:cubicBezTo>
                    <a:pt x="40266" y="162767"/>
                    <a:pt x="1353" y="200841"/>
                    <a:pt x="24" y="248557"/>
                  </a:cubicBezTo>
                  <a:cubicBezTo>
                    <a:pt x="-1178" y="297446"/>
                    <a:pt x="43347" y="342098"/>
                    <a:pt x="91983" y="343426"/>
                  </a:cubicBezTo>
                  <a:lnTo>
                    <a:pt x="102293" y="343426"/>
                  </a:lnTo>
                  <a:cubicBezTo>
                    <a:pt x="160858" y="343426"/>
                    <a:pt x="438951" y="342224"/>
                    <a:pt x="496821" y="342224"/>
                  </a:cubicBezTo>
                  <a:lnTo>
                    <a:pt x="509091" y="342224"/>
                  </a:lnTo>
                  <a:cubicBezTo>
                    <a:pt x="558486" y="342224"/>
                    <a:pt x="599469" y="295612"/>
                    <a:pt x="600798" y="237552"/>
                  </a:cubicBezTo>
                  <a:cubicBezTo>
                    <a:pt x="602189" y="180631"/>
                    <a:pt x="565253" y="133259"/>
                    <a:pt x="517503" y="128706"/>
                  </a:cubicBezTo>
                  <a:cubicBezTo>
                    <a:pt x="511178" y="57680"/>
                    <a:pt x="457545" y="1581"/>
                    <a:pt x="391011" y="0"/>
                  </a:cubicBezTo>
                  <a:close/>
                </a:path>
              </a:pathLst>
            </a:custGeom>
            <a:solidFill>
              <a:schemeClr val="tx1">
                <a:lumMod val="60000"/>
                <a:lumOff val="40000"/>
              </a:schemeClr>
            </a:solidFill>
            <a:ln w="6271" cap="flat">
              <a:noFill/>
              <a:prstDash val="solid"/>
              <a:miter/>
            </a:ln>
          </p:spPr>
          <p:txBody>
            <a:bodyPr rtlCol="0" anchor="ctr"/>
            <a:lstStyle/>
            <a:p>
              <a:endParaRPr lang="en-US" sz="1797"/>
            </a:p>
          </p:txBody>
        </p:sp>
        <p:sp>
          <p:nvSpPr>
            <p:cNvPr id="12" name="Oval 11">
              <a:extLst>
                <a:ext uri="{FF2B5EF4-FFF2-40B4-BE49-F238E27FC236}">
                  <a16:creationId xmlns:a16="http://schemas.microsoft.com/office/drawing/2014/main" id="{1141C680-1548-454F-AFEF-FC48994B268C}"/>
                </a:ext>
              </a:extLst>
            </p:cNvPr>
            <p:cNvSpPr/>
            <p:nvPr/>
          </p:nvSpPr>
          <p:spPr>
            <a:xfrm>
              <a:off x="7474585" y="1598315"/>
              <a:ext cx="571707" cy="571707"/>
            </a:xfrm>
            <a:prstGeom prst="ellipse">
              <a:avLst/>
            </a:prstGeom>
            <a:solidFill>
              <a:schemeClr val="bg1"/>
            </a:solidFill>
            <a:ln w="12700">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3" name="TextBox 12">
              <a:extLst>
                <a:ext uri="{FF2B5EF4-FFF2-40B4-BE49-F238E27FC236}">
                  <a16:creationId xmlns:a16="http://schemas.microsoft.com/office/drawing/2014/main" id="{74C34B2B-A91F-4F4D-B8FC-76A7366126DE}"/>
                </a:ext>
              </a:extLst>
            </p:cNvPr>
            <p:cNvSpPr txBox="1"/>
            <p:nvPr/>
          </p:nvSpPr>
          <p:spPr>
            <a:xfrm>
              <a:off x="7518690" y="1714954"/>
              <a:ext cx="513975" cy="417811"/>
            </a:xfrm>
            <a:prstGeom prst="rect">
              <a:avLst/>
            </a:prstGeom>
          </p:spPr>
          <p:txBody>
            <a:bodyPr wrap="none" lIns="0" tIns="0" rIns="0" bIns="0" rtlCol="0">
              <a:spAutoFit/>
            </a:bodyPr>
            <a:lstStyle/>
            <a:p>
              <a:pPr algn="ctr">
                <a:spcAft>
                  <a:spcPts val="600"/>
                </a:spcAft>
                <a:defRPr/>
              </a:pPr>
              <a:r>
                <a:rPr lang="en-US" sz="1050" b="1">
                  <a:solidFill>
                    <a:srgbClr val="717074"/>
                  </a:solidFill>
                </a:rPr>
                <a:t>Public</a:t>
              </a:r>
              <a:br>
                <a:rPr lang="en-US" sz="1050" b="1">
                  <a:solidFill>
                    <a:srgbClr val="717074"/>
                  </a:solidFill>
                </a:rPr>
              </a:br>
              <a:r>
                <a:rPr lang="en-US" sz="1050" b="1">
                  <a:solidFill>
                    <a:srgbClr val="717074"/>
                  </a:solidFill>
                </a:rPr>
                <a:t>Cloud</a:t>
              </a:r>
            </a:p>
          </p:txBody>
        </p:sp>
        <p:pic>
          <p:nvPicPr>
            <p:cNvPr id="14" name="Picture 13">
              <a:extLst>
                <a:ext uri="{FF2B5EF4-FFF2-40B4-BE49-F238E27FC236}">
                  <a16:creationId xmlns:a16="http://schemas.microsoft.com/office/drawing/2014/main" id="{4F640025-66BA-5B4B-8499-9ED983B37D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5944" y="2166448"/>
              <a:ext cx="624208" cy="346465"/>
            </a:xfrm>
            <a:prstGeom prst="rect">
              <a:avLst/>
            </a:prstGeom>
          </p:spPr>
        </p:pic>
        <p:pic>
          <p:nvPicPr>
            <p:cNvPr id="15" name="Picture 14">
              <a:extLst>
                <a:ext uri="{FF2B5EF4-FFF2-40B4-BE49-F238E27FC236}">
                  <a16:creationId xmlns:a16="http://schemas.microsoft.com/office/drawing/2014/main" id="{BA5E5C4E-2E85-8149-AD01-81A627E9CB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91745" y="1860819"/>
              <a:ext cx="473497" cy="282217"/>
            </a:xfrm>
            <a:prstGeom prst="rect">
              <a:avLst/>
            </a:prstGeom>
          </p:spPr>
        </p:pic>
        <p:pic>
          <p:nvPicPr>
            <p:cNvPr id="16" name="Picture 15">
              <a:extLst>
                <a:ext uri="{FF2B5EF4-FFF2-40B4-BE49-F238E27FC236}">
                  <a16:creationId xmlns:a16="http://schemas.microsoft.com/office/drawing/2014/main" id="{45A7D700-D117-A642-B5C1-8754C7B6CB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27496" y="2023708"/>
              <a:ext cx="962869" cy="505506"/>
            </a:xfrm>
            <a:prstGeom prst="rect">
              <a:avLst/>
            </a:prstGeom>
          </p:spPr>
        </p:pic>
      </p:grpSp>
      <p:sp>
        <p:nvSpPr>
          <p:cNvPr id="39" name="Content Placeholder 1">
            <a:extLst>
              <a:ext uri="{FF2B5EF4-FFF2-40B4-BE49-F238E27FC236}">
                <a16:creationId xmlns:a16="http://schemas.microsoft.com/office/drawing/2014/main" id="{DEC6F52A-E099-8B41-9692-60DDB53266F7}"/>
              </a:ext>
            </a:extLst>
          </p:cNvPr>
          <p:cNvSpPr txBox="1">
            <a:spLocks/>
          </p:cNvSpPr>
          <p:nvPr/>
        </p:nvSpPr>
        <p:spPr>
          <a:xfrm>
            <a:off x="581245" y="5699268"/>
            <a:ext cx="10994406" cy="436709"/>
          </a:xfrm>
          <a:prstGeom prst="rect">
            <a:avLst/>
          </a:prstGeom>
          <a:solidFill>
            <a:schemeClr val="accent5"/>
          </a:solidFill>
        </p:spPr>
        <p:txBody>
          <a:bodyPr anchor="ctr" anchorCtr="0"/>
          <a:lstStyle>
            <a:lvl1pPr marL="0" indent="0" algn="l" defTabSz="914400" rtl="0" eaLnBrk="1" latinLnBrk="0" hangingPunct="1">
              <a:lnSpc>
                <a:spcPct val="100000"/>
              </a:lnSpc>
              <a:spcBef>
                <a:spcPts val="6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6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6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6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1258888" indent="-111125" algn="l" defTabSz="914400" rtl="0" eaLnBrk="1" latinLnBrk="0" hangingPunct="1">
              <a:lnSpc>
                <a:spcPct val="10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6pPr>
            <a:lvl7pPr marL="1379538" indent="-120650" algn="l" defTabSz="914400" rtl="0" eaLnBrk="1" latinLnBrk="0" hangingPunct="1">
              <a:lnSpc>
                <a:spcPct val="100000"/>
              </a:lnSpc>
              <a:spcBef>
                <a:spcPts val="600"/>
              </a:spcBef>
              <a:buClr>
                <a:schemeClr val="tx2"/>
              </a:buClr>
              <a:buSzPct val="90000"/>
              <a:buFont typeface="System Font Regular"/>
              <a:buChar char="-"/>
              <a:tabLst/>
              <a:defRPr sz="1400" kern="1200">
                <a:solidFill>
                  <a:schemeClr val="tx2"/>
                </a:solidFill>
                <a:latin typeface="+mn-lt"/>
                <a:ea typeface="+mn-ea"/>
                <a:cs typeface="+mn-cs"/>
              </a:defRPr>
            </a:lvl7pPr>
            <a:lvl8pPr marL="1550988" indent="-120650" algn="l" defTabSz="914400" rtl="0" eaLnBrk="1" latinLnBrk="0" hangingPunct="1">
              <a:lnSpc>
                <a:spcPct val="10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8pPr>
            <a:lvl9pPr marL="1722438" indent="-120650" algn="l" defTabSz="914400" rtl="0" eaLnBrk="1" latinLnBrk="0" hangingPunct="1">
              <a:lnSpc>
                <a:spcPct val="100000"/>
              </a:lnSpc>
              <a:spcBef>
                <a:spcPts val="600"/>
              </a:spcBef>
              <a:buClr>
                <a:schemeClr val="tx2"/>
              </a:buClr>
              <a:buSzPct val="90000"/>
              <a:buFont typeface="System Font Regular"/>
              <a:buChar char="-"/>
              <a:tabLst/>
              <a:defRPr sz="1400" kern="1200">
                <a:solidFill>
                  <a:schemeClr val="tx2"/>
                </a:solidFill>
                <a:latin typeface="+mn-lt"/>
                <a:ea typeface="+mn-ea"/>
                <a:cs typeface="+mn-cs"/>
              </a:defRPr>
            </a:lvl9pPr>
          </a:lstStyle>
          <a:p>
            <a:pPr marL="272804" lvl="1" indent="0" algn="ctr">
              <a:buNone/>
            </a:pPr>
            <a:r>
              <a:rPr lang="en-US" sz="1998" b="1">
                <a:solidFill>
                  <a:schemeClr val="bg1"/>
                </a:solidFill>
              </a:rPr>
              <a:t>High Latency   •   High Operations Cost   •   Complex   •   Lack of Agility</a:t>
            </a:r>
          </a:p>
        </p:txBody>
      </p:sp>
      <p:cxnSp>
        <p:nvCxnSpPr>
          <p:cNvPr id="77" name="Straight Connector 76">
            <a:extLst>
              <a:ext uri="{FF2B5EF4-FFF2-40B4-BE49-F238E27FC236}">
                <a16:creationId xmlns:a16="http://schemas.microsoft.com/office/drawing/2014/main" id="{5FE9D8D4-265F-3143-8A0D-02A6A32560A5}"/>
              </a:ext>
            </a:extLst>
          </p:cNvPr>
          <p:cNvCxnSpPr>
            <a:cxnSpLocks/>
          </p:cNvCxnSpPr>
          <p:nvPr/>
        </p:nvCxnSpPr>
        <p:spPr bwMode="gray">
          <a:xfrm>
            <a:off x="5708256" y="2291603"/>
            <a:ext cx="3919597" cy="537402"/>
          </a:xfrm>
          <a:prstGeom prst="line">
            <a:avLst/>
          </a:prstGeom>
          <a:ln w="25400" cap="rnd">
            <a:solidFill>
              <a:schemeClr val="accent1"/>
            </a:solidFill>
            <a:round/>
            <a:headEnd type="triangle"/>
            <a:tailEnd type="non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D993C23F-23F4-BF47-ACAE-D59896360891}"/>
              </a:ext>
              <a:ext uri="{C183D7F6-B498-43B3-948B-1728B52AA6E4}">
                <adec:decorative xmlns:adec="http://schemas.microsoft.com/office/drawing/2017/decorative" val="1"/>
              </a:ext>
            </a:extLst>
          </p:cNvPr>
          <p:cNvSpPr txBox="1"/>
          <p:nvPr/>
        </p:nvSpPr>
        <p:spPr>
          <a:xfrm>
            <a:off x="3069976" y="2656676"/>
            <a:ext cx="1440657" cy="184522"/>
          </a:xfrm>
          <a:prstGeom prst="rect">
            <a:avLst/>
          </a:prstGeom>
        </p:spPr>
        <p:txBody>
          <a:bodyPr wrap="square" lIns="0" tIns="0" rIns="0" bIns="0" rtlCol="0">
            <a:spAutoFit/>
          </a:bodyPr>
          <a:lstStyle/>
          <a:p>
            <a:pPr algn="ctr">
              <a:spcAft>
                <a:spcPts val="600"/>
              </a:spcAft>
            </a:pPr>
            <a:r>
              <a:rPr lang="en-US" sz="1200">
                <a:solidFill>
                  <a:schemeClr val="accent5"/>
                </a:solidFill>
              </a:rPr>
              <a:t>IPSec/TLS VPN</a:t>
            </a:r>
          </a:p>
        </p:txBody>
      </p:sp>
      <p:grpSp>
        <p:nvGrpSpPr>
          <p:cNvPr id="129" name="Group 128">
            <a:extLst>
              <a:ext uri="{FF2B5EF4-FFF2-40B4-BE49-F238E27FC236}">
                <a16:creationId xmlns:a16="http://schemas.microsoft.com/office/drawing/2014/main" id="{43F66130-7F3A-2B4B-BD65-FB4935EC48AF}"/>
              </a:ext>
            </a:extLst>
          </p:cNvPr>
          <p:cNvGrpSpPr/>
          <p:nvPr/>
        </p:nvGrpSpPr>
        <p:grpSpPr>
          <a:xfrm>
            <a:off x="7405499" y="1120980"/>
            <a:ext cx="817771" cy="1058224"/>
            <a:chOff x="7405499" y="1120980"/>
            <a:chExt cx="817771" cy="1058224"/>
          </a:xfrm>
        </p:grpSpPr>
        <p:grpSp>
          <p:nvGrpSpPr>
            <p:cNvPr id="130" name="Group 129">
              <a:extLst>
                <a:ext uri="{FF2B5EF4-FFF2-40B4-BE49-F238E27FC236}">
                  <a16:creationId xmlns:a16="http://schemas.microsoft.com/office/drawing/2014/main" id="{827345B8-813F-234A-83E7-CA709E3B82E0}"/>
                </a:ext>
              </a:extLst>
            </p:cNvPr>
            <p:cNvGrpSpPr>
              <a:grpSpLocks noChangeAspect="1"/>
            </p:cNvGrpSpPr>
            <p:nvPr/>
          </p:nvGrpSpPr>
          <p:grpSpPr>
            <a:xfrm>
              <a:off x="7405499" y="1120980"/>
              <a:ext cx="371567" cy="365760"/>
              <a:chOff x="11519440" y="2706669"/>
              <a:chExt cx="585216" cy="576072"/>
            </a:xfrm>
          </p:grpSpPr>
          <p:sp>
            <p:nvSpPr>
              <p:cNvPr id="137" name="Rectangle 136">
                <a:extLst>
                  <a:ext uri="{FF2B5EF4-FFF2-40B4-BE49-F238E27FC236}">
                    <a16:creationId xmlns:a16="http://schemas.microsoft.com/office/drawing/2014/main" id="{D60F7C83-4A31-0C49-88B8-CAA03724FF38}"/>
                  </a:ext>
                </a:extLst>
              </p:cNvPr>
              <p:cNvSpPr/>
              <p:nvPr/>
            </p:nvSpPr>
            <p:spPr>
              <a:xfrm>
                <a:off x="11519440" y="2706669"/>
                <a:ext cx="585216" cy="576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38" name="Graphic 137">
                <a:extLst>
                  <a:ext uri="{FF2B5EF4-FFF2-40B4-BE49-F238E27FC236}">
                    <a16:creationId xmlns:a16="http://schemas.microsoft.com/office/drawing/2014/main" id="{D89DE63A-D8CC-604D-AB07-6856FE61A901}"/>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521083" y="2708470"/>
                <a:ext cx="581930" cy="572471"/>
              </a:xfrm>
              <a:prstGeom prst="rect">
                <a:avLst/>
              </a:prstGeom>
            </p:spPr>
          </p:pic>
        </p:grpSp>
        <p:grpSp>
          <p:nvGrpSpPr>
            <p:cNvPr id="131" name="Group 130">
              <a:extLst>
                <a:ext uri="{FF2B5EF4-FFF2-40B4-BE49-F238E27FC236}">
                  <a16:creationId xmlns:a16="http://schemas.microsoft.com/office/drawing/2014/main" id="{6BABB7D3-64AA-4845-9D60-AD9C54DAE7C9}"/>
                </a:ext>
              </a:extLst>
            </p:cNvPr>
            <p:cNvGrpSpPr>
              <a:grpSpLocks noChangeAspect="1"/>
            </p:cNvGrpSpPr>
            <p:nvPr/>
          </p:nvGrpSpPr>
          <p:grpSpPr>
            <a:xfrm>
              <a:off x="7844022" y="1343844"/>
              <a:ext cx="371567" cy="365760"/>
              <a:chOff x="11519440" y="2706669"/>
              <a:chExt cx="585216" cy="576072"/>
            </a:xfrm>
          </p:grpSpPr>
          <p:sp>
            <p:nvSpPr>
              <p:cNvPr id="135" name="Rectangle 134">
                <a:extLst>
                  <a:ext uri="{FF2B5EF4-FFF2-40B4-BE49-F238E27FC236}">
                    <a16:creationId xmlns:a16="http://schemas.microsoft.com/office/drawing/2014/main" id="{A2059A4B-621F-BA42-B15E-0EF121358004}"/>
                  </a:ext>
                </a:extLst>
              </p:cNvPr>
              <p:cNvSpPr/>
              <p:nvPr/>
            </p:nvSpPr>
            <p:spPr>
              <a:xfrm>
                <a:off x="11519440" y="2706669"/>
                <a:ext cx="585216" cy="576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36" name="Graphic 135">
                <a:extLst>
                  <a:ext uri="{FF2B5EF4-FFF2-40B4-BE49-F238E27FC236}">
                    <a16:creationId xmlns:a16="http://schemas.microsoft.com/office/drawing/2014/main" id="{756ED3BA-FC00-EF48-9385-47C23F09CA21}"/>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521083" y="2708470"/>
                <a:ext cx="581930" cy="572471"/>
              </a:xfrm>
              <a:prstGeom prst="rect">
                <a:avLst/>
              </a:prstGeom>
            </p:spPr>
          </p:pic>
        </p:grpSp>
        <p:grpSp>
          <p:nvGrpSpPr>
            <p:cNvPr id="132" name="Group 131">
              <a:extLst>
                <a:ext uri="{FF2B5EF4-FFF2-40B4-BE49-F238E27FC236}">
                  <a16:creationId xmlns:a16="http://schemas.microsoft.com/office/drawing/2014/main" id="{E8F35BA3-0C50-0D4A-AD7C-7FC91AAE4837}"/>
                </a:ext>
              </a:extLst>
            </p:cNvPr>
            <p:cNvGrpSpPr>
              <a:grpSpLocks noChangeAspect="1"/>
            </p:cNvGrpSpPr>
            <p:nvPr/>
          </p:nvGrpSpPr>
          <p:grpSpPr>
            <a:xfrm>
              <a:off x="7851703" y="1813444"/>
              <a:ext cx="371567" cy="365760"/>
              <a:chOff x="11519440" y="2706669"/>
              <a:chExt cx="585216" cy="576072"/>
            </a:xfrm>
          </p:grpSpPr>
          <p:sp>
            <p:nvSpPr>
              <p:cNvPr id="133" name="Rectangle 132">
                <a:extLst>
                  <a:ext uri="{FF2B5EF4-FFF2-40B4-BE49-F238E27FC236}">
                    <a16:creationId xmlns:a16="http://schemas.microsoft.com/office/drawing/2014/main" id="{3C105E73-64B4-D64B-A087-CB4E0F94792E}"/>
                  </a:ext>
                </a:extLst>
              </p:cNvPr>
              <p:cNvSpPr/>
              <p:nvPr/>
            </p:nvSpPr>
            <p:spPr>
              <a:xfrm>
                <a:off x="11519440" y="2706669"/>
                <a:ext cx="585216" cy="576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134" name="Graphic 133">
                <a:extLst>
                  <a:ext uri="{FF2B5EF4-FFF2-40B4-BE49-F238E27FC236}">
                    <a16:creationId xmlns:a16="http://schemas.microsoft.com/office/drawing/2014/main" id="{BDE384AD-563C-E74F-9C49-C44002DF1E09}"/>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521083" y="2708470"/>
                <a:ext cx="581930" cy="572471"/>
              </a:xfrm>
              <a:prstGeom prst="rect">
                <a:avLst/>
              </a:prstGeom>
            </p:spPr>
          </p:pic>
        </p:grpSp>
      </p:grpSp>
      <p:sp>
        <p:nvSpPr>
          <p:cNvPr id="190" name="Freeform 189">
            <a:extLst>
              <a:ext uri="{FF2B5EF4-FFF2-40B4-BE49-F238E27FC236}">
                <a16:creationId xmlns:a16="http://schemas.microsoft.com/office/drawing/2014/main" id="{57E8495C-ABEA-AB49-AC6F-4B3F21A93910}"/>
              </a:ext>
            </a:extLst>
          </p:cNvPr>
          <p:cNvSpPr/>
          <p:nvPr/>
        </p:nvSpPr>
        <p:spPr>
          <a:xfrm flipH="1">
            <a:off x="1522395" y="4452846"/>
            <a:ext cx="7997181" cy="698633"/>
          </a:xfrm>
          <a:custGeom>
            <a:avLst/>
            <a:gdLst>
              <a:gd name="connsiteX0" fmla="*/ 0 w 7572375"/>
              <a:gd name="connsiteY0" fmla="*/ 928688 h 1509367"/>
              <a:gd name="connsiteX1" fmla="*/ 3400425 w 7572375"/>
              <a:gd name="connsiteY1" fmla="*/ 1471613 h 1509367"/>
              <a:gd name="connsiteX2" fmla="*/ 7572375 w 7572375"/>
              <a:gd name="connsiteY2" fmla="*/ 0 h 1509367"/>
            </a:gdLst>
            <a:ahLst/>
            <a:cxnLst>
              <a:cxn ang="0">
                <a:pos x="connsiteX0" y="connsiteY0"/>
              </a:cxn>
              <a:cxn ang="0">
                <a:pos x="connsiteX1" y="connsiteY1"/>
              </a:cxn>
              <a:cxn ang="0">
                <a:pos x="connsiteX2" y="connsiteY2"/>
              </a:cxn>
            </a:cxnLst>
            <a:rect l="l" t="t" r="r" b="b"/>
            <a:pathLst>
              <a:path w="7572375" h="1509367">
                <a:moveTo>
                  <a:pt x="0" y="928688"/>
                </a:moveTo>
                <a:cubicBezTo>
                  <a:pt x="1069181" y="1277541"/>
                  <a:pt x="2138363" y="1626394"/>
                  <a:pt x="3400425" y="1471613"/>
                </a:cubicBezTo>
                <a:cubicBezTo>
                  <a:pt x="4662488" y="1316832"/>
                  <a:pt x="7572375" y="0"/>
                  <a:pt x="7572375" y="0"/>
                </a:cubicBezTo>
              </a:path>
            </a:pathLst>
          </a:custGeom>
          <a:noFill/>
          <a:ln w="2540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7"/>
          </a:p>
        </p:txBody>
      </p:sp>
      <p:sp>
        <p:nvSpPr>
          <p:cNvPr id="191" name="Freeform 190">
            <a:extLst>
              <a:ext uri="{FF2B5EF4-FFF2-40B4-BE49-F238E27FC236}">
                <a16:creationId xmlns:a16="http://schemas.microsoft.com/office/drawing/2014/main" id="{B4AABBEE-EFAA-374C-B3AB-0A4EC067AE55}"/>
              </a:ext>
            </a:extLst>
          </p:cNvPr>
          <p:cNvSpPr/>
          <p:nvPr/>
        </p:nvSpPr>
        <p:spPr>
          <a:xfrm flipH="1">
            <a:off x="1113660" y="2549202"/>
            <a:ext cx="8551195" cy="419144"/>
          </a:xfrm>
          <a:custGeom>
            <a:avLst/>
            <a:gdLst>
              <a:gd name="connsiteX0" fmla="*/ 0 w 8043863"/>
              <a:gd name="connsiteY0" fmla="*/ 1171575 h 1171575"/>
              <a:gd name="connsiteX1" fmla="*/ 4471988 w 8043863"/>
              <a:gd name="connsiteY1" fmla="*/ 0 h 1171575"/>
              <a:gd name="connsiteX2" fmla="*/ 8043863 w 8043863"/>
              <a:gd name="connsiteY2" fmla="*/ 342900 h 1171575"/>
            </a:gdLst>
            <a:ahLst/>
            <a:cxnLst>
              <a:cxn ang="0">
                <a:pos x="connsiteX0" y="connsiteY0"/>
              </a:cxn>
              <a:cxn ang="0">
                <a:pos x="connsiteX1" y="connsiteY1"/>
              </a:cxn>
              <a:cxn ang="0">
                <a:pos x="connsiteX2" y="connsiteY2"/>
              </a:cxn>
            </a:cxnLst>
            <a:rect l="l" t="t" r="r" b="b"/>
            <a:pathLst>
              <a:path w="8043863" h="1171575">
                <a:moveTo>
                  <a:pt x="0" y="1171575"/>
                </a:moveTo>
                <a:cubicBezTo>
                  <a:pt x="1565672" y="654843"/>
                  <a:pt x="3131344" y="138112"/>
                  <a:pt x="4471988" y="0"/>
                </a:cubicBezTo>
                <a:lnTo>
                  <a:pt x="8043863" y="342900"/>
                </a:lnTo>
              </a:path>
            </a:pathLst>
          </a:custGeom>
          <a:noFill/>
          <a:ln w="25400">
            <a:solidFill>
              <a:schemeClr val="accent5"/>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p>
        </p:txBody>
      </p:sp>
      <p:grpSp>
        <p:nvGrpSpPr>
          <p:cNvPr id="192" name="Group 191">
            <a:extLst>
              <a:ext uri="{FF2B5EF4-FFF2-40B4-BE49-F238E27FC236}">
                <a16:creationId xmlns:a16="http://schemas.microsoft.com/office/drawing/2014/main" id="{95A0FC7E-18EE-FB41-8122-063482302D1D}"/>
              </a:ext>
            </a:extLst>
          </p:cNvPr>
          <p:cNvGrpSpPr/>
          <p:nvPr/>
        </p:nvGrpSpPr>
        <p:grpSpPr>
          <a:xfrm>
            <a:off x="1296967" y="2999402"/>
            <a:ext cx="8000236" cy="1191923"/>
            <a:chOff x="1295716" y="2999290"/>
            <a:chExt cx="8002320" cy="1192234"/>
          </a:xfrm>
        </p:grpSpPr>
        <p:cxnSp>
          <p:nvCxnSpPr>
            <p:cNvPr id="193" name="Straight Connector 192">
              <a:extLst>
                <a:ext uri="{FF2B5EF4-FFF2-40B4-BE49-F238E27FC236}">
                  <a16:creationId xmlns:a16="http://schemas.microsoft.com/office/drawing/2014/main" id="{171F5284-9E6E-1245-8C4F-FA4BEED00D88}"/>
                </a:ext>
              </a:extLst>
            </p:cNvPr>
            <p:cNvCxnSpPr>
              <a:cxnSpLocks/>
            </p:cNvCxnSpPr>
            <p:nvPr/>
          </p:nvCxnSpPr>
          <p:spPr bwMode="gray">
            <a:xfrm flipV="1">
              <a:off x="1295716" y="2999290"/>
              <a:ext cx="7987967" cy="5289"/>
            </a:xfrm>
            <a:prstGeom prst="line">
              <a:avLst/>
            </a:prstGeom>
            <a:ln w="25400"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A293681-D50E-2848-BC8E-FD6F3C8ECFD9}"/>
                </a:ext>
              </a:extLst>
            </p:cNvPr>
            <p:cNvCxnSpPr>
              <a:cxnSpLocks/>
            </p:cNvCxnSpPr>
            <p:nvPr/>
          </p:nvCxnSpPr>
          <p:spPr bwMode="gray">
            <a:xfrm flipV="1">
              <a:off x="1324831" y="4113635"/>
              <a:ext cx="7973205" cy="77889"/>
            </a:xfrm>
            <a:prstGeom prst="line">
              <a:avLst/>
            </a:prstGeom>
            <a:ln w="25400"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201" name="Freeform 200">
            <a:extLst>
              <a:ext uri="{FF2B5EF4-FFF2-40B4-BE49-F238E27FC236}">
                <a16:creationId xmlns:a16="http://schemas.microsoft.com/office/drawing/2014/main" id="{BAFEC952-64CE-014D-A797-71F3E05406CF}"/>
              </a:ext>
            </a:extLst>
          </p:cNvPr>
          <p:cNvSpPr/>
          <p:nvPr/>
        </p:nvSpPr>
        <p:spPr>
          <a:xfrm flipV="1">
            <a:off x="1508501" y="4351711"/>
            <a:ext cx="8139684" cy="310350"/>
          </a:xfrm>
          <a:custGeom>
            <a:avLst/>
            <a:gdLst>
              <a:gd name="connsiteX0" fmla="*/ 0 w 8043863"/>
              <a:gd name="connsiteY0" fmla="*/ 1171575 h 1171575"/>
              <a:gd name="connsiteX1" fmla="*/ 4471988 w 8043863"/>
              <a:gd name="connsiteY1" fmla="*/ 0 h 1171575"/>
              <a:gd name="connsiteX2" fmla="*/ 8043863 w 8043863"/>
              <a:gd name="connsiteY2" fmla="*/ 342900 h 1171575"/>
            </a:gdLst>
            <a:ahLst/>
            <a:cxnLst>
              <a:cxn ang="0">
                <a:pos x="connsiteX0" y="connsiteY0"/>
              </a:cxn>
              <a:cxn ang="0">
                <a:pos x="connsiteX1" y="connsiteY1"/>
              </a:cxn>
              <a:cxn ang="0">
                <a:pos x="connsiteX2" y="connsiteY2"/>
              </a:cxn>
            </a:cxnLst>
            <a:rect l="l" t="t" r="r" b="b"/>
            <a:pathLst>
              <a:path w="8043863" h="1171575">
                <a:moveTo>
                  <a:pt x="0" y="1171575"/>
                </a:moveTo>
                <a:cubicBezTo>
                  <a:pt x="1565672" y="654843"/>
                  <a:pt x="3131344" y="138112"/>
                  <a:pt x="4471988" y="0"/>
                </a:cubicBezTo>
                <a:lnTo>
                  <a:pt x="8043863" y="342900"/>
                </a:lnTo>
              </a:path>
            </a:pathLst>
          </a:custGeom>
          <a:noFill/>
          <a:ln w="25400">
            <a:solidFill>
              <a:schemeClr val="accent5"/>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p>
        </p:txBody>
      </p:sp>
      <p:sp>
        <p:nvSpPr>
          <p:cNvPr id="202" name="TextBox 201">
            <a:extLst>
              <a:ext uri="{FF2B5EF4-FFF2-40B4-BE49-F238E27FC236}">
                <a16:creationId xmlns:a16="http://schemas.microsoft.com/office/drawing/2014/main" id="{88F159B7-C5C4-1D4B-9B26-1D2A5FAF7DCC}"/>
              </a:ext>
              <a:ext uri="{C183D7F6-B498-43B3-948B-1728B52AA6E4}">
                <adec:decorative xmlns:adec="http://schemas.microsoft.com/office/drawing/2017/decorative" val="1"/>
              </a:ext>
            </a:extLst>
          </p:cNvPr>
          <p:cNvSpPr txBox="1"/>
          <p:nvPr/>
        </p:nvSpPr>
        <p:spPr>
          <a:xfrm>
            <a:off x="3013201" y="4241658"/>
            <a:ext cx="1441032" cy="184570"/>
          </a:xfrm>
          <a:prstGeom prst="rect">
            <a:avLst/>
          </a:prstGeom>
        </p:spPr>
        <p:txBody>
          <a:bodyPr wrap="square" lIns="0" tIns="0" rIns="0" bIns="0" rtlCol="0">
            <a:spAutoFit/>
          </a:bodyPr>
          <a:lstStyle/>
          <a:p>
            <a:pPr algn="ctr">
              <a:spcAft>
                <a:spcPts val="600"/>
              </a:spcAft>
            </a:pPr>
            <a:r>
              <a:rPr lang="en-US" sz="1200">
                <a:solidFill>
                  <a:schemeClr val="accent5"/>
                </a:solidFill>
              </a:rPr>
              <a:t>Site-to-Site VPN</a:t>
            </a:r>
          </a:p>
        </p:txBody>
      </p:sp>
      <p:sp>
        <p:nvSpPr>
          <p:cNvPr id="203" name="TextBox 202">
            <a:extLst>
              <a:ext uri="{FF2B5EF4-FFF2-40B4-BE49-F238E27FC236}">
                <a16:creationId xmlns:a16="http://schemas.microsoft.com/office/drawing/2014/main" id="{8F6EA58D-27A8-8149-B699-6341FAEE10C1}"/>
              </a:ext>
              <a:ext uri="{C183D7F6-B498-43B3-948B-1728B52AA6E4}">
                <adec:decorative xmlns:adec="http://schemas.microsoft.com/office/drawing/2017/decorative" val="1"/>
              </a:ext>
            </a:extLst>
          </p:cNvPr>
          <p:cNvSpPr txBox="1"/>
          <p:nvPr/>
        </p:nvSpPr>
        <p:spPr>
          <a:xfrm>
            <a:off x="1652938" y="3953584"/>
            <a:ext cx="1440657" cy="184522"/>
          </a:xfrm>
          <a:prstGeom prst="rect">
            <a:avLst/>
          </a:prstGeom>
        </p:spPr>
        <p:txBody>
          <a:bodyPr wrap="square" lIns="0" tIns="0" rIns="0" bIns="0" rtlCol="0">
            <a:spAutoFit/>
          </a:bodyPr>
          <a:lstStyle/>
          <a:p>
            <a:pPr algn="ctr">
              <a:spcAft>
                <a:spcPts val="600"/>
              </a:spcAft>
            </a:pPr>
            <a:r>
              <a:rPr lang="en-US" sz="1200">
                <a:solidFill>
                  <a:schemeClr val="accent1"/>
                </a:solidFill>
              </a:rPr>
              <a:t>Traffic Flow</a:t>
            </a:r>
          </a:p>
        </p:txBody>
      </p:sp>
      <p:sp>
        <p:nvSpPr>
          <p:cNvPr id="205" name="TextBox 204">
            <a:extLst>
              <a:ext uri="{FF2B5EF4-FFF2-40B4-BE49-F238E27FC236}">
                <a16:creationId xmlns:a16="http://schemas.microsoft.com/office/drawing/2014/main" id="{6E3CF331-0ECA-974A-BE0C-68107EFF9143}"/>
              </a:ext>
              <a:ext uri="{C183D7F6-B498-43B3-948B-1728B52AA6E4}">
                <adec:decorative xmlns:adec="http://schemas.microsoft.com/office/drawing/2017/decorative" val="1"/>
              </a:ext>
            </a:extLst>
          </p:cNvPr>
          <p:cNvSpPr txBox="1"/>
          <p:nvPr/>
        </p:nvSpPr>
        <p:spPr>
          <a:xfrm>
            <a:off x="1699623" y="2778510"/>
            <a:ext cx="1440657" cy="184522"/>
          </a:xfrm>
          <a:prstGeom prst="rect">
            <a:avLst/>
          </a:prstGeom>
        </p:spPr>
        <p:txBody>
          <a:bodyPr wrap="square" lIns="0" tIns="0" rIns="0" bIns="0" rtlCol="0">
            <a:spAutoFit/>
          </a:bodyPr>
          <a:lstStyle/>
          <a:p>
            <a:pPr algn="ctr">
              <a:spcAft>
                <a:spcPts val="600"/>
              </a:spcAft>
            </a:pPr>
            <a:r>
              <a:rPr lang="en-US" sz="1200">
                <a:solidFill>
                  <a:schemeClr val="accent1"/>
                </a:solidFill>
              </a:rPr>
              <a:t>Traffic Flow</a:t>
            </a:r>
          </a:p>
        </p:txBody>
      </p:sp>
      <p:sp>
        <p:nvSpPr>
          <p:cNvPr id="237" name="TextBox 236">
            <a:extLst>
              <a:ext uri="{FF2B5EF4-FFF2-40B4-BE49-F238E27FC236}">
                <a16:creationId xmlns:a16="http://schemas.microsoft.com/office/drawing/2014/main" id="{7E2EEA2A-9437-CC4E-B5E4-582B8880FE94}"/>
              </a:ext>
            </a:extLst>
          </p:cNvPr>
          <p:cNvSpPr txBox="1"/>
          <p:nvPr/>
        </p:nvSpPr>
        <p:spPr>
          <a:xfrm>
            <a:off x="10035365" y="1508760"/>
            <a:ext cx="879362" cy="184522"/>
          </a:xfrm>
          <a:prstGeom prst="rect">
            <a:avLst/>
          </a:prstGeom>
        </p:spPr>
        <p:txBody>
          <a:bodyPr wrap="none" lIns="0" tIns="0" rIns="0" bIns="0" rtlCol="0">
            <a:spAutoFit/>
          </a:bodyPr>
          <a:lstStyle/>
          <a:p>
            <a:pPr>
              <a:spcAft>
                <a:spcPts val="600"/>
              </a:spcAft>
            </a:pPr>
            <a:r>
              <a:rPr lang="en-US" sz="1200" b="1"/>
              <a:t>Data Center</a:t>
            </a:r>
          </a:p>
        </p:txBody>
      </p:sp>
      <p:sp>
        <p:nvSpPr>
          <p:cNvPr id="238" name="Rectangle 237">
            <a:extLst>
              <a:ext uri="{FF2B5EF4-FFF2-40B4-BE49-F238E27FC236}">
                <a16:creationId xmlns:a16="http://schemas.microsoft.com/office/drawing/2014/main" id="{8069E4D4-0ACB-4C48-AD80-649DDC8800A2}"/>
              </a:ext>
            </a:extLst>
          </p:cNvPr>
          <p:cNvSpPr/>
          <p:nvPr/>
        </p:nvSpPr>
        <p:spPr>
          <a:xfrm>
            <a:off x="9308154" y="1746253"/>
            <a:ext cx="2267497" cy="3341578"/>
          </a:xfrm>
          <a:prstGeom prst="rect">
            <a:avLst/>
          </a:prstGeom>
          <a:solidFill>
            <a:schemeClr val="bg1">
              <a:lumMod val="95000"/>
            </a:schemeClr>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39" name="Rectangle 238">
            <a:extLst>
              <a:ext uri="{FF2B5EF4-FFF2-40B4-BE49-F238E27FC236}">
                <a16:creationId xmlns:a16="http://schemas.microsoft.com/office/drawing/2014/main" id="{32EDE182-61D8-3042-9D0A-B6221C0D69B8}"/>
              </a:ext>
            </a:extLst>
          </p:cNvPr>
          <p:cNvSpPr/>
          <p:nvPr/>
        </p:nvSpPr>
        <p:spPr>
          <a:xfrm>
            <a:off x="9659502" y="2062865"/>
            <a:ext cx="1579558" cy="2932995"/>
          </a:xfrm>
          <a:prstGeom prst="rect">
            <a:avLst/>
          </a:prstGeom>
          <a:solidFill>
            <a:schemeClr val="bg1"/>
          </a:solidFill>
          <a:ln w="12700">
            <a:solidFill>
              <a:schemeClr val="tx2"/>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algn="ctr">
              <a:spcAft>
                <a:spcPts val="600"/>
              </a:spcAft>
              <a:defRPr/>
            </a:pPr>
            <a:endParaRPr lang="en-US" sz="1200">
              <a:solidFill>
                <a:prstClr val="white"/>
              </a:solidFill>
              <a:latin typeface="Metropolis"/>
            </a:endParaRPr>
          </a:p>
        </p:txBody>
      </p:sp>
      <p:sp>
        <p:nvSpPr>
          <p:cNvPr id="241" name="Oval 240">
            <a:extLst>
              <a:ext uri="{FF2B5EF4-FFF2-40B4-BE49-F238E27FC236}">
                <a16:creationId xmlns:a16="http://schemas.microsoft.com/office/drawing/2014/main" id="{AA7C6081-5ECF-A34C-B9D1-13366211C3FD}"/>
              </a:ext>
            </a:extLst>
          </p:cNvPr>
          <p:cNvSpPr/>
          <p:nvPr/>
        </p:nvSpPr>
        <p:spPr>
          <a:xfrm>
            <a:off x="10881088" y="1831788"/>
            <a:ext cx="579709" cy="591784"/>
          </a:xfrm>
          <a:prstGeom prst="ellipse">
            <a:avLst/>
          </a:prstGeom>
          <a:solidFill>
            <a:schemeClr val="bg1"/>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algn="ctr">
              <a:defRPr/>
            </a:pPr>
            <a:endParaRPr lang="en-US" sz="1795">
              <a:solidFill>
                <a:prstClr val="white"/>
              </a:solidFill>
              <a:latin typeface="Metropolis"/>
            </a:endParaRPr>
          </a:p>
        </p:txBody>
      </p:sp>
      <p:pic>
        <p:nvPicPr>
          <p:cNvPr id="242" name="Graphic 241">
            <a:extLst>
              <a:ext uri="{FF2B5EF4-FFF2-40B4-BE49-F238E27FC236}">
                <a16:creationId xmlns:a16="http://schemas.microsoft.com/office/drawing/2014/main" id="{468B4502-9600-994F-8A58-51F35784246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74105" y="1970895"/>
            <a:ext cx="404877" cy="300395"/>
          </a:xfrm>
          <a:prstGeom prst="rect">
            <a:avLst/>
          </a:prstGeom>
        </p:spPr>
      </p:pic>
      <p:grpSp>
        <p:nvGrpSpPr>
          <p:cNvPr id="243" name="Group 242">
            <a:extLst>
              <a:ext uri="{FF2B5EF4-FFF2-40B4-BE49-F238E27FC236}">
                <a16:creationId xmlns:a16="http://schemas.microsoft.com/office/drawing/2014/main" id="{1D2AB727-3544-9841-A145-14C73D97FEDF}"/>
              </a:ext>
            </a:extLst>
          </p:cNvPr>
          <p:cNvGrpSpPr/>
          <p:nvPr/>
        </p:nvGrpSpPr>
        <p:grpSpPr>
          <a:xfrm>
            <a:off x="10578944" y="4233958"/>
            <a:ext cx="604289" cy="567154"/>
            <a:chOff x="10331862" y="4088395"/>
            <a:chExt cx="604762" cy="567598"/>
          </a:xfrm>
        </p:grpSpPr>
        <p:pic>
          <p:nvPicPr>
            <p:cNvPr id="273" name="Graphic 272">
              <a:extLst>
                <a:ext uri="{FF2B5EF4-FFF2-40B4-BE49-F238E27FC236}">
                  <a16:creationId xmlns:a16="http://schemas.microsoft.com/office/drawing/2014/main" id="{382EBC1C-DC36-3A4E-A828-AE86B318D1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31862" y="4088395"/>
              <a:ext cx="594214" cy="249187"/>
            </a:xfrm>
            <a:prstGeom prst="rect">
              <a:avLst/>
            </a:prstGeom>
          </p:spPr>
        </p:pic>
        <p:pic>
          <p:nvPicPr>
            <p:cNvPr id="274" name="Graphic 273">
              <a:extLst>
                <a:ext uri="{FF2B5EF4-FFF2-40B4-BE49-F238E27FC236}">
                  <a16:creationId xmlns:a16="http://schemas.microsoft.com/office/drawing/2014/main" id="{0ECD7A72-68E1-F342-9623-1C91F7D429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42410" y="4406805"/>
              <a:ext cx="594214" cy="249188"/>
            </a:xfrm>
            <a:prstGeom prst="rect">
              <a:avLst/>
            </a:prstGeom>
          </p:spPr>
        </p:pic>
      </p:grpSp>
      <p:pic>
        <p:nvPicPr>
          <p:cNvPr id="244" name="Graphic 243">
            <a:extLst>
              <a:ext uri="{FF2B5EF4-FFF2-40B4-BE49-F238E27FC236}">
                <a16:creationId xmlns:a16="http://schemas.microsoft.com/office/drawing/2014/main" id="{205A9DE6-409B-7843-97B4-32E8BD53AD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11086" y="3615363"/>
            <a:ext cx="581930" cy="572471"/>
          </a:xfrm>
          <a:prstGeom prst="rect">
            <a:avLst/>
          </a:prstGeom>
        </p:spPr>
      </p:pic>
      <p:grpSp>
        <p:nvGrpSpPr>
          <p:cNvPr id="245" name="Group 244">
            <a:extLst>
              <a:ext uri="{FF2B5EF4-FFF2-40B4-BE49-F238E27FC236}">
                <a16:creationId xmlns:a16="http://schemas.microsoft.com/office/drawing/2014/main" id="{E5586336-A401-4F48-9C7B-1525A7241EF5}"/>
              </a:ext>
            </a:extLst>
          </p:cNvPr>
          <p:cNvGrpSpPr/>
          <p:nvPr/>
        </p:nvGrpSpPr>
        <p:grpSpPr>
          <a:xfrm>
            <a:off x="10015357" y="2369508"/>
            <a:ext cx="126901" cy="421186"/>
            <a:chOff x="10499982" y="3113311"/>
            <a:chExt cx="127000" cy="421516"/>
          </a:xfrm>
        </p:grpSpPr>
        <p:cxnSp>
          <p:nvCxnSpPr>
            <p:cNvPr id="271" name="Straight Connector 270">
              <a:extLst>
                <a:ext uri="{FF2B5EF4-FFF2-40B4-BE49-F238E27FC236}">
                  <a16:creationId xmlns:a16="http://schemas.microsoft.com/office/drawing/2014/main" id="{84F0C741-EFA8-1F43-9CC1-132F944CA2EE}"/>
                </a:ext>
              </a:extLst>
            </p:cNvPr>
            <p:cNvCxnSpPr>
              <a:cxnSpLocks/>
            </p:cNvCxnSpPr>
            <p:nvPr/>
          </p:nvCxnSpPr>
          <p:spPr bwMode="gray">
            <a:xfrm flipV="1">
              <a:off x="10499982" y="3113311"/>
              <a:ext cx="0" cy="408453"/>
            </a:xfrm>
            <a:prstGeom prst="line">
              <a:avLst/>
            </a:prstGeom>
            <a:ln w="25400">
              <a:solidFill>
                <a:schemeClr val="tx1"/>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45E97EB9-1917-0643-BF85-D192DE950811}"/>
                </a:ext>
              </a:extLst>
            </p:cNvPr>
            <p:cNvCxnSpPr>
              <a:cxnSpLocks/>
            </p:cNvCxnSpPr>
            <p:nvPr/>
          </p:nvCxnSpPr>
          <p:spPr bwMode="gray">
            <a:xfrm>
              <a:off x="10626982" y="3128587"/>
              <a:ext cx="0" cy="406240"/>
            </a:xfrm>
            <a:prstGeom prst="line">
              <a:avLst/>
            </a:prstGeom>
            <a:ln w="25400">
              <a:solidFill>
                <a:schemeClr val="tx1"/>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AA66FD06-2360-CC4D-B4F0-450B4249B457}"/>
              </a:ext>
            </a:extLst>
          </p:cNvPr>
          <p:cNvGrpSpPr/>
          <p:nvPr/>
        </p:nvGrpSpPr>
        <p:grpSpPr>
          <a:xfrm>
            <a:off x="10012277" y="2954507"/>
            <a:ext cx="123017" cy="1799191"/>
            <a:chOff x="10503869" y="3895604"/>
            <a:chExt cx="123113" cy="1800598"/>
          </a:xfrm>
        </p:grpSpPr>
        <p:cxnSp>
          <p:nvCxnSpPr>
            <p:cNvPr id="269" name="Straight Connector 268">
              <a:extLst>
                <a:ext uri="{FF2B5EF4-FFF2-40B4-BE49-F238E27FC236}">
                  <a16:creationId xmlns:a16="http://schemas.microsoft.com/office/drawing/2014/main" id="{4D1C8DFC-43FC-0045-8EB7-605112B7E401}"/>
                </a:ext>
              </a:extLst>
            </p:cNvPr>
            <p:cNvCxnSpPr>
              <a:cxnSpLocks/>
            </p:cNvCxnSpPr>
            <p:nvPr/>
          </p:nvCxnSpPr>
          <p:spPr bwMode="gray">
            <a:xfrm>
              <a:off x="10503869" y="3934188"/>
              <a:ext cx="11377" cy="1762014"/>
            </a:xfrm>
            <a:prstGeom prst="line">
              <a:avLst/>
            </a:prstGeom>
            <a:ln w="25400">
              <a:solidFill>
                <a:schemeClr val="tx1"/>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92AA8303-EC47-C04A-A1C5-CE390162E1B7}"/>
                </a:ext>
              </a:extLst>
            </p:cNvPr>
            <p:cNvCxnSpPr>
              <a:cxnSpLocks/>
            </p:cNvCxnSpPr>
            <p:nvPr/>
          </p:nvCxnSpPr>
          <p:spPr bwMode="gray">
            <a:xfrm flipV="1">
              <a:off x="10626982" y="3895604"/>
              <a:ext cx="0" cy="1768587"/>
            </a:xfrm>
            <a:prstGeom prst="line">
              <a:avLst/>
            </a:prstGeom>
            <a:ln w="25400">
              <a:solidFill>
                <a:schemeClr val="tx1"/>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grpSp>
      <p:cxnSp>
        <p:nvCxnSpPr>
          <p:cNvPr id="248" name="Straight Connector 247">
            <a:extLst>
              <a:ext uri="{FF2B5EF4-FFF2-40B4-BE49-F238E27FC236}">
                <a16:creationId xmlns:a16="http://schemas.microsoft.com/office/drawing/2014/main" id="{D5D6664F-CF1A-0548-A962-F6DC0676FBC3}"/>
              </a:ext>
            </a:extLst>
          </p:cNvPr>
          <p:cNvCxnSpPr>
            <a:cxnSpLocks/>
          </p:cNvCxnSpPr>
          <p:nvPr/>
        </p:nvCxnSpPr>
        <p:spPr bwMode="gray">
          <a:xfrm>
            <a:off x="10191447" y="2903796"/>
            <a:ext cx="419642" cy="0"/>
          </a:xfrm>
          <a:prstGeom prst="line">
            <a:avLst/>
          </a:prstGeom>
          <a:ln w="25400" cap="rnd">
            <a:solidFill>
              <a:schemeClr val="accent2"/>
            </a:solidFill>
            <a:round/>
            <a:tailEnd type="triangle"/>
          </a:ln>
        </p:spPr>
        <p:style>
          <a:lnRef idx="1">
            <a:schemeClr val="accent1"/>
          </a:lnRef>
          <a:fillRef idx="0">
            <a:schemeClr val="accent1"/>
          </a:fillRef>
          <a:effectRef idx="0">
            <a:schemeClr val="accent1"/>
          </a:effectRef>
          <a:fontRef idx="minor">
            <a:schemeClr val="tx1"/>
          </a:fontRef>
        </p:style>
      </p:cxnSp>
      <p:grpSp>
        <p:nvGrpSpPr>
          <p:cNvPr id="249" name="Group 248">
            <a:extLst>
              <a:ext uri="{FF2B5EF4-FFF2-40B4-BE49-F238E27FC236}">
                <a16:creationId xmlns:a16="http://schemas.microsoft.com/office/drawing/2014/main" id="{D94438E3-EF46-9D4B-84B3-D9DB7FFE55A0}"/>
              </a:ext>
            </a:extLst>
          </p:cNvPr>
          <p:cNvGrpSpPr/>
          <p:nvPr/>
        </p:nvGrpSpPr>
        <p:grpSpPr>
          <a:xfrm>
            <a:off x="9471374" y="2773545"/>
            <a:ext cx="484632" cy="484632"/>
            <a:chOff x="9088863" y="2970294"/>
            <a:chExt cx="626197" cy="639398"/>
          </a:xfrm>
        </p:grpSpPr>
        <p:sp>
          <p:nvSpPr>
            <p:cNvPr id="262" name="Oval 261">
              <a:extLst>
                <a:ext uri="{FF2B5EF4-FFF2-40B4-BE49-F238E27FC236}">
                  <a16:creationId xmlns:a16="http://schemas.microsoft.com/office/drawing/2014/main" id="{E47BADC4-953B-A649-9506-2452C695CB87}"/>
                </a:ext>
              </a:extLst>
            </p:cNvPr>
            <p:cNvSpPr/>
            <p:nvPr/>
          </p:nvSpPr>
          <p:spPr>
            <a:xfrm>
              <a:off x="9088863" y="2970294"/>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263" name="Group 262">
              <a:extLst>
                <a:ext uri="{FF2B5EF4-FFF2-40B4-BE49-F238E27FC236}">
                  <a16:creationId xmlns:a16="http://schemas.microsoft.com/office/drawing/2014/main" id="{1D1C097D-8912-974D-9742-9D28CABC32C3}"/>
                </a:ext>
              </a:extLst>
            </p:cNvPr>
            <p:cNvGrpSpPr/>
            <p:nvPr/>
          </p:nvGrpSpPr>
          <p:grpSpPr>
            <a:xfrm>
              <a:off x="9157399" y="3045332"/>
              <a:ext cx="489126" cy="489322"/>
              <a:chOff x="7771001" y="7013893"/>
              <a:chExt cx="4501800" cy="4503600"/>
            </a:xfrm>
            <a:solidFill>
              <a:schemeClr val="bg1"/>
            </a:solidFill>
          </p:grpSpPr>
          <p:sp>
            <p:nvSpPr>
              <p:cNvPr id="264" name="Freeform: Shape 1">
                <a:extLst>
                  <a:ext uri="{FF2B5EF4-FFF2-40B4-BE49-F238E27FC236}">
                    <a16:creationId xmlns:a16="http://schemas.microsoft.com/office/drawing/2014/main" id="{FDEA389D-30D1-D348-BA86-21706C8ADBDD}"/>
                  </a:ext>
                </a:extLst>
              </p:cNvPr>
              <p:cNvSpPr/>
              <p:nvPr/>
            </p:nvSpPr>
            <p:spPr>
              <a:xfrm>
                <a:off x="7771001" y="7013893"/>
                <a:ext cx="4501800" cy="4503600"/>
              </a:xfrm>
              <a:custGeom>
                <a:avLst/>
                <a:gdLst/>
                <a:ahLst/>
                <a:cxnLst>
                  <a:cxn ang="3cd4">
                    <a:pos x="hc" y="t"/>
                  </a:cxn>
                  <a:cxn ang="cd2">
                    <a:pos x="l" y="vc"/>
                  </a:cxn>
                  <a:cxn ang="cd4">
                    <a:pos x="hc" y="b"/>
                  </a:cxn>
                  <a:cxn ang="0">
                    <a:pos x="r" y="vc"/>
                  </a:cxn>
                </a:cxnLst>
                <a:rect l="l" t="t" r="r" b="b"/>
                <a:pathLst>
                  <a:path w="12506" h="12511">
                    <a:moveTo>
                      <a:pt x="6251" y="521"/>
                    </a:moveTo>
                    <a:lnTo>
                      <a:pt x="6399" y="525"/>
                    </a:lnTo>
                    <a:lnTo>
                      <a:pt x="6546" y="530"/>
                    </a:lnTo>
                    <a:lnTo>
                      <a:pt x="6694" y="538"/>
                    </a:lnTo>
                    <a:lnTo>
                      <a:pt x="6838" y="550"/>
                    </a:lnTo>
                    <a:lnTo>
                      <a:pt x="6981" y="566"/>
                    </a:lnTo>
                    <a:lnTo>
                      <a:pt x="7125" y="587"/>
                    </a:lnTo>
                    <a:lnTo>
                      <a:pt x="7265" y="612"/>
                    </a:lnTo>
                    <a:lnTo>
                      <a:pt x="7409" y="640"/>
                    </a:lnTo>
                    <a:lnTo>
                      <a:pt x="7548" y="669"/>
                    </a:lnTo>
                    <a:lnTo>
                      <a:pt x="7684" y="702"/>
                    </a:lnTo>
                    <a:lnTo>
                      <a:pt x="7819" y="739"/>
                    </a:lnTo>
                    <a:lnTo>
                      <a:pt x="7954" y="780"/>
                    </a:lnTo>
                    <a:lnTo>
                      <a:pt x="8090" y="825"/>
                    </a:lnTo>
                    <a:lnTo>
                      <a:pt x="8221" y="870"/>
                    </a:lnTo>
                    <a:lnTo>
                      <a:pt x="8352" y="919"/>
                    </a:lnTo>
                    <a:lnTo>
                      <a:pt x="8484" y="973"/>
                    </a:lnTo>
                    <a:lnTo>
                      <a:pt x="8611" y="1030"/>
                    </a:lnTo>
                    <a:lnTo>
                      <a:pt x="8734" y="1088"/>
                    </a:lnTo>
                    <a:lnTo>
                      <a:pt x="8861" y="1149"/>
                    </a:lnTo>
                    <a:lnTo>
                      <a:pt x="8985" y="1215"/>
                    </a:lnTo>
                    <a:lnTo>
                      <a:pt x="9104" y="1285"/>
                    </a:lnTo>
                    <a:lnTo>
                      <a:pt x="9222" y="1354"/>
                    </a:lnTo>
                    <a:lnTo>
                      <a:pt x="9341" y="1428"/>
                    </a:lnTo>
                    <a:lnTo>
                      <a:pt x="9456" y="1502"/>
                    </a:lnTo>
                    <a:lnTo>
                      <a:pt x="9571" y="1581"/>
                    </a:lnTo>
                    <a:lnTo>
                      <a:pt x="9682" y="1663"/>
                    </a:lnTo>
                    <a:lnTo>
                      <a:pt x="9789" y="1749"/>
                    </a:lnTo>
                    <a:lnTo>
                      <a:pt x="9896" y="1835"/>
                    </a:lnTo>
                    <a:lnTo>
                      <a:pt x="10002" y="1921"/>
                    </a:lnTo>
                    <a:lnTo>
                      <a:pt x="10105" y="2016"/>
                    </a:lnTo>
                    <a:lnTo>
                      <a:pt x="10207" y="2106"/>
                    </a:lnTo>
                    <a:lnTo>
                      <a:pt x="10306" y="2205"/>
                    </a:lnTo>
                    <a:lnTo>
                      <a:pt x="10400" y="2303"/>
                    </a:lnTo>
                    <a:lnTo>
                      <a:pt x="10495" y="2401"/>
                    </a:lnTo>
                    <a:lnTo>
                      <a:pt x="10585" y="2504"/>
                    </a:lnTo>
                    <a:lnTo>
                      <a:pt x="10675" y="2611"/>
                    </a:lnTo>
                    <a:lnTo>
                      <a:pt x="10762" y="2717"/>
                    </a:lnTo>
                    <a:lnTo>
                      <a:pt x="10844" y="2828"/>
                    </a:lnTo>
                    <a:lnTo>
                      <a:pt x="10926" y="2939"/>
                    </a:lnTo>
                    <a:lnTo>
                      <a:pt x="11004" y="3054"/>
                    </a:lnTo>
                    <a:lnTo>
                      <a:pt x="11082" y="3169"/>
                    </a:lnTo>
                    <a:lnTo>
                      <a:pt x="11156" y="3284"/>
                    </a:lnTo>
                    <a:lnTo>
                      <a:pt x="11225" y="3403"/>
                    </a:lnTo>
                    <a:lnTo>
                      <a:pt x="11291" y="3526"/>
                    </a:lnTo>
                    <a:lnTo>
                      <a:pt x="11357" y="3649"/>
                    </a:lnTo>
                    <a:lnTo>
                      <a:pt x="11419" y="3773"/>
                    </a:lnTo>
                    <a:lnTo>
                      <a:pt x="11480" y="3900"/>
                    </a:lnTo>
                    <a:lnTo>
                      <a:pt x="11533" y="4027"/>
                    </a:lnTo>
                    <a:lnTo>
                      <a:pt x="11587" y="4154"/>
                    </a:lnTo>
                    <a:lnTo>
                      <a:pt x="11636" y="4285"/>
                    </a:lnTo>
                    <a:lnTo>
                      <a:pt x="11685" y="4417"/>
                    </a:lnTo>
                    <a:lnTo>
                      <a:pt x="11726" y="4553"/>
                    </a:lnTo>
                    <a:lnTo>
                      <a:pt x="11767" y="4688"/>
                    </a:lnTo>
                    <a:lnTo>
                      <a:pt x="11804" y="4823"/>
                    </a:lnTo>
                    <a:lnTo>
                      <a:pt x="11837" y="4963"/>
                    </a:lnTo>
                    <a:lnTo>
                      <a:pt x="11870" y="5103"/>
                    </a:lnTo>
                    <a:lnTo>
                      <a:pt x="11895" y="5242"/>
                    </a:lnTo>
                    <a:lnTo>
                      <a:pt x="11919" y="5386"/>
                    </a:lnTo>
                    <a:lnTo>
                      <a:pt x="11940" y="5525"/>
                    </a:lnTo>
                    <a:lnTo>
                      <a:pt x="11956" y="5669"/>
                    </a:lnTo>
                    <a:lnTo>
                      <a:pt x="11968" y="5817"/>
                    </a:lnTo>
                    <a:lnTo>
                      <a:pt x="11976" y="5961"/>
                    </a:lnTo>
                    <a:lnTo>
                      <a:pt x="11985" y="6108"/>
                    </a:lnTo>
                    <a:lnTo>
                      <a:pt x="11985" y="6256"/>
                    </a:lnTo>
                    <a:lnTo>
                      <a:pt x="11985" y="6403"/>
                    </a:lnTo>
                    <a:lnTo>
                      <a:pt x="11976" y="6550"/>
                    </a:lnTo>
                    <a:lnTo>
                      <a:pt x="11968" y="6694"/>
                    </a:lnTo>
                    <a:lnTo>
                      <a:pt x="11956" y="6842"/>
                    </a:lnTo>
                    <a:lnTo>
                      <a:pt x="11940" y="6986"/>
                    </a:lnTo>
                    <a:lnTo>
                      <a:pt x="11919" y="7125"/>
                    </a:lnTo>
                    <a:lnTo>
                      <a:pt x="11895" y="7269"/>
                    </a:lnTo>
                    <a:lnTo>
                      <a:pt x="11870" y="7408"/>
                    </a:lnTo>
                    <a:lnTo>
                      <a:pt x="11837" y="7548"/>
                    </a:lnTo>
                    <a:lnTo>
                      <a:pt x="11804" y="7688"/>
                    </a:lnTo>
                    <a:lnTo>
                      <a:pt x="11767" y="7823"/>
                    </a:lnTo>
                    <a:lnTo>
                      <a:pt x="11726" y="7958"/>
                    </a:lnTo>
                    <a:lnTo>
                      <a:pt x="11685" y="8094"/>
                    </a:lnTo>
                    <a:lnTo>
                      <a:pt x="11636" y="8226"/>
                    </a:lnTo>
                    <a:lnTo>
                      <a:pt x="11587" y="8357"/>
                    </a:lnTo>
                    <a:lnTo>
                      <a:pt x="11533" y="8484"/>
                    </a:lnTo>
                    <a:lnTo>
                      <a:pt x="11480" y="8611"/>
                    </a:lnTo>
                    <a:lnTo>
                      <a:pt x="11419" y="8738"/>
                    </a:lnTo>
                    <a:lnTo>
                      <a:pt x="11357" y="8862"/>
                    </a:lnTo>
                    <a:lnTo>
                      <a:pt x="11291" y="8985"/>
                    </a:lnTo>
                    <a:lnTo>
                      <a:pt x="11225" y="9108"/>
                    </a:lnTo>
                    <a:lnTo>
                      <a:pt x="11156" y="9227"/>
                    </a:lnTo>
                    <a:lnTo>
                      <a:pt x="11082" y="9342"/>
                    </a:lnTo>
                    <a:lnTo>
                      <a:pt x="11004" y="9457"/>
                    </a:lnTo>
                    <a:lnTo>
                      <a:pt x="10926" y="9572"/>
                    </a:lnTo>
                    <a:lnTo>
                      <a:pt x="10844" y="9683"/>
                    </a:lnTo>
                    <a:lnTo>
                      <a:pt x="10762" y="9794"/>
                    </a:lnTo>
                    <a:lnTo>
                      <a:pt x="10675" y="9900"/>
                    </a:lnTo>
                    <a:lnTo>
                      <a:pt x="10585" y="10007"/>
                    </a:lnTo>
                    <a:lnTo>
                      <a:pt x="10495" y="10110"/>
                    </a:lnTo>
                    <a:lnTo>
                      <a:pt x="10400" y="10208"/>
                    </a:lnTo>
                    <a:lnTo>
                      <a:pt x="10306" y="10306"/>
                    </a:lnTo>
                    <a:lnTo>
                      <a:pt x="10207" y="10405"/>
                    </a:lnTo>
                    <a:lnTo>
                      <a:pt x="10105" y="10495"/>
                    </a:lnTo>
                    <a:lnTo>
                      <a:pt x="10002" y="10590"/>
                    </a:lnTo>
                    <a:lnTo>
                      <a:pt x="9896" y="10676"/>
                    </a:lnTo>
                    <a:lnTo>
                      <a:pt x="9789" y="10762"/>
                    </a:lnTo>
                    <a:lnTo>
                      <a:pt x="9682" y="10848"/>
                    </a:lnTo>
                    <a:lnTo>
                      <a:pt x="9571" y="10930"/>
                    </a:lnTo>
                    <a:lnTo>
                      <a:pt x="9456" y="11009"/>
                    </a:lnTo>
                    <a:lnTo>
                      <a:pt x="9341" y="11083"/>
                    </a:lnTo>
                    <a:lnTo>
                      <a:pt x="9222" y="11157"/>
                    </a:lnTo>
                    <a:lnTo>
                      <a:pt x="9104" y="11226"/>
                    </a:lnTo>
                    <a:lnTo>
                      <a:pt x="8985" y="11296"/>
                    </a:lnTo>
                    <a:lnTo>
                      <a:pt x="8861" y="11362"/>
                    </a:lnTo>
                    <a:lnTo>
                      <a:pt x="8734" y="11423"/>
                    </a:lnTo>
                    <a:lnTo>
                      <a:pt x="8611" y="11481"/>
                    </a:lnTo>
                    <a:lnTo>
                      <a:pt x="8484" y="11538"/>
                    </a:lnTo>
                    <a:lnTo>
                      <a:pt x="8352" y="11592"/>
                    </a:lnTo>
                    <a:lnTo>
                      <a:pt x="8221" y="11641"/>
                    </a:lnTo>
                    <a:lnTo>
                      <a:pt x="8090" y="11686"/>
                    </a:lnTo>
                    <a:lnTo>
                      <a:pt x="7954" y="11731"/>
                    </a:lnTo>
                    <a:lnTo>
                      <a:pt x="7819" y="11772"/>
                    </a:lnTo>
                    <a:lnTo>
                      <a:pt x="7684" y="11809"/>
                    </a:lnTo>
                    <a:lnTo>
                      <a:pt x="7548" y="11842"/>
                    </a:lnTo>
                    <a:lnTo>
                      <a:pt x="7409" y="11871"/>
                    </a:lnTo>
                    <a:lnTo>
                      <a:pt x="7265" y="11899"/>
                    </a:lnTo>
                    <a:lnTo>
                      <a:pt x="7125" y="11924"/>
                    </a:lnTo>
                    <a:lnTo>
                      <a:pt x="6981" y="11945"/>
                    </a:lnTo>
                    <a:lnTo>
                      <a:pt x="6838" y="11961"/>
                    </a:lnTo>
                    <a:lnTo>
                      <a:pt x="6694" y="11973"/>
                    </a:lnTo>
                    <a:lnTo>
                      <a:pt x="6546" y="11981"/>
                    </a:lnTo>
                    <a:lnTo>
                      <a:pt x="6399" y="11986"/>
                    </a:lnTo>
                    <a:lnTo>
                      <a:pt x="6251" y="11990"/>
                    </a:lnTo>
                    <a:lnTo>
                      <a:pt x="6103" y="11986"/>
                    </a:lnTo>
                    <a:lnTo>
                      <a:pt x="5960" y="11981"/>
                    </a:lnTo>
                    <a:lnTo>
                      <a:pt x="5812" y="11973"/>
                    </a:lnTo>
                    <a:lnTo>
                      <a:pt x="5668" y="11961"/>
                    </a:lnTo>
                    <a:lnTo>
                      <a:pt x="5524" y="11945"/>
                    </a:lnTo>
                    <a:lnTo>
                      <a:pt x="5381" y="11924"/>
                    </a:lnTo>
                    <a:lnTo>
                      <a:pt x="5241" y="11899"/>
                    </a:lnTo>
                    <a:lnTo>
                      <a:pt x="5098" y="11871"/>
                    </a:lnTo>
                    <a:lnTo>
                      <a:pt x="4958" y="11842"/>
                    </a:lnTo>
                    <a:lnTo>
                      <a:pt x="4823" y="11809"/>
                    </a:lnTo>
                    <a:lnTo>
                      <a:pt x="4687" y="11772"/>
                    </a:lnTo>
                    <a:lnTo>
                      <a:pt x="4552" y="11731"/>
                    </a:lnTo>
                    <a:lnTo>
                      <a:pt x="4416" y="11686"/>
                    </a:lnTo>
                    <a:lnTo>
                      <a:pt x="4285" y="11641"/>
                    </a:lnTo>
                    <a:lnTo>
                      <a:pt x="4154" y="11592"/>
                    </a:lnTo>
                    <a:lnTo>
                      <a:pt x="4022" y="11538"/>
                    </a:lnTo>
                    <a:lnTo>
                      <a:pt x="3895" y="11481"/>
                    </a:lnTo>
                    <a:lnTo>
                      <a:pt x="3768" y="11423"/>
                    </a:lnTo>
                    <a:lnTo>
                      <a:pt x="3645" y="11362"/>
                    </a:lnTo>
                    <a:lnTo>
                      <a:pt x="3521" y="11296"/>
                    </a:lnTo>
                    <a:lnTo>
                      <a:pt x="3403" y="11226"/>
                    </a:lnTo>
                    <a:lnTo>
                      <a:pt x="3284" y="11157"/>
                    </a:lnTo>
                    <a:lnTo>
                      <a:pt x="3164" y="11083"/>
                    </a:lnTo>
                    <a:lnTo>
                      <a:pt x="3050" y="11009"/>
                    </a:lnTo>
                    <a:lnTo>
                      <a:pt x="2935" y="10930"/>
                    </a:lnTo>
                    <a:lnTo>
                      <a:pt x="2824" y="10848"/>
                    </a:lnTo>
                    <a:lnTo>
                      <a:pt x="2717" y="10762"/>
                    </a:lnTo>
                    <a:lnTo>
                      <a:pt x="2610" y="10676"/>
                    </a:lnTo>
                    <a:lnTo>
                      <a:pt x="2504" y="10590"/>
                    </a:lnTo>
                    <a:lnTo>
                      <a:pt x="2401" y="10495"/>
                    </a:lnTo>
                    <a:lnTo>
                      <a:pt x="2299" y="10405"/>
                    </a:lnTo>
                    <a:lnTo>
                      <a:pt x="2200" y="10306"/>
                    </a:lnTo>
                    <a:lnTo>
                      <a:pt x="2105" y="10208"/>
                    </a:lnTo>
                    <a:lnTo>
                      <a:pt x="2011" y="10110"/>
                    </a:lnTo>
                    <a:lnTo>
                      <a:pt x="1921" y="10007"/>
                    </a:lnTo>
                    <a:lnTo>
                      <a:pt x="1830" y="9900"/>
                    </a:lnTo>
                    <a:lnTo>
                      <a:pt x="1744" y="9794"/>
                    </a:lnTo>
                    <a:lnTo>
                      <a:pt x="1662" y="9683"/>
                    </a:lnTo>
                    <a:lnTo>
                      <a:pt x="1580" y="9572"/>
                    </a:lnTo>
                    <a:lnTo>
                      <a:pt x="1502" y="9457"/>
                    </a:lnTo>
                    <a:lnTo>
                      <a:pt x="1424" y="9342"/>
                    </a:lnTo>
                    <a:lnTo>
                      <a:pt x="1350" y="9227"/>
                    </a:lnTo>
                    <a:lnTo>
                      <a:pt x="1280" y="9108"/>
                    </a:lnTo>
                    <a:lnTo>
                      <a:pt x="1215" y="8985"/>
                    </a:lnTo>
                    <a:lnTo>
                      <a:pt x="1149" y="8862"/>
                    </a:lnTo>
                    <a:lnTo>
                      <a:pt x="1088" y="8738"/>
                    </a:lnTo>
                    <a:lnTo>
                      <a:pt x="1026" y="8611"/>
                    </a:lnTo>
                    <a:lnTo>
                      <a:pt x="973" y="8484"/>
                    </a:lnTo>
                    <a:lnTo>
                      <a:pt x="919" y="8357"/>
                    </a:lnTo>
                    <a:lnTo>
                      <a:pt x="870" y="8226"/>
                    </a:lnTo>
                    <a:lnTo>
                      <a:pt x="821" y="8094"/>
                    </a:lnTo>
                    <a:lnTo>
                      <a:pt x="780" y="7958"/>
                    </a:lnTo>
                    <a:lnTo>
                      <a:pt x="739" y="7823"/>
                    </a:lnTo>
                    <a:lnTo>
                      <a:pt x="702" y="7688"/>
                    </a:lnTo>
                    <a:lnTo>
                      <a:pt x="669" y="7548"/>
                    </a:lnTo>
                    <a:lnTo>
                      <a:pt x="636" y="7408"/>
                    </a:lnTo>
                    <a:lnTo>
                      <a:pt x="612" y="7269"/>
                    </a:lnTo>
                    <a:lnTo>
                      <a:pt x="587" y="7125"/>
                    </a:lnTo>
                    <a:lnTo>
                      <a:pt x="567" y="6986"/>
                    </a:lnTo>
                    <a:lnTo>
                      <a:pt x="550" y="6842"/>
                    </a:lnTo>
                    <a:lnTo>
                      <a:pt x="538" y="6694"/>
                    </a:lnTo>
                    <a:lnTo>
                      <a:pt x="529" y="6550"/>
                    </a:lnTo>
                    <a:lnTo>
                      <a:pt x="521" y="6403"/>
                    </a:lnTo>
                    <a:lnTo>
                      <a:pt x="521" y="6256"/>
                    </a:lnTo>
                    <a:lnTo>
                      <a:pt x="521" y="6108"/>
                    </a:lnTo>
                    <a:lnTo>
                      <a:pt x="529" y="5961"/>
                    </a:lnTo>
                    <a:lnTo>
                      <a:pt x="538" y="5817"/>
                    </a:lnTo>
                    <a:lnTo>
                      <a:pt x="550" y="5669"/>
                    </a:lnTo>
                    <a:lnTo>
                      <a:pt x="567" y="5525"/>
                    </a:lnTo>
                    <a:lnTo>
                      <a:pt x="587" y="5386"/>
                    </a:lnTo>
                    <a:lnTo>
                      <a:pt x="612" y="5242"/>
                    </a:lnTo>
                    <a:lnTo>
                      <a:pt x="636" y="5103"/>
                    </a:lnTo>
                    <a:lnTo>
                      <a:pt x="669" y="4963"/>
                    </a:lnTo>
                    <a:lnTo>
                      <a:pt x="702" y="4823"/>
                    </a:lnTo>
                    <a:lnTo>
                      <a:pt x="739" y="4688"/>
                    </a:lnTo>
                    <a:lnTo>
                      <a:pt x="780" y="4553"/>
                    </a:lnTo>
                    <a:lnTo>
                      <a:pt x="821" y="4417"/>
                    </a:lnTo>
                    <a:lnTo>
                      <a:pt x="870" y="4285"/>
                    </a:lnTo>
                    <a:lnTo>
                      <a:pt x="919" y="4154"/>
                    </a:lnTo>
                    <a:lnTo>
                      <a:pt x="973" y="4027"/>
                    </a:lnTo>
                    <a:lnTo>
                      <a:pt x="1026" y="3900"/>
                    </a:lnTo>
                    <a:lnTo>
                      <a:pt x="1088" y="3773"/>
                    </a:lnTo>
                    <a:lnTo>
                      <a:pt x="1149" y="3649"/>
                    </a:lnTo>
                    <a:lnTo>
                      <a:pt x="1215" y="3526"/>
                    </a:lnTo>
                    <a:lnTo>
                      <a:pt x="1280" y="3403"/>
                    </a:lnTo>
                    <a:lnTo>
                      <a:pt x="1350" y="3284"/>
                    </a:lnTo>
                    <a:lnTo>
                      <a:pt x="1424" y="3169"/>
                    </a:lnTo>
                    <a:lnTo>
                      <a:pt x="1502" y="3054"/>
                    </a:lnTo>
                    <a:lnTo>
                      <a:pt x="1580" y="2939"/>
                    </a:lnTo>
                    <a:lnTo>
                      <a:pt x="1662" y="2828"/>
                    </a:lnTo>
                    <a:lnTo>
                      <a:pt x="1744" y="2717"/>
                    </a:lnTo>
                    <a:lnTo>
                      <a:pt x="1830" y="2611"/>
                    </a:lnTo>
                    <a:lnTo>
                      <a:pt x="1921" y="2504"/>
                    </a:lnTo>
                    <a:lnTo>
                      <a:pt x="2011" y="2401"/>
                    </a:lnTo>
                    <a:lnTo>
                      <a:pt x="2105" y="2303"/>
                    </a:lnTo>
                    <a:lnTo>
                      <a:pt x="2200" y="2205"/>
                    </a:lnTo>
                    <a:lnTo>
                      <a:pt x="2299" y="2106"/>
                    </a:lnTo>
                    <a:lnTo>
                      <a:pt x="2401" y="2016"/>
                    </a:lnTo>
                    <a:lnTo>
                      <a:pt x="2504" y="1921"/>
                    </a:lnTo>
                    <a:lnTo>
                      <a:pt x="2610" y="1835"/>
                    </a:lnTo>
                    <a:lnTo>
                      <a:pt x="2717" y="1749"/>
                    </a:lnTo>
                    <a:lnTo>
                      <a:pt x="2824" y="1663"/>
                    </a:lnTo>
                    <a:lnTo>
                      <a:pt x="2935" y="1581"/>
                    </a:lnTo>
                    <a:lnTo>
                      <a:pt x="3050" y="1502"/>
                    </a:lnTo>
                    <a:lnTo>
                      <a:pt x="3164" y="1428"/>
                    </a:lnTo>
                    <a:lnTo>
                      <a:pt x="3284" y="1354"/>
                    </a:lnTo>
                    <a:lnTo>
                      <a:pt x="3403" y="1285"/>
                    </a:lnTo>
                    <a:lnTo>
                      <a:pt x="3521" y="1215"/>
                    </a:lnTo>
                    <a:lnTo>
                      <a:pt x="3645" y="1149"/>
                    </a:lnTo>
                    <a:lnTo>
                      <a:pt x="3768" y="1088"/>
                    </a:lnTo>
                    <a:lnTo>
                      <a:pt x="3895" y="1030"/>
                    </a:lnTo>
                    <a:lnTo>
                      <a:pt x="4022" y="973"/>
                    </a:lnTo>
                    <a:lnTo>
                      <a:pt x="4154" y="919"/>
                    </a:lnTo>
                    <a:lnTo>
                      <a:pt x="4285" y="870"/>
                    </a:lnTo>
                    <a:lnTo>
                      <a:pt x="4416" y="825"/>
                    </a:lnTo>
                    <a:lnTo>
                      <a:pt x="4552" y="780"/>
                    </a:lnTo>
                    <a:lnTo>
                      <a:pt x="4687" y="739"/>
                    </a:lnTo>
                    <a:lnTo>
                      <a:pt x="4823" y="702"/>
                    </a:lnTo>
                    <a:lnTo>
                      <a:pt x="4958" y="669"/>
                    </a:lnTo>
                    <a:lnTo>
                      <a:pt x="5098" y="640"/>
                    </a:lnTo>
                    <a:lnTo>
                      <a:pt x="5241" y="612"/>
                    </a:lnTo>
                    <a:lnTo>
                      <a:pt x="5381" y="587"/>
                    </a:lnTo>
                    <a:lnTo>
                      <a:pt x="5524" y="566"/>
                    </a:lnTo>
                    <a:lnTo>
                      <a:pt x="5668" y="550"/>
                    </a:lnTo>
                    <a:lnTo>
                      <a:pt x="5812" y="538"/>
                    </a:lnTo>
                    <a:lnTo>
                      <a:pt x="5960" y="530"/>
                    </a:lnTo>
                    <a:lnTo>
                      <a:pt x="6103" y="525"/>
                    </a:lnTo>
                    <a:close/>
                    <a:moveTo>
                      <a:pt x="6251" y="0"/>
                    </a:moveTo>
                    <a:lnTo>
                      <a:pt x="6091" y="4"/>
                    </a:lnTo>
                    <a:lnTo>
                      <a:pt x="5931" y="8"/>
                    </a:lnTo>
                    <a:lnTo>
                      <a:pt x="5771" y="20"/>
                    </a:lnTo>
                    <a:lnTo>
                      <a:pt x="5615" y="33"/>
                    </a:lnTo>
                    <a:lnTo>
                      <a:pt x="5455" y="54"/>
                    </a:lnTo>
                    <a:lnTo>
                      <a:pt x="5299" y="74"/>
                    </a:lnTo>
                    <a:lnTo>
                      <a:pt x="5147" y="99"/>
                    </a:lnTo>
                    <a:lnTo>
                      <a:pt x="4991" y="127"/>
                    </a:lnTo>
                    <a:lnTo>
                      <a:pt x="4839" y="160"/>
                    </a:lnTo>
                    <a:lnTo>
                      <a:pt x="4691" y="197"/>
                    </a:lnTo>
                    <a:lnTo>
                      <a:pt x="4539" y="238"/>
                    </a:lnTo>
                    <a:lnTo>
                      <a:pt x="4391" y="283"/>
                    </a:lnTo>
                    <a:lnTo>
                      <a:pt x="4248" y="329"/>
                    </a:lnTo>
                    <a:lnTo>
                      <a:pt x="4104" y="382"/>
                    </a:lnTo>
                    <a:lnTo>
                      <a:pt x="3961" y="435"/>
                    </a:lnTo>
                    <a:lnTo>
                      <a:pt x="3817" y="493"/>
                    </a:lnTo>
                    <a:lnTo>
                      <a:pt x="3678" y="554"/>
                    </a:lnTo>
                    <a:lnTo>
                      <a:pt x="3542" y="620"/>
                    </a:lnTo>
                    <a:lnTo>
                      <a:pt x="3406" y="685"/>
                    </a:lnTo>
                    <a:lnTo>
                      <a:pt x="3271" y="755"/>
                    </a:lnTo>
                    <a:lnTo>
                      <a:pt x="3140" y="829"/>
                    </a:lnTo>
                    <a:lnTo>
                      <a:pt x="3009" y="907"/>
                    </a:lnTo>
                    <a:lnTo>
                      <a:pt x="2881" y="985"/>
                    </a:lnTo>
                    <a:lnTo>
                      <a:pt x="2758" y="1067"/>
                    </a:lnTo>
                    <a:lnTo>
                      <a:pt x="2631" y="1153"/>
                    </a:lnTo>
                    <a:lnTo>
                      <a:pt x="2512" y="1244"/>
                    </a:lnTo>
                    <a:lnTo>
                      <a:pt x="2393" y="1334"/>
                    </a:lnTo>
                    <a:lnTo>
                      <a:pt x="2274" y="1428"/>
                    </a:lnTo>
                    <a:lnTo>
                      <a:pt x="2159" y="1527"/>
                    </a:lnTo>
                    <a:lnTo>
                      <a:pt x="2048" y="1626"/>
                    </a:lnTo>
                    <a:lnTo>
                      <a:pt x="1937" y="1728"/>
                    </a:lnTo>
                    <a:lnTo>
                      <a:pt x="1830" y="1835"/>
                    </a:lnTo>
                    <a:lnTo>
                      <a:pt x="1724" y="1942"/>
                    </a:lnTo>
                    <a:lnTo>
                      <a:pt x="1625" y="2048"/>
                    </a:lnTo>
                    <a:lnTo>
                      <a:pt x="1523" y="2163"/>
                    </a:lnTo>
                    <a:lnTo>
                      <a:pt x="1428" y="2278"/>
                    </a:lnTo>
                    <a:lnTo>
                      <a:pt x="1334" y="2393"/>
                    </a:lnTo>
                    <a:lnTo>
                      <a:pt x="1239" y="2512"/>
                    </a:lnTo>
                    <a:lnTo>
                      <a:pt x="1153" y="2635"/>
                    </a:lnTo>
                    <a:lnTo>
                      <a:pt x="1067" y="2759"/>
                    </a:lnTo>
                    <a:lnTo>
                      <a:pt x="985" y="2886"/>
                    </a:lnTo>
                    <a:lnTo>
                      <a:pt x="903" y="3013"/>
                    </a:lnTo>
                    <a:lnTo>
                      <a:pt x="829" y="3145"/>
                    </a:lnTo>
                    <a:lnTo>
                      <a:pt x="755" y="3276"/>
                    </a:lnTo>
                    <a:lnTo>
                      <a:pt x="681" y="3407"/>
                    </a:lnTo>
                    <a:lnTo>
                      <a:pt x="615" y="3543"/>
                    </a:lnTo>
                    <a:lnTo>
                      <a:pt x="550" y="3682"/>
                    </a:lnTo>
                    <a:lnTo>
                      <a:pt x="488" y="3822"/>
                    </a:lnTo>
                    <a:lnTo>
                      <a:pt x="431" y="3961"/>
                    </a:lnTo>
                    <a:lnTo>
                      <a:pt x="378" y="4105"/>
                    </a:lnTo>
                    <a:lnTo>
                      <a:pt x="328" y="4249"/>
                    </a:lnTo>
                    <a:lnTo>
                      <a:pt x="279" y="4397"/>
                    </a:lnTo>
                    <a:lnTo>
                      <a:pt x="238" y="4544"/>
                    </a:lnTo>
                    <a:lnTo>
                      <a:pt x="197" y="4692"/>
                    </a:lnTo>
                    <a:lnTo>
                      <a:pt x="160" y="4844"/>
                    </a:lnTo>
                    <a:lnTo>
                      <a:pt x="127" y="4996"/>
                    </a:lnTo>
                    <a:lnTo>
                      <a:pt x="99" y="5148"/>
                    </a:lnTo>
                    <a:lnTo>
                      <a:pt x="70" y="5304"/>
                    </a:lnTo>
                    <a:lnTo>
                      <a:pt x="49" y="5459"/>
                    </a:lnTo>
                    <a:lnTo>
                      <a:pt x="33" y="5616"/>
                    </a:lnTo>
                    <a:lnTo>
                      <a:pt x="17" y="5776"/>
                    </a:lnTo>
                    <a:lnTo>
                      <a:pt x="8" y="5936"/>
                    </a:lnTo>
                    <a:lnTo>
                      <a:pt x="0" y="6096"/>
                    </a:lnTo>
                    <a:lnTo>
                      <a:pt x="0" y="6256"/>
                    </a:lnTo>
                    <a:lnTo>
                      <a:pt x="0" y="6415"/>
                    </a:lnTo>
                    <a:lnTo>
                      <a:pt x="8" y="6575"/>
                    </a:lnTo>
                    <a:lnTo>
                      <a:pt x="17" y="6735"/>
                    </a:lnTo>
                    <a:lnTo>
                      <a:pt x="33" y="6895"/>
                    </a:lnTo>
                    <a:lnTo>
                      <a:pt x="49" y="7052"/>
                    </a:lnTo>
                    <a:lnTo>
                      <a:pt x="70" y="7207"/>
                    </a:lnTo>
                    <a:lnTo>
                      <a:pt x="99" y="7363"/>
                    </a:lnTo>
                    <a:lnTo>
                      <a:pt x="127" y="7515"/>
                    </a:lnTo>
                    <a:lnTo>
                      <a:pt x="160" y="7667"/>
                    </a:lnTo>
                    <a:lnTo>
                      <a:pt x="197" y="7819"/>
                    </a:lnTo>
                    <a:lnTo>
                      <a:pt x="238" y="7967"/>
                    </a:lnTo>
                    <a:lnTo>
                      <a:pt x="279" y="8114"/>
                    </a:lnTo>
                    <a:lnTo>
                      <a:pt x="328" y="8262"/>
                    </a:lnTo>
                    <a:lnTo>
                      <a:pt x="378" y="8406"/>
                    </a:lnTo>
                    <a:lnTo>
                      <a:pt x="431" y="8550"/>
                    </a:lnTo>
                    <a:lnTo>
                      <a:pt x="488" y="8689"/>
                    </a:lnTo>
                    <a:lnTo>
                      <a:pt x="550" y="8829"/>
                    </a:lnTo>
                    <a:lnTo>
                      <a:pt x="615" y="8968"/>
                    </a:lnTo>
                    <a:lnTo>
                      <a:pt x="681" y="9104"/>
                    </a:lnTo>
                    <a:lnTo>
                      <a:pt x="755" y="9235"/>
                    </a:lnTo>
                    <a:lnTo>
                      <a:pt x="829" y="9366"/>
                    </a:lnTo>
                    <a:lnTo>
                      <a:pt x="903" y="9498"/>
                    </a:lnTo>
                    <a:lnTo>
                      <a:pt x="985" y="9625"/>
                    </a:lnTo>
                    <a:lnTo>
                      <a:pt x="1067" y="9752"/>
                    </a:lnTo>
                    <a:lnTo>
                      <a:pt x="1153" y="9876"/>
                    </a:lnTo>
                    <a:lnTo>
                      <a:pt x="1239" y="9999"/>
                    </a:lnTo>
                    <a:lnTo>
                      <a:pt x="1334" y="10118"/>
                    </a:lnTo>
                    <a:lnTo>
                      <a:pt x="1428" y="10233"/>
                    </a:lnTo>
                    <a:lnTo>
                      <a:pt x="1523" y="10348"/>
                    </a:lnTo>
                    <a:lnTo>
                      <a:pt x="1625" y="10463"/>
                    </a:lnTo>
                    <a:lnTo>
                      <a:pt x="1724" y="10569"/>
                    </a:lnTo>
                    <a:lnTo>
                      <a:pt x="1830" y="10676"/>
                    </a:lnTo>
                    <a:lnTo>
                      <a:pt x="1937" y="10783"/>
                    </a:lnTo>
                    <a:lnTo>
                      <a:pt x="2048" y="10885"/>
                    </a:lnTo>
                    <a:lnTo>
                      <a:pt x="2159" y="10984"/>
                    </a:lnTo>
                    <a:lnTo>
                      <a:pt x="2274" y="11083"/>
                    </a:lnTo>
                    <a:lnTo>
                      <a:pt x="2393" y="11177"/>
                    </a:lnTo>
                    <a:lnTo>
                      <a:pt x="2512" y="11267"/>
                    </a:lnTo>
                    <a:lnTo>
                      <a:pt x="2631" y="11358"/>
                    </a:lnTo>
                    <a:lnTo>
                      <a:pt x="2758" y="11444"/>
                    </a:lnTo>
                    <a:lnTo>
                      <a:pt x="2881" y="11526"/>
                    </a:lnTo>
                    <a:lnTo>
                      <a:pt x="3009" y="11604"/>
                    </a:lnTo>
                    <a:lnTo>
                      <a:pt x="3140" y="11682"/>
                    </a:lnTo>
                    <a:lnTo>
                      <a:pt x="3271" y="11756"/>
                    </a:lnTo>
                    <a:lnTo>
                      <a:pt x="3406" y="11826"/>
                    </a:lnTo>
                    <a:lnTo>
                      <a:pt x="3542" y="11891"/>
                    </a:lnTo>
                    <a:lnTo>
                      <a:pt x="3678" y="11957"/>
                    </a:lnTo>
                    <a:lnTo>
                      <a:pt x="3817" y="12018"/>
                    </a:lnTo>
                    <a:lnTo>
                      <a:pt x="3961" y="12076"/>
                    </a:lnTo>
                    <a:lnTo>
                      <a:pt x="4104" y="12129"/>
                    </a:lnTo>
                    <a:lnTo>
                      <a:pt x="4248" y="12182"/>
                    </a:lnTo>
                    <a:lnTo>
                      <a:pt x="4391" y="12228"/>
                    </a:lnTo>
                    <a:lnTo>
                      <a:pt x="4539" y="12273"/>
                    </a:lnTo>
                    <a:lnTo>
                      <a:pt x="4691" y="12314"/>
                    </a:lnTo>
                    <a:lnTo>
                      <a:pt x="4839" y="12351"/>
                    </a:lnTo>
                    <a:lnTo>
                      <a:pt x="4991" y="12384"/>
                    </a:lnTo>
                    <a:lnTo>
                      <a:pt x="5147" y="12412"/>
                    </a:lnTo>
                    <a:lnTo>
                      <a:pt x="5299" y="12437"/>
                    </a:lnTo>
                    <a:lnTo>
                      <a:pt x="5455" y="12457"/>
                    </a:lnTo>
                    <a:lnTo>
                      <a:pt x="5615" y="12478"/>
                    </a:lnTo>
                    <a:lnTo>
                      <a:pt x="5771" y="12491"/>
                    </a:lnTo>
                    <a:lnTo>
                      <a:pt x="5931" y="12503"/>
                    </a:lnTo>
                    <a:lnTo>
                      <a:pt x="6091" y="12507"/>
                    </a:lnTo>
                    <a:lnTo>
                      <a:pt x="6251" y="12511"/>
                    </a:lnTo>
                    <a:lnTo>
                      <a:pt x="6415" y="12507"/>
                    </a:lnTo>
                    <a:lnTo>
                      <a:pt x="6575" y="12503"/>
                    </a:lnTo>
                    <a:lnTo>
                      <a:pt x="6735" y="12491"/>
                    </a:lnTo>
                    <a:lnTo>
                      <a:pt x="6891" y="12478"/>
                    </a:lnTo>
                    <a:lnTo>
                      <a:pt x="7051" y="12457"/>
                    </a:lnTo>
                    <a:lnTo>
                      <a:pt x="7207" y="12437"/>
                    </a:lnTo>
                    <a:lnTo>
                      <a:pt x="7359" y="12412"/>
                    </a:lnTo>
                    <a:lnTo>
                      <a:pt x="7515" y="12384"/>
                    </a:lnTo>
                    <a:lnTo>
                      <a:pt x="7667" y="12351"/>
                    </a:lnTo>
                    <a:lnTo>
                      <a:pt x="7815" y="12314"/>
                    </a:lnTo>
                    <a:lnTo>
                      <a:pt x="7966" y="12273"/>
                    </a:lnTo>
                    <a:lnTo>
                      <a:pt x="8114" y="12228"/>
                    </a:lnTo>
                    <a:lnTo>
                      <a:pt x="8258" y="12182"/>
                    </a:lnTo>
                    <a:lnTo>
                      <a:pt x="8402" y="12129"/>
                    </a:lnTo>
                    <a:lnTo>
                      <a:pt x="8545" y="12076"/>
                    </a:lnTo>
                    <a:lnTo>
                      <a:pt x="8689" y="12018"/>
                    </a:lnTo>
                    <a:lnTo>
                      <a:pt x="8829" y="11957"/>
                    </a:lnTo>
                    <a:lnTo>
                      <a:pt x="8964" y="11891"/>
                    </a:lnTo>
                    <a:lnTo>
                      <a:pt x="9099" y="11826"/>
                    </a:lnTo>
                    <a:lnTo>
                      <a:pt x="9235" y="11756"/>
                    </a:lnTo>
                    <a:lnTo>
                      <a:pt x="9366" y="11682"/>
                    </a:lnTo>
                    <a:lnTo>
                      <a:pt x="9497" y="11604"/>
                    </a:lnTo>
                    <a:lnTo>
                      <a:pt x="9625" y="11526"/>
                    </a:lnTo>
                    <a:lnTo>
                      <a:pt x="9748" y="11444"/>
                    </a:lnTo>
                    <a:lnTo>
                      <a:pt x="9875" y="11358"/>
                    </a:lnTo>
                    <a:lnTo>
                      <a:pt x="9994" y="11267"/>
                    </a:lnTo>
                    <a:lnTo>
                      <a:pt x="10113" y="11177"/>
                    </a:lnTo>
                    <a:lnTo>
                      <a:pt x="10232" y="11083"/>
                    </a:lnTo>
                    <a:lnTo>
                      <a:pt x="10347" y="10984"/>
                    </a:lnTo>
                    <a:lnTo>
                      <a:pt x="10458" y="10885"/>
                    </a:lnTo>
                    <a:lnTo>
                      <a:pt x="10569" y="10783"/>
                    </a:lnTo>
                    <a:lnTo>
                      <a:pt x="10675" y="10676"/>
                    </a:lnTo>
                    <a:lnTo>
                      <a:pt x="10778" y="10569"/>
                    </a:lnTo>
                    <a:lnTo>
                      <a:pt x="10881" y="10463"/>
                    </a:lnTo>
                    <a:lnTo>
                      <a:pt x="10984" y="10348"/>
                    </a:lnTo>
                    <a:lnTo>
                      <a:pt x="11077" y="10233"/>
                    </a:lnTo>
                    <a:lnTo>
                      <a:pt x="11172" y="10118"/>
                    </a:lnTo>
                    <a:lnTo>
                      <a:pt x="11262" y="9999"/>
                    </a:lnTo>
                    <a:lnTo>
                      <a:pt x="11352" y="9876"/>
                    </a:lnTo>
                    <a:lnTo>
                      <a:pt x="11439" y="9752"/>
                    </a:lnTo>
                    <a:lnTo>
                      <a:pt x="11521" y="9625"/>
                    </a:lnTo>
                    <a:lnTo>
                      <a:pt x="11603" y="9498"/>
                    </a:lnTo>
                    <a:lnTo>
                      <a:pt x="11677" y="9366"/>
                    </a:lnTo>
                    <a:lnTo>
                      <a:pt x="11751" y="9235"/>
                    </a:lnTo>
                    <a:lnTo>
                      <a:pt x="11825" y="9104"/>
                    </a:lnTo>
                    <a:lnTo>
                      <a:pt x="11890" y="8968"/>
                    </a:lnTo>
                    <a:lnTo>
                      <a:pt x="11956" y="8829"/>
                    </a:lnTo>
                    <a:lnTo>
                      <a:pt x="12014" y="8689"/>
                    </a:lnTo>
                    <a:lnTo>
                      <a:pt x="12075" y="8550"/>
                    </a:lnTo>
                    <a:lnTo>
                      <a:pt x="12128" y="8406"/>
                    </a:lnTo>
                    <a:lnTo>
                      <a:pt x="12177" y="8262"/>
                    </a:lnTo>
                    <a:lnTo>
                      <a:pt x="12227" y="8114"/>
                    </a:lnTo>
                    <a:lnTo>
                      <a:pt x="12268" y="7967"/>
                    </a:lnTo>
                    <a:lnTo>
                      <a:pt x="12309" y="7819"/>
                    </a:lnTo>
                    <a:lnTo>
                      <a:pt x="12346" y="7667"/>
                    </a:lnTo>
                    <a:lnTo>
                      <a:pt x="12379" y="7515"/>
                    </a:lnTo>
                    <a:lnTo>
                      <a:pt x="12407" y="7363"/>
                    </a:lnTo>
                    <a:lnTo>
                      <a:pt x="12436" y="7207"/>
                    </a:lnTo>
                    <a:lnTo>
                      <a:pt x="12457" y="7052"/>
                    </a:lnTo>
                    <a:lnTo>
                      <a:pt x="12473" y="6895"/>
                    </a:lnTo>
                    <a:lnTo>
                      <a:pt x="12490" y="6735"/>
                    </a:lnTo>
                    <a:lnTo>
                      <a:pt x="12498" y="6575"/>
                    </a:lnTo>
                    <a:lnTo>
                      <a:pt x="12506" y="6415"/>
                    </a:lnTo>
                    <a:lnTo>
                      <a:pt x="12506" y="6256"/>
                    </a:lnTo>
                    <a:lnTo>
                      <a:pt x="12506" y="6096"/>
                    </a:lnTo>
                    <a:lnTo>
                      <a:pt x="12498" y="5936"/>
                    </a:lnTo>
                    <a:lnTo>
                      <a:pt x="12490" y="5776"/>
                    </a:lnTo>
                    <a:lnTo>
                      <a:pt x="12473" y="5616"/>
                    </a:lnTo>
                    <a:lnTo>
                      <a:pt x="12457" y="5459"/>
                    </a:lnTo>
                    <a:lnTo>
                      <a:pt x="12436" y="5304"/>
                    </a:lnTo>
                    <a:lnTo>
                      <a:pt x="12407" y="5148"/>
                    </a:lnTo>
                    <a:lnTo>
                      <a:pt x="12379" y="4996"/>
                    </a:lnTo>
                    <a:lnTo>
                      <a:pt x="12346" y="4844"/>
                    </a:lnTo>
                    <a:lnTo>
                      <a:pt x="12309" y="4692"/>
                    </a:lnTo>
                    <a:lnTo>
                      <a:pt x="12268" y="4544"/>
                    </a:lnTo>
                    <a:lnTo>
                      <a:pt x="12227" y="4397"/>
                    </a:lnTo>
                    <a:lnTo>
                      <a:pt x="12177" y="4249"/>
                    </a:lnTo>
                    <a:lnTo>
                      <a:pt x="12128" y="4105"/>
                    </a:lnTo>
                    <a:lnTo>
                      <a:pt x="12075" y="3961"/>
                    </a:lnTo>
                    <a:lnTo>
                      <a:pt x="12014" y="3822"/>
                    </a:lnTo>
                    <a:lnTo>
                      <a:pt x="11956" y="3682"/>
                    </a:lnTo>
                    <a:lnTo>
                      <a:pt x="11890" y="3543"/>
                    </a:lnTo>
                    <a:lnTo>
                      <a:pt x="11825" y="3407"/>
                    </a:lnTo>
                    <a:lnTo>
                      <a:pt x="11751" y="3276"/>
                    </a:lnTo>
                    <a:lnTo>
                      <a:pt x="11677" y="3145"/>
                    </a:lnTo>
                    <a:lnTo>
                      <a:pt x="11603" y="3013"/>
                    </a:lnTo>
                    <a:lnTo>
                      <a:pt x="11521" y="2886"/>
                    </a:lnTo>
                    <a:lnTo>
                      <a:pt x="11439" y="2759"/>
                    </a:lnTo>
                    <a:lnTo>
                      <a:pt x="11352" y="2635"/>
                    </a:lnTo>
                    <a:lnTo>
                      <a:pt x="11262" y="2512"/>
                    </a:lnTo>
                    <a:lnTo>
                      <a:pt x="11172" y="2393"/>
                    </a:lnTo>
                    <a:lnTo>
                      <a:pt x="11077" y="2278"/>
                    </a:lnTo>
                    <a:lnTo>
                      <a:pt x="10984" y="2163"/>
                    </a:lnTo>
                    <a:lnTo>
                      <a:pt x="10881" y="2048"/>
                    </a:lnTo>
                    <a:lnTo>
                      <a:pt x="10778" y="1942"/>
                    </a:lnTo>
                    <a:lnTo>
                      <a:pt x="10675" y="1835"/>
                    </a:lnTo>
                    <a:lnTo>
                      <a:pt x="10569" y="1728"/>
                    </a:lnTo>
                    <a:lnTo>
                      <a:pt x="10458" y="1626"/>
                    </a:lnTo>
                    <a:lnTo>
                      <a:pt x="10347" y="1527"/>
                    </a:lnTo>
                    <a:lnTo>
                      <a:pt x="10232" y="1428"/>
                    </a:lnTo>
                    <a:lnTo>
                      <a:pt x="10113" y="1334"/>
                    </a:lnTo>
                    <a:lnTo>
                      <a:pt x="9994" y="1244"/>
                    </a:lnTo>
                    <a:lnTo>
                      <a:pt x="9875" y="1153"/>
                    </a:lnTo>
                    <a:lnTo>
                      <a:pt x="9748" y="1067"/>
                    </a:lnTo>
                    <a:lnTo>
                      <a:pt x="9625" y="985"/>
                    </a:lnTo>
                    <a:lnTo>
                      <a:pt x="9497" y="907"/>
                    </a:lnTo>
                    <a:lnTo>
                      <a:pt x="9366" y="829"/>
                    </a:lnTo>
                    <a:lnTo>
                      <a:pt x="9235" y="755"/>
                    </a:lnTo>
                    <a:lnTo>
                      <a:pt x="9099" y="685"/>
                    </a:lnTo>
                    <a:lnTo>
                      <a:pt x="8964" y="620"/>
                    </a:lnTo>
                    <a:lnTo>
                      <a:pt x="8829" y="554"/>
                    </a:lnTo>
                    <a:lnTo>
                      <a:pt x="8689" y="493"/>
                    </a:lnTo>
                    <a:lnTo>
                      <a:pt x="8545" y="435"/>
                    </a:lnTo>
                    <a:lnTo>
                      <a:pt x="8402" y="382"/>
                    </a:lnTo>
                    <a:lnTo>
                      <a:pt x="8258" y="329"/>
                    </a:lnTo>
                    <a:lnTo>
                      <a:pt x="8114" y="283"/>
                    </a:lnTo>
                    <a:lnTo>
                      <a:pt x="7966" y="238"/>
                    </a:lnTo>
                    <a:lnTo>
                      <a:pt x="7815" y="197"/>
                    </a:lnTo>
                    <a:lnTo>
                      <a:pt x="7667" y="160"/>
                    </a:lnTo>
                    <a:lnTo>
                      <a:pt x="7515" y="127"/>
                    </a:lnTo>
                    <a:lnTo>
                      <a:pt x="7359" y="99"/>
                    </a:lnTo>
                    <a:lnTo>
                      <a:pt x="7207" y="74"/>
                    </a:lnTo>
                    <a:lnTo>
                      <a:pt x="7051" y="54"/>
                    </a:lnTo>
                    <a:lnTo>
                      <a:pt x="6891" y="33"/>
                    </a:lnTo>
                    <a:lnTo>
                      <a:pt x="6735" y="20"/>
                    </a:lnTo>
                    <a:lnTo>
                      <a:pt x="6575" y="8"/>
                    </a:lnTo>
                    <a:lnTo>
                      <a:pt x="6415" y="4"/>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sp>
            <p:nvSpPr>
              <p:cNvPr id="265" name="Freeform: Shape 2">
                <a:extLst>
                  <a:ext uri="{FF2B5EF4-FFF2-40B4-BE49-F238E27FC236}">
                    <a16:creationId xmlns:a16="http://schemas.microsoft.com/office/drawing/2014/main" id="{97F4DD18-611F-EC45-B5D5-1B75605AA77E}"/>
                  </a:ext>
                </a:extLst>
              </p:cNvPr>
              <p:cNvSpPr/>
              <p:nvPr/>
            </p:nvSpPr>
            <p:spPr>
              <a:xfrm>
                <a:off x="9564876" y="7531268"/>
                <a:ext cx="914038" cy="1338480"/>
              </a:xfrm>
              <a:custGeom>
                <a:avLst/>
                <a:gdLst/>
                <a:ahLst/>
                <a:cxnLst>
                  <a:cxn ang="3cd4">
                    <a:pos x="hc" y="t"/>
                  </a:cxn>
                  <a:cxn ang="cd2">
                    <a:pos x="l" y="vc"/>
                  </a:cxn>
                  <a:cxn ang="cd4">
                    <a:pos x="hc" y="b"/>
                  </a:cxn>
                  <a:cxn ang="0">
                    <a:pos x="r" y="vc"/>
                  </a:cxn>
                </a:cxnLst>
                <a:rect l="l" t="t" r="r" b="b"/>
                <a:pathLst>
                  <a:path w="2540" h="3719">
                    <a:moveTo>
                      <a:pt x="1268" y="0"/>
                    </a:moveTo>
                    <a:lnTo>
                      <a:pt x="0" y="1273"/>
                    </a:lnTo>
                    <a:lnTo>
                      <a:pt x="693" y="1273"/>
                    </a:lnTo>
                    <a:lnTo>
                      <a:pt x="693" y="3719"/>
                    </a:lnTo>
                    <a:lnTo>
                      <a:pt x="1847" y="3719"/>
                    </a:lnTo>
                    <a:lnTo>
                      <a:pt x="1847" y="1273"/>
                    </a:lnTo>
                    <a:lnTo>
                      <a:pt x="2540" y="1273"/>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sp>
            <p:nvSpPr>
              <p:cNvPr id="266" name="Freeform: Shape 3">
                <a:extLst>
                  <a:ext uri="{FF2B5EF4-FFF2-40B4-BE49-F238E27FC236}">
                    <a16:creationId xmlns:a16="http://schemas.microsoft.com/office/drawing/2014/main" id="{36573F3B-43A1-9140-A90D-890ACC93528C}"/>
                  </a:ext>
                </a:extLst>
              </p:cNvPr>
              <p:cNvSpPr/>
              <p:nvPr/>
            </p:nvSpPr>
            <p:spPr>
              <a:xfrm>
                <a:off x="9564876" y="9653114"/>
                <a:ext cx="914038" cy="1338480"/>
              </a:xfrm>
              <a:custGeom>
                <a:avLst/>
                <a:gdLst/>
                <a:ahLst/>
                <a:cxnLst>
                  <a:cxn ang="3cd4">
                    <a:pos x="hc" y="t"/>
                  </a:cxn>
                  <a:cxn ang="cd2">
                    <a:pos x="l" y="vc"/>
                  </a:cxn>
                  <a:cxn ang="cd4">
                    <a:pos x="hc" y="b"/>
                  </a:cxn>
                  <a:cxn ang="0">
                    <a:pos x="r" y="vc"/>
                  </a:cxn>
                </a:cxnLst>
                <a:rect l="l" t="t" r="r" b="b"/>
                <a:pathLst>
                  <a:path w="2540" h="3719">
                    <a:moveTo>
                      <a:pt x="1268" y="3719"/>
                    </a:moveTo>
                    <a:lnTo>
                      <a:pt x="2540" y="2446"/>
                    </a:lnTo>
                    <a:lnTo>
                      <a:pt x="1847" y="2446"/>
                    </a:lnTo>
                    <a:lnTo>
                      <a:pt x="1847" y="0"/>
                    </a:lnTo>
                    <a:lnTo>
                      <a:pt x="693" y="0"/>
                    </a:lnTo>
                    <a:lnTo>
                      <a:pt x="693" y="2446"/>
                    </a:lnTo>
                    <a:lnTo>
                      <a:pt x="0" y="2446"/>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sp>
            <p:nvSpPr>
              <p:cNvPr id="267" name="Freeform: Shape 4">
                <a:extLst>
                  <a:ext uri="{FF2B5EF4-FFF2-40B4-BE49-F238E27FC236}">
                    <a16:creationId xmlns:a16="http://schemas.microsoft.com/office/drawing/2014/main" id="{763F217B-BBEB-314F-A8C7-EDADDF0AAC81}"/>
                  </a:ext>
                </a:extLst>
              </p:cNvPr>
              <p:cNvSpPr/>
              <p:nvPr/>
            </p:nvSpPr>
            <p:spPr>
              <a:xfrm>
                <a:off x="10380102" y="8809398"/>
                <a:ext cx="1336677" cy="912603"/>
              </a:xfrm>
              <a:custGeom>
                <a:avLst/>
                <a:gdLst/>
                <a:ahLst/>
                <a:cxnLst>
                  <a:cxn ang="3cd4">
                    <a:pos x="hc" y="t"/>
                  </a:cxn>
                  <a:cxn ang="cd2">
                    <a:pos x="l" y="vc"/>
                  </a:cxn>
                  <a:cxn ang="cd4">
                    <a:pos x="hc" y="b"/>
                  </a:cxn>
                  <a:cxn ang="0">
                    <a:pos x="r" y="vc"/>
                  </a:cxn>
                </a:cxnLst>
                <a:rect l="l" t="t" r="r" b="b"/>
                <a:pathLst>
                  <a:path w="3714" h="2536">
                    <a:moveTo>
                      <a:pt x="0" y="1268"/>
                    </a:moveTo>
                    <a:lnTo>
                      <a:pt x="1268" y="2536"/>
                    </a:lnTo>
                    <a:lnTo>
                      <a:pt x="1268" y="1847"/>
                    </a:lnTo>
                    <a:lnTo>
                      <a:pt x="3714" y="1847"/>
                    </a:lnTo>
                    <a:lnTo>
                      <a:pt x="3714" y="689"/>
                    </a:lnTo>
                    <a:lnTo>
                      <a:pt x="1268" y="689"/>
                    </a:lnTo>
                    <a:lnTo>
                      <a:pt x="1268" y="0"/>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sp>
            <p:nvSpPr>
              <p:cNvPr id="268" name="Freeform: Shape 5">
                <a:extLst>
                  <a:ext uri="{FF2B5EF4-FFF2-40B4-BE49-F238E27FC236}">
                    <a16:creationId xmlns:a16="http://schemas.microsoft.com/office/drawing/2014/main" id="{B5718DBD-BEF0-9744-B433-C9CC7E895695}"/>
                  </a:ext>
                </a:extLst>
              </p:cNvPr>
              <p:cNvSpPr/>
              <p:nvPr/>
            </p:nvSpPr>
            <p:spPr>
              <a:xfrm>
                <a:off x="8256823" y="8809398"/>
                <a:ext cx="1338116" cy="912603"/>
              </a:xfrm>
              <a:custGeom>
                <a:avLst/>
                <a:gdLst/>
                <a:ahLst/>
                <a:cxnLst>
                  <a:cxn ang="3cd4">
                    <a:pos x="hc" y="t"/>
                  </a:cxn>
                  <a:cxn ang="cd2">
                    <a:pos x="l" y="vc"/>
                  </a:cxn>
                  <a:cxn ang="cd4">
                    <a:pos x="hc" y="b"/>
                  </a:cxn>
                  <a:cxn ang="0">
                    <a:pos x="r" y="vc"/>
                  </a:cxn>
                </a:cxnLst>
                <a:rect l="l" t="t" r="r" b="b"/>
                <a:pathLst>
                  <a:path w="3718" h="2536">
                    <a:moveTo>
                      <a:pt x="3718" y="1268"/>
                    </a:moveTo>
                    <a:lnTo>
                      <a:pt x="2450" y="0"/>
                    </a:lnTo>
                    <a:lnTo>
                      <a:pt x="2450" y="689"/>
                    </a:lnTo>
                    <a:lnTo>
                      <a:pt x="0" y="689"/>
                    </a:lnTo>
                    <a:lnTo>
                      <a:pt x="0" y="1847"/>
                    </a:lnTo>
                    <a:lnTo>
                      <a:pt x="2450" y="1847"/>
                    </a:lnTo>
                    <a:lnTo>
                      <a:pt x="2450" y="2536"/>
                    </a:lnTo>
                    <a:close/>
                  </a:path>
                </a:pathLst>
              </a:custGeom>
              <a:grpFill/>
              <a:ln cap="flat">
                <a:noFill/>
                <a:prstDash val="solid"/>
              </a:ln>
            </p:spPr>
            <p:txBody>
              <a:bodyPr vert="horz" wrap="none" lIns="89931" tIns="44964" rIns="89931" bIns="44964" anchor="ctr" anchorCtr="1" compatLnSpc="0"/>
              <a:lstStyle/>
              <a:p>
                <a:pPr hangingPunct="0">
                  <a:defRPr/>
                </a:pPr>
                <a:endParaRPr lang="en-US" sz="1797">
                  <a:solidFill>
                    <a:srgbClr val="717074"/>
                  </a:solidFill>
                  <a:latin typeface="Arial" pitchFamily="18"/>
                  <a:ea typeface="Arial" pitchFamily="2"/>
                  <a:cs typeface="Arial" pitchFamily="2"/>
                </a:endParaRPr>
              </a:p>
            </p:txBody>
          </p:sp>
        </p:grpSp>
      </p:grpSp>
      <p:grpSp>
        <p:nvGrpSpPr>
          <p:cNvPr id="250" name="Group 249">
            <a:extLst>
              <a:ext uri="{FF2B5EF4-FFF2-40B4-BE49-F238E27FC236}">
                <a16:creationId xmlns:a16="http://schemas.microsoft.com/office/drawing/2014/main" id="{CDDB7C8E-3AAA-1449-9B9D-690B87DFD273}"/>
              </a:ext>
            </a:extLst>
          </p:cNvPr>
          <p:cNvGrpSpPr/>
          <p:nvPr/>
        </p:nvGrpSpPr>
        <p:grpSpPr>
          <a:xfrm>
            <a:off x="9485229" y="3280829"/>
            <a:ext cx="484632" cy="484632"/>
            <a:chOff x="9155571" y="2891326"/>
            <a:chExt cx="626197" cy="639398"/>
          </a:xfrm>
        </p:grpSpPr>
        <p:sp>
          <p:nvSpPr>
            <p:cNvPr id="260" name="Oval 259">
              <a:extLst>
                <a:ext uri="{FF2B5EF4-FFF2-40B4-BE49-F238E27FC236}">
                  <a16:creationId xmlns:a16="http://schemas.microsoft.com/office/drawing/2014/main" id="{3A3A73C2-2156-664F-ADAA-255FA8CCCA81}"/>
                </a:ext>
              </a:extLst>
            </p:cNvPr>
            <p:cNvSpPr/>
            <p:nvPr/>
          </p:nvSpPr>
          <p:spPr>
            <a:xfrm>
              <a:off x="9155571" y="2891326"/>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261" name="Graphic 260">
              <a:extLst>
                <a:ext uri="{FF2B5EF4-FFF2-40B4-BE49-F238E27FC236}">
                  <a16:creationId xmlns:a16="http://schemas.microsoft.com/office/drawing/2014/main" id="{406E2447-A04E-3448-AAD8-B1F0FF2E5A4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292266" y="3030843"/>
              <a:ext cx="353363" cy="377957"/>
            </a:xfrm>
            <a:prstGeom prst="rect">
              <a:avLst/>
            </a:prstGeom>
          </p:spPr>
        </p:pic>
      </p:grpSp>
      <p:grpSp>
        <p:nvGrpSpPr>
          <p:cNvPr id="251" name="Group 250">
            <a:extLst>
              <a:ext uri="{FF2B5EF4-FFF2-40B4-BE49-F238E27FC236}">
                <a16:creationId xmlns:a16="http://schemas.microsoft.com/office/drawing/2014/main" id="{5E9303A4-8037-4743-9BDC-919BA27A5F9F}"/>
              </a:ext>
            </a:extLst>
          </p:cNvPr>
          <p:cNvGrpSpPr/>
          <p:nvPr/>
        </p:nvGrpSpPr>
        <p:grpSpPr>
          <a:xfrm>
            <a:off x="9471376" y="3777148"/>
            <a:ext cx="484632" cy="484632"/>
            <a:chOff x="5134536" y="5564027"/>
            <a:chExt cx="626197" cy="639398"/>
          </a:xfrm>
        </p:grpSpPr>
        <p:sp>
          <p:nvSpPr>
            <p:cNvPr id="258" name="Oval 257">
              <a:extLst>
                <a:ext uri="{FF2B5EF4-FFF2-40B4-BE49-F238E27FC236}">
                  <a16:creationId xmlns:a16="http://schemas.microsoft.com/office/drawing/2014/main" id="{EF262389-952A-C842-931B-426CEB72C5A8}"/>
                </a:ext>
              </a:extLst>
            </p:cNvPr>
            <p:cNvSpPr/>
            <p:nvPr/>
          </p:nvSpPr>
          <p:spPr>
            <a:xfrm>
              <a:off x="5134536" y="5564027"/>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259" name="Graphic 258">
              <a:extLst>
                <a:ext uri="{FF2B5EF4-FFF2-40B4-BE49-F238E27FC236}">
                  <a16:creationId xmlns:a16="http://schemas.microsoft.com/office/drawing/2014/main" id="{FCC339D5-3E66-7D4F-8E60-71F6B31DD123}"/>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203524" y="5639615"/>
              <a:ext cx="488222" cy="488222"/>
            </a:xfrm>
            <a:prstGeom prst="rect">
              <a:avLst/>
            </a:prstGeom>
          </p:spPr>
        </p:pic>
      </p:grpSp>
      <p:grpSp>
        <p:nvGrpSpPr>
          <p:cNvPr id="252" name="Group 251">
            <a:extLst>
              <a:ext uri="{FF2B5EF4-FFF2-40B4-BE49-F238E27FC236}">
                <a16:creationId xmlns:a16="http://schemas.microsoft.com/office/drawing/2014/main" id="{A7F56ACD-3EA7-D845-B125-73A4EC7F3C4D}"/>
              </a:ext>
            </a:extLst>
          </p:cNvPr>
          <p:cNvGrpSpPr/>
          <p:nvPr/>
        </p:nvGrpSpPr>
        <p:grpSpPr>
          <a:xfrm>
            <a:off x="9471376" y="4270280"/>
            <a:ext cx="484632" cy="484632"/>
            <a:chOff x="6303548" y="5320789"/>
            <a:chExt cx="626197" cy="639398"/>
          </a:xfrm>
        </p:grpSpPr>
        <p:sp>
          <p:nvSpPr>
            <p:cNvPr id="256" name="Oval 255">
              <a:extLst>
                <a:ext uri="{FF2B5EF4-FFF2-40B4-BE49-F238E27FC236}">
                  <a16:creationId xmlns:a16="http://schemas.microsoft.com/office/drawing/2014/main" id="{60E4EF0F-6600-974B-8F86-0EA66E97E1B9}"/>
                </a:ext>
              </a:extLst>
            </p:cNvPr>
            <p:cNvSpPr/>
            <p:nvPr/>
          </p:nvSpPr>
          <p:spPr>
            <a:xfrm>
              <a:off x="6303548" y="5320789"/>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257" name="Graphic 256">
              <a:extLst>
                <a:ext uri="{FF2B5EF4-FFF2-40B4-BE49-F238E27FC236}">
                  <a16:creationId xmlns:a16="http://schemas.microsoft.com/office/drawing/2014/main" id="{7FBE4AC4-1AA3-4D4E-84BA-99B1F0776D07}"/>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435032" y="5508638"/>
              <a:ext cx="386524" cy="300276"/>
            </a:xfrm>
            <a:prstGeom prst="rect">
              <a:avLst/>
            </a:prstGeom>
          </p:spPr>
        </p:pic>
      </p:grpSp>
      <p:grpSp>
        <p:nvGrpSpPr>
          <p:cNvPr id="253" name="Group 252">
            <a:extLst>
              <a:ext uri="{FF2B5EF4-FFF2-40B4-BE49-F238E27FC236}">
                <a16:creationId xmlns:a16="http://schemas.microsoft.com/office/drawing/2014/main" id="{32A5CB80-3F95-7E4A-8BF3-8D1F351BF5B5}"/>
              </a:ext>
            </a:extLst>
          </p:cNvPr>
          <p:cNvGrpSpPr/>
          <p:nvPr/>
        </p:nvGrpSpPr>
        <p:grpSpPr>
          <a:xfrm>
            <a:off x="9471375" y="2271285"/>
            <a:ext cx="484632" cy="484632"/>
            <a:chOff x="6770595" y="6002781"/>
            <a:chExt cx="626197" cy="639398"/>
          </a:xfrm>
        </p:grpSpPr>
        <p:sp>
          <p:nvSpPr>
            <p:cNvPr id="254" name="Oval 253">
              <a:extLst>
                <a:ext uri="{FF2B5EF4-FFF2-40B4-BE49-F238E27FC236}">
                  <a16:creationId xmlns:a16="http://schemas.microsoft.com/office/drawing/2014/main" id="{EA0962D0-5CC5-E140-923F-FCC6C389B223}"/>
                </a:ext>
              </a:extLst>
            </p:cNvPr>
            <p:cNvSpPr/>
            <p:nvPr/>
          </p:nvSpPr>
          <p:spPr>
            <a:xfrm>
              <a:off x="6770595" y="6002781"/>
              <a:ext cx="626197" cy="639398"/>
            </a:xfrm>
            <a:prstGeom prst="ellipse">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255" name="Graphic 254">
              <a:extLst>
                <a:ext uri="{FF2B5EF4-FFF2-40B4-BE49-F238E27FC236}">
                  <a16:creationId xmlns:a16="http://schemas.microsoft.com/office/drawing/2014/main" id="{3DDA22A6-B70F-6547-BC1F-7201B8EDA52C}"/>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911426" y="6157395"/>
              <a:ext cx="335321" cy="335321"/>
            </a:xfrm>
            <a:prstGeom prst="rect">
              <a:avLst/>
            </a:prstGeom>
          </p:spPr>
        </p:pic>
      </p:grpSp>
      <p:grpSp>
        <p:nvGrpSpPr>
          <p:cNvPr id="47" name="Group 46">
            <a:extLst>
              <a:ext uri="{FF2B5EF4-FFF2-40B4-BE49-F238E27FC236}">
                <a16:creationId xmlns:a16="http://schemas.microsoft.com/office/drawing/2014/main" id="{D0C38D48-5B99-474B-9402-12A0E6AC2F32}"/>
              </a:ext>
            </a:extLst>
          </p:cNvPr>
          <p:cNvGrpSpPr/>
          <p:nvPr/>
        </p:nvGrpSpPr>
        <p:grpSpPr>
          <a:xfrm>
            <a:off x="448208" y="1919771"/>
            <a:ext cx="1440657" cy="3176067"/>
            <a:chOff x="448208" y="1919771"/>
            <a:chExt cx="1440657" cy="3176067"/>
          </a:xfrm>
        </p:grpSpPr>
        <p:grpSp>
          <p:nvGrpSpPr>
            <p:cNvPr id="46" name="Group 45">
              <a:extLst>
                <a:ext uri="{FF2B5EF4-FFF2-40B4-BE49-F238E27FC236}">
                  <a16:creationId xmlns:a16="http://schemas.microsoft.com/office/drawing/2014/main" id="{1DA0CD1E-F7B8-5E4C-8A16-AC81857A5619}"/>
                </a:ext>
              </a:extLst>
            </p:cNvPr>
            <p:cNvGrpSpPr/>
            <p:nvPr/>
          </p:nvGrpSpPr>
          <p:grpSpPr>
            <a:xfrm>
              <a:off x="448208" y="1919771"/>
              <a:ext cx="1440657" cy="1447268"/>
              <a:chOff x="448208" y="1682973"/>
              <a:chExt cx="1440657" cy="1447268"/>
            </a:xfrm>
          </p:grpSpPr>
          <p:sp>
            <p:nvSpPr>
              <p:cNvPr id="150" name="TextBox 149">
                <a:extLst>
                  <a:ext uri="{FF2B5EF4-FFF2-40B4-BE49-F238E27FC236}">
                    <a16:creationId xmlns:a16="http://schemas.microsoft.com/office/drawing/2014/main" id="{7305C016-C8FC-4243-A56E-4DD329164642}"/>
                  </a:ext>
                  <a:ext uri="{C183D7F6-B498-43B3-948B-1728B52AA6E4}">
                    <adec:decorative xmlns:adec="http://schemas.microsoft.com/office/drawing/2017/decorative" val="1"/>
                  </a:ext>
                </a:extLst>
              </p:cNvPr>
              <p:cNvSpPr txBox="1"/>
              <p:nvPr/>
            </p:nvSpPr>
            <p:spPr>
              <a:xfrm>
                <a:off x="448208" y="1682973"/>
                <a:ext cx="1440657" cy="184522"/>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F3F3F"/>
                    </a:solidFill>
                    <a:effectLst/>
                    <a:uLnTx/>
                    <a:uFillTx/>
                    <a:latin typeface="Metropolis"/>
                    <a:ea typeface="+mn-ea"/>
                    <a:cs typeface="+mn-cs"/>
                  </a:rPr>
                  <a:t>Remote Users</a:t>
                </a:r>
              </a:p>
            </p:txBody>
          </p:sp>
          <p:sp>
            <p:nvSpPr>
              <p:cNvPr id="152" name="!!222">
                <a:extLst>
                  <a:ext uri="{FF2B5EF4-FFF2-40B4-BE49-F238E27FC236}">
                    <a16:creationId xmlns:a16="http://schemas.microsoft.com/office/drawing/2014/main" id="{7640A6E3-914E-9C47-A70B-6FA5B76792A5}"/>
                  </a:ext>
                </a:extLst>
              </p:cNvPr>
              <p:cNvSpPr/>
              <p:nvPr/>
            </p:nvSpPr>
            <p:spPr>
              <a:xfrm>
                <a:off x="564533" y="1914332"/>
                <a:ext cx="1216152" cy="1215909"/>
              </a:xfrm>
              <a:custGeom>
                <a:avLst/>
                <a:gdLst>
                  <a:gd name="connsiteX0" fmla="*/ 796357 w 796356"/>
                  <a:gd name="connsiteY0" fmla="*/ 398178 h 796356"/>
                  <a:gd name="connsiteX1" fmla="*/ 398178 w 796356"/>
                  <a:gd name="connsiteY1" fmla="*/ 796356 h 796356"/>
                  <a:gd name="connsiteX2" fmla="*/ 0 w 796356"/>
                  <a:gd name="connsiteY2" fmla="*/ 398178 h 796356"/>
                  <a:gd name="connsiteX3" fmla="*/ 398178 w 796356"/>
                  <a:gd name="connsiteY3" fmla="*/ 0 h 796356"/>
                  <a:gd name="connsiteX4" fmla="*/ 796357 w 796356"/>
                  <a:gd name="connsiteY4" fmla="*/ 398178 h 79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356" h="796356">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bg1"/>
              </a:solidFill>
              <a:ln w="50800" cap="flat">
                <a:gradFill>
                  <a:gsLst>
                    <a:gs pos="0">
                      <a:schemeClr val="accent1"/>
                    </a:gs>
                    <a:gs pos="74000">
                      <a:schemeClr val="accent1">
                        <a:lumMod val="40000"/>
                        <a:lumOff val="60000"/>
                      </a:schemeClr>
                    </a:gs>
                    <a:gs pos="83000">
                      <a:schemeClr val="accent2"/>
                    </a:gs>
                    <a:gs pos="100000">
                      <a:schemeClr val="accent1"/>
                    </a:gs>
                  </a:gsLst>
                  <a:lin ang="5400000" scaled="1"/>
                </a:gradFill>
                <a:prstDash val="solid"/>
                <a:miter/>
              </a:ln>
              <a:effectLst>
                <a:outerShdw blurRad="63500" sx="102000" sy="102000" algn="ctr" rotWithShape="0">
                  <a:prstClr val="black">
                    <a:alpha val="11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grpSp>
            <p:nvGrpSpPr>
              <p:cNvPr id="153" name="Group 152">
                <a:extLst>
                  <a:ext uri="{FF2B5EF4-FFF2-40B4-BE49-F238E27FC236}">
                    <a16:creationId xmlns:a16="http://schemas.microsoft.com/office/drawing/2014/main" id="{62A24EF2-808C-B145-AFA6-56D475630885}"/>
                  </a:ext>
                </a:extLst>
              </p:cNvPr>
              <p:cNvGrpSpPr/>
              <p:nvPr/>
            </p:nvGrpSpPr>
            <p:grpSpPr>
              <a:xfrm>
                <a:off x="799448" y="1953859"/>
                <a:ext cx="664434" cy="467758"/>
                <a:chOff x="1176737" y="2846736"/>
                <a:chExt cx="664954" cy="468122"/>
              </a:xfrm>
            </p:grpSpPr>
            <p:grpSp>
              <p:nvGrpSpPr>
                <p:cNvPr id="176" name="Group 175">
                  <a:extLst>
                    <a:ext uri="{FF2B5EF4-FFF2-40B4-BE49-F238E27FC236}">
                      <a16:creationId xmlns:a16="http://schemas.microsoft.com/office/drawing/2014/main" id="{40AC1B61-DFC9-8845-9331-DB29F64479E4}"/>
                    </a:ext>
                    <a:ext uri="{C183D7F6-B498-43B3-948B-1728B52AA6E4}">
                      <adec:decorative xmlns:adec="http://schemas.microsoft.com/office/drawing/2017/decorative" val="1"/>
                    </a:ext>
                  </a:extLst>
                </p:cNvPr>
                <p:cNvGrpSpPr/>
                <p:nvPr/>
              </p:nvGrpSpPr>
              <p:grpSpPr>
                <a:xfrm>
                  <a:off x="1366637" y="3012871"/>
                  <a:ext cx="301988" cy="301987"/>
                  <a:chOff x="1448700" y="2942634"/>
                  <a:chExt cx="978465" cy="957562"/>
                </a:xfrm>
              </p:grpSpPr>
              <p:sp>
                <p:nvSpPr>
                  <p:cNvPr id="178" name="Oval 177">
                    <a:extLst>
                      <a:ext uri="{FF2B5EF4-FFF2-40B4-BE49-F238E27FC236}">
                        <a16:creationId xmlns:a16="http://schemas.microsoft.com/office/drawing/2014/main" id="{1F757183-E35C-4F4A-BC7D-5E3B2EB7F01E}"/>
                      </a:ext>
                    </a:extLst>
                  </p:cNvPr>
                  <p:cNvSpPr>
                    <a:spLocks noChangeAspect="1"/>
                  </p:cNvSpPr>
                  <p:nvPr/>
                </p:nvSpPr>
                <p:spPr>
                  <a:xfrm>
                    <a:off x="1448700" y="2942634"/>
                    <a:ext cx="978465" cy="957562"/>
                  </a:xfrm>
                  <a:prstGeom prst="ellipse">
                    <a:avLst/>
                  </a:prstGeom>
                  <a:solidFill>
                    <a:schemeClr val="tx1"/>
                  </a:solidFill>
                  <a:ln>
                    <a:noFill/>
                  </a:ln>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FFFFFF"/>
                      </a:solidFill>
                      <a:effectLst/>
                      <a:uLnTx/>
                      <a:uFillTx/>
                      <a:latin typeface="Metropolis"/>
                      <a:ea typeface="+mn-ea"/>
                      <a:cs typeface="+mn-cs"/>
                    </a:endParaRPr>
                  </a:p>
                </p:txBody>
              </p:sp>
              <p:grpSp>
                <p:nvGrpSpPr>
                  <p:cNvPr id="179" name="Group 178">
                    <a:extLst>
                      <a:ext uri="{FF2B5EF4-FFF2-40B4-BE49-F238E27FC236}">
                        <a16:creationId xmlns:a16="http://schemas.microsoft.com/office/drawing/2014/main" id="{D6EE4046-75C3-6242-AAD8-3D88152164B8}"/>
                      </a:ext>
                    </a:extLst>
                  </p:cNvPr>
                  <p:cNvGrpSpPr/>
                  <p:nvPr/>
                </p:nvGrpSpPr>
                <p:grpSpPr>
                  <a:xfrm>
                    <a:off x="1658628" y="3165361"/>
                    <a:ext cx="583117" cy="502178"/>
                    <a:chOff x="1667336" y="2972092"/>
                    <a:chExt cx="583117" cy="502178"/>
                  </a:xfrm>
                </p:grpSpPr>
                <p:pic>
                  <p:nvPicPr>
                    <p:cNvPr id="180" name="Graphic 179">
                      <a:extLst>
                        <a:ext uri="{FF2B5EF4-FFF2-40B4-BE49-F238E27FC236}">
                          <a16:creationId xmlns:a16="http://schemas.microsoft.com/office/drawing/2014/main" id="{7303807E-C549-8444-88EF-0333B2D759C0}"/>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818757" y="2972092"/>
                      <a:ext cx="431696" cy="502178"/>
                    </a:xfrm>
                    <a:prstGeom prst="rect">
                      <a:avLst/>
                    </a:prstGeom>
                  </p:spPr>
                </p:pic>
                <p:pic>
                  <p:nvPicPr>
                    <p:cNvPr id="181" name="Graphic 180">
                      <a:extLst>
                        <a:ext uri="{FF2B5EF4-FFF2-40B4-BE49-F238E27FC236}">
                          <a16:creationId xmlns:a16="http://schemas.microsoft.com/office/drawing/2014/main" id="{8B1F8BD1-E554-364F-96CD-951690D04332}"/>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667336" y="2982380"/>
                      <a:ext cx="151420" cy="293376"/>
                    </a:xfrm>
                    <a:prstGeom prst="rect">
                      <a:avLst/>
                    </a:prstGeom>
                  </p:spPr>
                </p:pic>
              </p:grpSp>
            </p:grpSp>
            <p:sp>
              <p:nvSpPr>
                <p:cNvPr id="177" name="Group">
                  <a:extLst>
                    <a:ext uri="{FF2B5EF4-FFF2-40B4-BE49-F238E27FC236}">
                      <a16:creationId xmlns:a16="http://schemas.microsoft.com/office/drawing/2014/main" id="{C98A6F67-723F-DC4B-88C5-6AEDD0B750E1}"/>
                    </a:ext>
                    <a:ext uri="{C183D7F6-B498-43B3-948B-1728B52AA6E4}">
                      <adec:decorative xmlns:adec="http://schemas.microsoft.com/office/drawing/2017/decorative" val="1"/>
                    </a:ext>
                  </a:extLst>
                </p:cNvPr>
                <p:cNvSpPr txBox="1"/>
                <p:nvPr/>
              </p:nvSpPr>
              <p:spPr>
                <a:xfrm>
                  <a:off x="1176737" y="2846736"/>
                  <a:ext cx="664954" cy="199982"/>
                </a:xfrm>
                <a:prstGeom prst="rect">
                  <a:avLst/>
                </a:prstGeom>
                <a:ln w="25400">
                  <a:miter lim="400000"/>
                </a:ln>
                <a:extLst>
                  <a:ext uri="{C572A759-6A51-4108-AA02-DFA0A04FC94B}">
                    <ma14:wrappingTextBoxFlag xmlns:ma14="http://schemas.microsoft.com/office/mac/drawingml/2011/main" xmlns=""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a:ln>
                        <a:noFill/>
                      </a:ln>
                      <a:solidFill>
                        <a:srgbClr val="3F3F3F"/>
                      </a:solidFill>
                      <a:effectLst/>
                      <a:uLnTx/>
                      <a:uFillTx/>
                      <a:latin typeface="Metropolis Light"/>
                      <a:sym typeface="Metropolis Medium"/>
                    </a:rPr>
                    <a:t>Anywhere</a:t>
                  </a:r>
                  <a:endParaRPr kumimoji="0" sz="700" b="0" i="0" u="none" strike="noStrike" kern="1200" cap="none" spc="0" normalizeH="0" baseline="0" noProof="0">
                    <a:ln>
                      <a:noFill/>
                    </a:ln>
                    <a:solidFill>
                      <a:srgbClr val="3F3F3F"/>
                    </a:solidFill>
                    <a:effectLst/>
                    <a:uLnTx/>
                    <a:uFillTx/>
                    <a:latin typeface="Metropolis Light"/>
                    <a:sym typeface="Metropolis Light"/>
                  </a:endParaRPr>
                </a:p>
              </p:txBody>
            </p:sp>
          </p:grpSp>
          <p:grpSp>
            <p:nvGrpSpPr>
              <p:cNvPr id="154" name="Group 153">
                <a:extLst>
                  <a:ext uri="{FF2B5EF4-FFF2-40B4-BE49-F238E27FC236}">
                    <a16:creationId xmlns:a16="http://schemas.microsoft.com/office/drawing/2014/main" id="{A2706915-1616-134D-A95D-C045841762BE}"/>
                  </a:ext>
                </a:extLst>
              </p:cNvPr>
              <p:cNvGrpSpPr/>
              <p:nvPr/>
            </p:nvGrpSpPr>
            <p:grpSpPr>
              <a:xfrm>
                <a:off x="520805" y="2249228"/>
                <a:ext cx="558339" cy="441600"/>
                <a:chOff x="1796723" y="2709272"/>
                <a:chExt cx="978793" cy="775463"/>
              </a:xfrm>
            </p:grpSpPr>
            <p:grpSp>
              <p:nvGrpSpPr>
                <p:cNvPr id="168" name="Group 167">
                  <a:extLst>
                    <a:ext uri="{FF2B5EF4-FFF2-40B4-BE49-F238E27FC236}">
                      <a16:creationId xmlns:a16="http://schemas.microsoft.com/office/drawing/2014/main" id="{332EB0EB-3C5F-0848-B5F2-7A12793FB475}"/>
                    </a:ext>
                    <a:ext uri="{C183D7F6-B498-43B3-948B-1728B52AA6E4}">
                      <adec:decorative xmlns:adec="http://schemas.microsoft.com/office/drawing/2017/decorative" val="1"/>
                    </a:ext>
                  </a:extLst>
                </p:cNvPr>
                <p:cNvGrpSpPr/>
                <p:nvPr/>
              </p:nvGrpSpPr>
              <p:grpSpPr>
                <a:xfrm>
                  <a:off x="2040755" y="2959793"/>
                  <a:ext cx="512853" cy="524942"/>
                  <a:chOff x="2511251" y="5160868"/>
                  <a:chExt cx="948630" cy="948630"/>
                </a:xfrm>
              </p:grpSpPr>
              <p:sp>
                <p:nvSpPr>
                  <p:cNvPr id="170" name="Oval 169">
                    <a:extLst>
                      <a:ext uri="{FF2B5EF4-FFF2-40B4-BE49-F238E27FC236}">
                        <a16:creationId xmlns:a16="http://schemas.microsoft.com/office/drawing/2014/main" id="{33D9C4FA-D9B0-3B4A-A730-6D2C394BD7A5}"/>
                      </a:ext>
                    </a:extLst>
                  </p:cNvPr>
                  <p:cNvSpPr/>
                  <p:nvPr/>
                </p:nvSpPr>
                <p:spPr>
                  <a:xfrm>
                    <a:off x="2511251" y="5160868"/>
                    <a:ext cx="948630" cy="948630"/>
                  </a:xfrm>
                  <a:prstGeom prst="ellipse">
                    <a:avLst/>
                  </a:prstGeom>
                  <a:solidFill>
                    <a:schemeClr val="accent3"/>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171" name="Group 170">
                    <a:extLst>
                      <a:ext uri="{FF2B5EF4-FFF2-40B4-BE49-F238E27FC236}">
                        <a16:creationId xmlns:a16="http://schemas.microsoft.com/office/drawing/2014/main" id="{BD5D4217-82C5-2C4C-957D-BE3895868A07}"/>
                      </a:ext>
                    </a:extLst>
                  </p:cNvPr>
                  <p:cNvGrpSpPr/>
                  <p:nvPr/>
                </p:nvGrpSpPr>
                <p:grpSpPr>
                  <a:xfrm>
                    <a:off x="2640719" y="5235575"/>
                    <a:ext cx="663136" cy="667464"/>
                    <a:chOff x="2640719" y="5235575"/>
                    <a:chExt cx="663136" cy="667464"/>
                  </a:xfrm>
                </p:grpSpPr>
                <p:grpSp>
                  <p:nvGrpSpPr>
                    <p:cNvPr id="172" name="Group 171">
                      <a:extLst>
                        <a:ext uri="{FF2B5EF4-FFF2-40B4-BE49-F238E27FC236}">
                          <a16:creationId xmlns:a16="http://schemas.microsoft.com/office/drawing/2014/main" id="{8EFA43E8-67A6-E440-B9A5-8F5AE176C751}"/>
                        </a:ext>
                      </a:extLst>
                    </p:cNvPr>
                    <p:cNvGrpSpPr/>
                    <p:nvPr/>
                  </p:nvGrpSpPr>
                  <p:grpSpPr>
                    <a:xfrm>
                      <a:off x="2640719" y="5257768"/>
                      <a:ext cx="663136" cy="645271"/>
                      <a:chOff x="2709065" y="5294561"/>
                      <a:chExt cx="553002" cy="538104"/>
                    </a:xfrm>
                  </p:grpSpPr>
                  <p:pic>
                    <p:nvPicPr>
                      <p:cNvPr id="174" name="Graphic 173">
                        <a:extLst>
                          <a:ext uri="{FF2B5EF4-FFF2-40B4-BE49-F238E27FC236}">
                            <a16:creationId xmlns:a16="http://schemas.microsoft.com/office/drawing/2014/main" id="{1B4D9D82-751D-C44F-AC9A-999546E79D7D}"/>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2709065" y="5338110"/>
                        <a:ext cx="553002" cy="494555"/>
                      </a:xfrm>
                      <a:prstGeom prst="rect">
                        <a:avLst/>
                      </a:prstGeom>
                    </p:spPr>
                  </p:pic>
                  <p:sp>
                    <p:nvSpPr>
                      <p:cNvPr id="175" name="Rectangle 174">
                        <a:extLst>
                          <a:ext uri="{FF2B5EF4-FFF2-40B4-BE49-F238E27FC236}">
                            <a16:creationId xmlns:a16="http://schemas.microsoft.com/office/drawing/2014/main" id="{B15E76B1-6D88-BF49-8AE6-1058B764D464}"/>
                          </a:ext>
                        </a:extLst>
                      </p:cNvPr>
                      <p:cNvSpPr/>
                      <p:nvPr/>
                    </p:nvSpPr>
                    <p:spPr>
                      <a:xfrm>
                        <a:off x="2847528" y="5294561"/>
                        <a:ext cx="265682" cy="2716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etropolis"/>
                          <a:ea typeface="+mn-ea"/>
                          <a:cs typeface="+mn-cs"/>
                        </a:endParaRPr>
                      </a:p>
                    </p:txBody>
                  </p:sp>
                </p:grpSp>
                <p:pic>
                  <p:nvPicPr>
                    <p:cNvPr id="173" name="Graphic 172">
                      <a:extLst>
                        <a:ext uri="{FF2B5EF4-FFF2-40B4-BE49-F238E27FC236}">
                          <a16:creationId xmlns:a16="http://schemas.microsoft.com/office/drawing/2014/main" id="{BAF0ECA6-E7B8-C640-B998-2780FF6A2298}"/>
                        </a:ext>
                      </a:extLst>
                    </p:cNvPr>
                    <p:cNvPicPr>
                      <a:picLocks noChangeAspect="1"/>
                    </p:cNvPicPr>
                    <p:nvPr/>
                  </p:nvPicPr>
                  <p:blipFill rotWithShape="1">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rcRect l="-15215" t="-13514" r="-15173" b="-14440"/>
                    <a:stretch/>
                  </p:blipFill>
                  <p:spPr>
                    <a:xfrm>
                      <a:off x="2800351" y="5235575"/>
                      <a:ext cx="336550" cy="384175"/>
                    </a:xfrm>
                    <a:prstGeom prst="rect">
                      <a:avLst/>
                    </a:prstGeom>
                  </p:spPr>
                </p:pic>
              </p:grpSp>
            </p:grpSp>
            <p:sp>
              <p:nvSpPr>
                <p:cNvPr id="169" name="Group">
                  <a:extLst>
                    <a:ext uri="{FF2B5EF4-FFF2-40B4-BE49-F238E27FC236}">
                      <a16:creationId xmlns:a16="http://schemas.microsoft.com/office/drawing/2014/main" id="{C3547829-22CF-8E40-82BA-40BA46CBBBA1}"/>
                    </a:ext>
                    <a:ext uri="{C183D7F6-B498-43B3-948B-1728B52AA6E4}">
                      <adec:decorative xmlns:adec="http://schemas.microsoft.com/office/drawing/2017/decorative" val="1"/>
                    </a:ext>
                  </a:extLst>
                </p:cNvPr>
                <p:cNvSpPr txBox="1"/>
                <p:nvPr/>
              </p:nvSpPr>
              <p:spPr>
                <a:xfrm>
                  <a:off x="1796723" y="2709272"/>
                  <a:ext cx="978793" cy="350900"/>
                </a:xfrm>
                <a:prstGeom prst="rect">
                  <a:avLst/>
                </a:prstGeom>
                <a:ln w="25400">
                  <a:miter lim="400000"/>
                </a:ln>
                <a:extLst>
                  <a:ext uri="{C572A759-6A51-4108-AA02-DFA0A04FC94B}">
                    <ma14:wrappingTextBoxFlag xmlns:ma14="http://schemas.microsoft.com/office/mac/drawingml/2011/main" xmlns=""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a:ln>
                        <a:noFill/>
                      </a:ln>
                      <a:solidFill>
                        <a:srgbClr val="3F3F3F"/>
                      </a:solidFill>
                      <a:effectLst/>
                      <a:uLnTx/>
                      <a:uFillTx/>
                      <a:latin typeface="Metropolis Light"/>
                      <a:sym typeface="Metropolis Medium"/>
                    </a:rPr>
                    <a:t>Home</a:t>
                  </a:r>
                  <a:endParaRPr kumimoji="0" sz="700" b="0" i="0" u="none" strike="noStrike" kern="1200" cap="none" spc="0" normalizeH="0" baseline="0" noProof="0">
                    <a:ln>
                      <a:noFill/>
                    </a:ln>
                    <a:solidFill>
                      <a:srgbClr val="3F3F3F"/>
                    </a:solidFill>
                    <a:effectLst/>
                    <a:uLnTx/>
                    <a:uFillTx/>
                    <a:latin typeface="Metropolis Light"/>
                    <a:sym typeface="Metropolis Light"/>
                  </a:endParaRPr>
                </a:p>
              </p:txBody>
            </p:sp>
          </p:grpSp>
          <p:grpSp>
            <p:nvGrpSpPr>
              <p:cNvPr id="37" name="Group 36">
                <a:extLst>
                  <a:ext uri="{FF2B5EF4-FFF2-40B4-BE49-F238E27FC236}">
                    <a16:creationId xmlns:a16="http://schemas.microsoft.com/office/drawing/2014/main" id="{467281AB-AC38-034A-968A-0A1F3DF3B559}"/>
                  </a:ext>
                </a:extLst>
              </p:cNvPr>
              <p:cNvGrpSpPr/>
              <p:nvPr/>
            </p:nvGrpSpPr>
            <p:grpSpPr>
              <a:xfrm>
                <a:off x="1223566" y="2303186"/>
                <a:ext cx="605525" cy="467037"/>
                <a:chOff x="1247078" y="2393670"/>
                <a:chExt cx="605525" cy="467037"/>
              </a:xfrm>
            </p:grpSpPr>
            <p:sp>
              <p:nvSpPr>
                <p:cNvPr id="162" name="Group">
                  <a:extLst>
                    <a:ext uri="{FF2B5EF4-FFF2-40B4-BE49-F238E27FC236}">
                      <a16:creationId xmlns:a16="http://schemas.microsoft.com/office/drawing/2014/main" id="{6EB62B26-A8A5-7A44-9B35-7023AF468061}"/>
                    </a:ext>
                    <a:ext uri="{C183D7F6-B498-43B3-948B-1728B52AA6E4}">
                      <adec:decorative xmlns:adec="http://schemas.microsoft.com/office/drawing/2017/decorative" val="1"/>
                    </a:ext>
                  </a:extLst>
                </p:cNvPr>
                <p:cNvSpPr txBox="1"/>
                <p:nvPr/>
              </p:nvSpPr>
              <p:spPr>
                <a:xfrm>
                  <a:off x="1247078" y="2393670"/>
                  <a:ext cx="605525" cy="199909"/>
                </a:xfrm>
                <a:prstGeom prst="rect">
                  <a:avLst/>
                </a:prstGeom>
                <a:ln w="25400">
                  <a:miter lim="400000"/>
                </a:ln>
                <a:extLst>
                  <a:ext uri="{C572A759-6A51-4108-AA02-DFA0A04FC94B}">
                    <ma14:wrappingTextBoxFlag xmlns:ma14="http://schemas.microsoft.com/office/mac/drawingml/2011/main" xmlns=""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dirty="0">
                      <a:ln>
                        <a:noFill/>
                      </a:ln>
                      <a:solidFill>
                        <a:srgbClr val="3F3F3F"/>
                      </a:solidFill>
                      <a:effectLst/>
                      <a:uLnTx/>
                      <a:uFillTx/>
                      <a:latin typeface="Metropolis Light"/>
                      <a:sym typeface="Metropolis Medium"/>
                    </a:rPr>
                    <a:t>IT</a:t>
                  </a:r>
                  <a:endParaRPr kumimoji="0" sz="700" b="0" i="0" u="none" strike="noStrike" kern="1200" cap="none" spc="0" normalizeH="0" baseline="0" noProof="0" dirty="0">
                    <a:ln>
                      <a:noFill/>
                    </a:ln>
                    <a:solidFill>
                      <a:srgbClr val="3F3F3F"/>
                    </a:solidFill>
                    <a:effectLst/>
                    <a:uLnTx/>
                    <a:uFillTx/>
                    <a:latin typeface="Metropolis Light"/>
                    <a:sym typeface="Metropolis Light"/>
                  </a:endParaRPr>
                </a:p>
              </p:txBody>
            </p:sp>
            <p:grpSp>
              <p:nvGrpSpPr>
                <p:cNvPr id="163" name="Group 162">
                  <a:extLst>
                    <a:ext uri="{FF2B5EF4-FFF2-40B4-BE49-F238E27FC236}">
                      <a16:creationId xmlns:a16="http://schemas.microsoft.com/office/drawing/2014/main" id="{F6511B47-010B-B546-B759-D3B205AA56E3}"/>
                    </a:ext>
                  </a:extLst>
                </p:cNvPr>
                <p:cNvGrpSpPr/>
                <p:nvPr/>
              </p:nvGrpSpPr>
              <p:grpSpPr>
                <a:xfrm>
                  <a:off x="1403565" y="2561771"/>
                  <a:ext cx="292550" cy="298936"/>
                  <a:chOff x="2046491" y="4581610"/>
                  <a:chExt cx="512853" cy="524942"/>
                </a:xfrm>
              </p:grpSpPr>
              <p:sp>
                <p:nvSpPr>
                  <p:cNvPr id="164" name="Oval 163">
                    <a:extLst>
                      <a:ext uri="{FF2B5EF4-FFF2-40B4-BE49-F238E27FC236}">
                        <a16:creationId xmlns:a16="http://schemas.microsoft.com/office/drawing/2014/main" id="{51CF1D2F-954E-F749-A0C6-6506B27D6831}"/>
                      </a:ext>
                    </a:extLst>
                  </p:cNvPr>
                  <p:cNvSpPr/>
                  <p:nvPr/>
                </p:nvSpPr>
                <p:spPr>
                  <a:xfrm>
                    <a:off x="2046491" y="4581610"/>
                    <a:ext cx="512853" cy="524942"/>
                  </a:xfrm>
                  <a:prstGeom prst="ellipse">
                    <a:avLst/>
                  </a:prstGeom>
                  <a:solidFill>
                    <a:schemeClr val="tx1">
                      <a:lumMod val="40000"/>
                      <a:lumOff val="6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165" name="Group 164">
                    <a:extLst>
                      <a:ext uri="{FF2B5EF4-FFF2-40B4-BE49-F238E27FC236}">
                        <a16:creationId xmlns:a16="http://schemas.microsoft.com/office/drawing/2014/main" id="{CE5446A6-5E2C-0546-87D3-048138893B81}"/>
                      </a:ext>
                    </a:extLst>
                  </p:cNvPr>
                  <p:cNvGrpSpPr/>
                  <p:nvPr/>
                </p:nvGrpSpPr>
                <p:grpSpPr>
                  <a:xfrm>
                    <a:off x="2137410" y="4648867"/>
                    <a:ext cx="331019" cy="362500"/>
                    <a:chOff x="1106759" y="5183188"/>
                    <a:chExt cx="1162050" cy="1150937"/>
                  </a:xfrm>
                  <a:solidFill>
                    <a:schemeClr val="tx1">
                      <a:lumMod val="75000"/>
                      <a:lumOff val="25000"/>
                    </a:schemeClr>
                  </a:solidFill>
                </p:grpSpPr>
                <p:sp>
                  <p:nvSpPr>
                    <p:cNvPr id="166" name="Freeform 24">
                      <a:extLst>
                        <a:ext uri="{FF2B5EF4-FFF2-40B4-BE49-F238E27FC236}">
                          <a16:creationId xmlns:a16="http://schemas.microsoft.com/office/drawing/2014/main" id="{BB2EB491-6310-6E4D-9143-30207C634512}"/>
                        </a:ext>
                      </a:extLst>
                    </p:cNvPr>
                    <p:cNvSpPr>
                      <a:spLocks/>
                    </p:cNvSpPr>
                    <p:nvPr/>
                  </p:nvSpPr>
                  <p:spPr bwMode="auto">
                    <a:xfrm>
                      <a:off x="1427432" y="5183188"/>
                      <a:ext cx="520699" cy="611187"/>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sp>
                  <p:nvSpPr>
                    <p:cNvPr id="167" name="Freeform 25">
                      <a:extLst>
                        <a:ext uri="{FF2B5EF4-FFF2-40B4-BE49-F238E27FC236}">
                          <a16:creationId xmlns:a16="http://schemas.microsoft.com/office/drawing/2014/main" id="{823764E9-BAA9-9841-BE75-FEC025A4818A}"/>
                        </a:ext>
                      </a:extLst>
                    </p:cNvPr>
                    <p:cNvSpPr>
                      <a:spLocks/>
                    </p:cNvSpPr>
                    <p:nvPr/>
                  </p:nvSpPr>
                  <p:spPr bwMode="auto">
                    <a:xfrm>
                      <a:off x="1106759" y="5807076"/>
                      <a:ext cx="1162050" cy="527049"/>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grpSp>
            </p:grpSp>
          </p:grpSp>
          <p:grpSp>
            <p:nvGrpSpPr>
              <p:cNvPr id="156" name="Group 155">
                <a:extLst>
                  <a:ext uri="{FF2B5EF4-FFF2-40B4-BE49-F238E27FC236}">
                    <a16:creationId xmlns:a16="http://schemas.microsoft.com/office/drawing/2014/main" id="{034C177B-BD90-6C43-AD90-37DCAA9EB856}"/>
                  </a:ext>
                </a:extLst>
              </p:cNvPr>
              <p:cNvGrpSpPr/>
              <p:nvPr/>
            </p:nvGrpSpPr>
            <p:grpSpPr>
              <a:xfrm>
                <a:off x="712296" y="2604574"/>
                <a:ext cx="864946" cy="481641"/>
                <a:chOff x="1561000" y="5347871"/>
                <a:chExt cx="1516289" cy="845773"/>
              </a:xfrm>
            </p:grpSpPr>
            <p:sp>
              <p:nvSpPr>
                <p:cNvPr id="157" name="Oval 156">
                  <a:extLst>
                    <a:ext uri="{FF2B5EF4-FFF2-40B4-BE49-F238E27FC236}">
                      <a16:creationId xmlns:a16="http://schemas.microsoft.com/office/drawing/2014/main" id="{FD540A80-D5E5-074A-882A-1DC2763D643B}"/>
                    </a:ext>
                  </a:extLst>
                </p:cNvPr>
                <p:cNvSpPr/>
                <p:nvPr/>
              </p:nvSpPr>
              <p:spPr>
                <a:xfrm>
                  <a:off x="2046491" y="5347871"/>
                  <a:ext cx="512853" cy="524942"/>
                </a:xfrm>
                <a:prstGeom prst="ellipse">
                  <a:avLst/>
                </a:prstGeom>
                <a:solidFill>
                  <a:schemeClr val="tx1">
                    <a:lumMod val="40000"/>
                    <a:lumOff val="6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sp>
              <p:nvSpPr>
                <p:cNvPr id="158" name="Group">
                  <a:extLst>
                    <a:ext uri="{FF2B5EF4-FFF2-40B4-BE49-F238E27FC236}">
                      <a16:creationId xmlns:a16="http://schemas.microsoft.com/office/drawing/2014/main" id="{63FAD3DA-2DE3-9546-8212-8EFB40FFEF35}"/>
                    </a:ext>
                    <a:ext uri="{C183D7F6-B498-43B3-948B-1728B52AA6E4}">
                      <adec:decorative xmlns:adec="http://schemas.microsoft.com/office/drawing/2017/decorative" val="1"/>
                    </a:ext>
                  </a:extLst>
                </p:cNvPr>
                <p:cNvSpPr txBox="1"/>
                <p:nvPr/>
              </p:nvSpPr>
              <p:spPr>
                <a:xfrm>
                  <a:off x="1561000" y="5842744"/>
                  <a:ext cx="1516289" cy="350900"/>
                </a:xfrm>
                <a:prstGeom prst="rect">
                  <a:avLst/>
                </a:prstGeom>
                <a:ln w="25400">
                  <a:miter lim="400000"/>
                </a:ln>
                <a:extLst>
                  <a:ext uri="{C572A759-6A51-4108-AA02-DFA0A04FC94B}">
                    <ma14:wrappingTextBoxFlag xmlns:ma14="http://schemas.microsoft.com/office/mac/drawingml/2011/main" xmlns=""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dirty="0">
                      <a:ln>
                        <a:noFill/>
                      </a:ln>
                      <a:solidFill>
                        <a:srgbClr val="3F3F3F"/>
                      </a:solidFill>
                      <a:effectLst/>
                      <a:uLnTx/>
                      <a:uFillTx/>
                      <a:latin typeface="Metropolis Light"/>
                      <a:sym typeface="Metropolis Medium"/>
                    </a:rPr>
                    <a:t>Staff</a:t>
                  </a:r>
                  <a:endParaRPr kumimoji="0" sz="700" b="0" i="0" u="none" strike="noStrike" kern="1200" cap="none" spc="0" normalizeH="0" baseline="0" noProof="0" dirty="0">
                    <a:ln>
                      <a:noFill/>
                    </a:ln>
                    <a:solidFill>
                      <a:srgbClr val="3F3F3F"/>
                    </a:solidFill>
                    <a:effectLst/>
                    <a:uLnTx/>
                    <a:uFillTx/>
                    <a:latin typeface="Metropolis Light"/>
                    <a:sym typeface="Metropolis Light"/>
                  </a:endParaRPr>
                </a:p>
              </p:txBody>
            </p:sp>
            <p:grpSp>
              <p:nvGrpSpPr>
                <p:cNvPr id="159" name="Group 158">
                  <a:extLst>
                    <a:ext uri="{FF2B5EF4-FFF2-40B4-BE49-F238E27FC236}">
                      <a16:creationId xmlns:a16="http://schemas.microsoft.com/office/drawing/2014/main" id="{F8B1DCE5-ED9C-CC41-BEE7-4B071245D176}"/>
                    </a:ext>
                  </a:extLst>
                </p:cNvPr>
                <p:cNvGrpSpPr/>
                <p:nvPr/>
              </p:nvGrpSpPr>
              <p:grpSpPr>
                <a:xfrm>
                  <a:off x="2141343" y="5414641"/>
                  <a:ext cx="331018" cy="362500"/>
                  <a:chOff x="1065213" y="5183188"/>
                  <a:chExt cx="1162050" cy="1150937"/>
                </a:xfrm>
                <a:solidFill>
                  <a:schemeClr val="tx1">
                    <a:lumMod val="75000"/>
                    <a:lumOff val="25000"/>
                  </a:schemeClr>
                </a:solidFill>
              </p:grpSpPr>
              <p:sp>
                <p:nvSpPr>
                  <p:cNvPr id="160" name="Freeform 24">
                    <a:extLst>
                      <a:ext uri="{FF2B5EF4-FFF2-40B4-BE49-F238E27FC236}">
                        <a16:creationId xmlns:a16="http://schemas.microsoft.com/office/drawing/2014/main" id="{7A1E99A2-5487-5C48-9316-9943D31117D1}"/>
                      </a:ext>
                    </a:extLst>
                  </p:cNvPr>
                  <p:cNvSpPr>
                    <a:spLocks/>
                  </p:cNvSpPr>
                  <p:nvPr/>
                </p:nvSpPr>
                <p:spPr bwMode="auto">
                  <a:xfrm>
                    <a:off x="1385888" y="5183188"/>
                    <a:ext cx="520700" cy="611188"/>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sp>
                <p:nvSpPr>
                  <p:cNvPr id="161" name="Freeform 25">
                    <a:extLst>
                      <a:ext uri="{FF2B5EF4-FFF2-40B4-BE49-F238E27FC236}">
                        <a16:creationId xmlns:a16="http://schemas.microsoft.com/office/drawing/2014/main" id="{8E1848AC-35E4-9D4A-B53F-C0C48B600352}"/>
                      </a:ext>
                    </a:extLst>
                  </p:cNvPr>
                  <p:cNvSpPr>
                    <a:spLocks/>
                  </p:cNvSpPr>
                  <p:nvPr/>
                </p:nvSpPr>
                <p:spPr bwMode="auto">
                  <a:xfrm>
                    <a:off x="1065213" y="5807075"/>
                    <a:ext cx="1162050" cy="527050"/>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grpSp>
          </p:grpSp>
        </p:grpSp>
        <p:grpSp>
          <p:nvGrpSpPr>
            <p:cNvPr id="38" name="Group 37">
              <a:extLst>
                <a:ext uri="{FF2B5EF4-FFF2-40B4-BE49-F238E27FC236}">
                  <a16:creationId xmlns:a16="http://schemas.microsoft.com/office/drawing/2014/main" id="{0EA7CD5E-53F7-834C-864C-FA7B9B52B6F3}"/>
                </a:ext>
              </a:extLst>
            </p:cNvPr>
            <p:cNvGrpSpPr/>
            <p:nvPr/>
          </p:nvGrpSpPr>
          <p:grpSpPr>
            <a:xfrm>
              <a:off x="514595" y="3645177"/>
              <a:ext cx="1263469" cy="1450661"/>
              <a:chOff x="514595" y="3641770"/>
              <a:chExt cx="1263469" cy="1450661"/>
            </a:xfrm>
          </p:grpSpPr>
          <p:sp>
            <p:nvSpPr>
              <p:cNvPr id="185" name="!!222">
                <a:extLst>
                  <a:ext uri="{FF2B5EF4-FFF2-40B4-BE49-F238E27FC236}">
                    <a16:creationId xmlns:a16="http://schemas.microsoft.com/office/drawing/2014/main" id="{651D43C4-BD0E-8147-B823-74C9E8554E20}"/>
                  </a:ext>
                </a:extLst>
              </p:cNvPr>
              <p:cNvSpPr>
                <a:spLocks noChangeAspect="1"/>
              </p:cNvSpPr>
              <p:nvPr/>
            </p:nvSpPr>
            <p:spPr>
              <a:xfrm>
                <a:off x="576230" y="3646567"/>
                <a:ext cx="1201834" cy="1216152"/>
              </a:xfrm>
              <a:custGeom>
                <a:avLst/>
                <a:gdLst>
                  <a:gd name="connsiteX0" fmla="*/ 796357 w 796356"/>
                  <a:gd name="connsiteY0" fmla="*/ 398178 h 796356"/>
                  <a:gd name="connsiteX1" fmla="*/ 398178 w 796356"/>
                  <a:gd name="connsiteY1" fmla="*/ 796356 h 796356"/>
                  <a:gd name="connsiteX2" fmla="*/ 0 w 796356"/>
                  <a:gd name="connsiteY2" fmla="*/ 398178 h 796356"/>
                  <a:gd name="connsiteX3" fmla="*/ 398178 w 796356"/>
                  <a:gd name="connsiteY3" fmla="*/ 0 h 796356"/>
                  <a:gd name="connsiteX4" fmla="*/ 796357 w 796356"/>
                  <a:gd name="connsiteY4" fmla="*/ 398178 h 79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356" h="796356">
                    <a:moveTo>
                      <a:pt x="796357" y="398178"/>
                    </a:moveTo>
                    <a:cubicBezTo>
                      <a:pt x="796357" y="618086"/>
                      <a:pt x="618086" y="796356"/>
                      <a:pt x="398178" y="796356"/>
                    </a:cubicBezTo>
                    <a:cubicBezTo>
                      <a:pt x="178270" y="796356"/>
                      <a:pt x="0" y="618086"/>
                      <a:pt x="0" y="398178"/>
                    </a:cubicBezTo>
                    <a:cubicBezTo>
                      <a:pt x="0" y="178270"/>
                      <a:pt x="178271" y="0"/>
                      <a:pt x="398178" y="0"/>
                    </a:cubicBezTo>
                    <a:cubicBezTo>
                      <a:pt x="618086" y="0"/>
                      <a:pt x="796357" y="178270"/>
                      <a:pt x="796357" y="398178"/>
                    </a:cubicBezTo>
                    <a:close/>
                  </a:path>
                </a:pathLst>
              </a:custGeom>
              <a:solidFill>
                <a:schemeClr val="bg1"/>
              </a:solidFill>
              <a:ln w="50800" cap="flat">
                <a:gradFill>
                  <a:gsLst>
                    <a:gs pos="0">
                      <a:schemeClr val="accent1"/>
                    </a:gs>
                    <a:gs pos="74000">
                      <a:schemeClr val="accent1">
                        <a:lumMod val="40000"/>
                        <a:lumOff val="60000"/>
                      </a:schemeClr>
                    </a:gs>
                    <a:gs pos="83000">
                      <a:schemeClr val="accent2"/>
                    </a:gs>
                    <a:gs pos="100000">
                      <a:schemeClr val="accent1"/>
                    </a:gs>
                  </a:gsLst>
                  <a:lin ang="5400000" scaled="1"/>
                </a:gradFill>
                <a:prstDash val="solid"/>
                <a:miter/>
              </a:ln>
              <a:effectLst>
                <a:outerShdw blurRad="63500" sx="102000" sy="102000" algn="ctr" rotWithShape="0">
                  <a:prstClr val="black">
                    <a:alpha val="11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sp>
            <p:nvSpPr>
              <p:cNvPr id="187" name="Group">
                <a:extLst>
                  <a:ext uri="{FF2B5EF4-FFF2-40B4-BE49-F238E27FC236}">
                    <a16:creationId xmlns:a16="http://schemas.microsoft.com/office/drawing/2014/main" id="{A89342F3-463B-F64C-9388-AF923E75FA0C}"/>
                  </a:ext>
                  <a:ext uri="{C183D7F6-B498-43B3-948B-1728B52AA6E4}">
                    <adec:decorative xmlns:adec="http://schemas.microsoft.com/office/drawing/2017/decorative" val="1"/>
                  </a:ext>
                </a:extLst>
              </p:cNvPr>
              <p:cNvSpPr txBox="1"/>
              <p:nvPr/>
            </p:nvSpPr>
            <p:spPr>
              <a:xfrm>
                <a:off x="907672" y="3641770"/>
                <a:ext cx="548640" cy="199909"/>
              </a:xfrm>
              <a:prstGeom prst="rect">
                <a:avLst/>
              </a:prstGeom>
              <a:ln w="25400">
                <a:miter lim="400000"/>
              </a:ln>
              <a:extLst>
                <a:ext uri="{C572A759-6A51-4108-AA02-DFA0A04FC94B}">
                  <ma14:wrappingTextBoxFlag xmlns:ma14="http://schemas.microsoft.com/office/mac/drawingml/2011/main" xmlns=""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1" i="0" u="none" strike="noStrike" kern="1200" cap="none" spc="0" normalizeH="0" baseline="0" noProof="0" dirty="0">
                    <a:ln>
                      <a:noFill/>
                    </a:ln>
                    <a:solidFill>
                      <a:srgbClr val="3F3F3F"/>
                    </a:solidFill>
                    <a:effectLst/>
                    <a:uLnTx/>
                    <a:uFillTx/>
                    <a:latin typeface="Metropolis Light"/>
                    <a:sym typeface="Metropolis Medium"/>
                  </a:rPr>
                  <a:t>Hospital</a:t>
                </a:r>
                <a:endParaRPr kumimoji="0" sz="1000" b="1" i="0" u="none" strike="noStrike" kern="1200" cap="none" spc="0" normalizeH="0" baseline="0" noProof="0" dirty="0">
                  <a:ln>
                    <a:noFill/>
                  </a:ln>
                  <a:solidFill>
                    <a:srgbClr val="3F3F3F"/>
                  </a:solidFill>
                  <a:effectLst/>
                  <a:uLnTx/>
                  <a:uFillTx/>
                  <a:latin typeface="Metropolis Light"/>
                  <a:sym typeface="Metropolis Light"/>
                </a:endParaRPr>
              </a:p>
            </p:txBody>
          </p:sp>
          <p:sp>
            <p:nvSpPr>
              <p:cNvPr id="184" name="TextBox 183">
                <a:extLst>
                  <a:ext uri="{FF2B5EF4-FFF2-40B4-BE49-F238E27FC236}">
                    <a16:creationId xmlns:a16="http://schemas.microsoft.com/office/drawing/2014/main" id="{7A2B9DEA-D782-2847-8C48-7D1615095BA2}"/>
                  </a:ext>
                  <a:ext uri="{C183D7F6-B498-43B3-948B-1728B52AA6E4}">
                    <adec:decorative xmlns:adec="http://schemas.microsoft.com/office/drawing/2017/decorative" val="1"/>
                  </a:ext>
                </a:extLst>
              </p:cNvPr>
              <p:cNvSpPr txBox="1"/>
              <p:nvPr/>
            </p:nvSpPr>
            <p:spPr>
              <a:xfrm>
                <a:off x="613509" y="4907909"/>
                <a:ext cx="1110056" cy="184522"/>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Metropolis"/>
                    <a:ea typeface="+mn-ea"/>
                    <a:cs typeface="+mn-cs"/>
                  </a:rPr>
                  <a:t>Hospital Users</a:t>
                </a:r>
              </a:p>
            </p:txBody>
          </p:sp>
          <p:grpSp>
            <p:nvGrpSpPr>
              <p:cNvPr id="35" name="Group 34">
                <a:extLst>
                  <a:ext uri="{FF2B5EF4-FFF2-40B4-BE49-F238E27FC236}">
                    <a16:creationId xmlns:a16="http://schemas.microsoft.com/office/drawing/2014/main" id="{70018378-B5B0-A94F-A67A-8E637F387DA7}"/>
                  </a:ext>
                </a:extLst>
              </p:cNvPr>
              <p:cNvGrpSpPr/>
              <p:nvPr/>
            </p:nvGrpSpPr>
            <p:grpSpPr>
              <a:xfrm>
                <a:off x="853365" y="4362856"/>
                <a:ext cx="640080" cy="481641"/>
                <a:chOff x="1047219" y="4748538"/>
                <a:chExt cx="640080" cy="481641"/>
              </a:xfrm>
            </p:grpSpPr>
            <p:sp>
              <p:nvSpPr>
                <p:cNvPr id="196" name="Group">
                  <a:extLst>
                    <a:ext uri="{FF2B5EF4-FFF2-40B4-BE49-F238E27FC236}">
                      <a16:creationId xmlns:a16="http://schemas.microsoft.com/office/drawing/2014/main" id="{7F3D85CA-CC17-4443-ABB5-7915F5A226C7}"/>
                    </a:ext>
                    <a:ext uri="{C183D7F6-B498-43B3-948B-1728B52AA6E4}">
                      <adec:decorative xmlns:adec="http://schemas.microsoft.com/office/drawing/2017/decorative" val="1"/>
                    </a:ext>
                  </a:extLst>
                </p:cNvPr>
                <p:cNvSpPr txBox="1"/>
                <p:nvPr/>
              </p:nvSpPr>
              <p:spPr>
                <a:xfrm>
                  <a:off x="1047219" y="5030353"/>
                  <a:ext cx="640080" cy="199826"/>
                </a:xfrm>
                <a:prstGeom prst="rect">
                  <a:avLst/>
                </a:prstGeom>
                <a:ln w="25400">
                  <a:miter lim="400000"/>
                </a:ln>
                <a:extLst>
                  <a:ext uri="{C572A759-6A51-4108-AA02-DFA0A04FC94B}">
                    <ma14:wrappingTextBoxFlag xmlns:ma14="http://schemas.microsoft.com/office/mac/drawingml/2011/main" xmlns=""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lang="en-US" sz="700" dirty="0">
                      <a:solidFill>
                        <a:srgbClr val="3F3F3F"/>
                      </a:solidFill>
                      <a:latin typeface="Metropolis Light"/>
                      <a:sym typeface="Metropolis Medium"/>
                    </a:rPr>
                    <a:t>Patient</a:t>
                  </a:r>
                  <a:endParaRPr kumimoji="0" sz="700" b="0" i="0" u="none" strike="noStrike" kern="1200" cap="none" spc="0" normalizeH="0" baseline="0" noProof="0" dirty="0">
                    <a:ln>
                      <a:noFill/>
                    </a:ln>
                    <a:solidFill>
                      <a:srgbClr val="3F3F3F"/>
                    </a:solidFill>
                    <a:effectLst/>
                    <a:uLnTx/>
                    <a:uFillTx/>
                    <a:latin typeface="Metropolis Light"/>
                    <a:sym typeface="Metropolis Light"/>
                  </a:endParaRPr>
                </a:p>
              </p:txBody>
            </p:sp>
            <p:grpSp>
              <p:nvGrpSpPr>
                <p:cNvPr id="8" name="Group 7">
                  <a:extLst>
                    <a:ext uri="{FF2B5EF4-FFF2-40B4-BE49-F238E27FC236}">
                      <a16:creationId xmlns:a16="http://schemas.microsoft.com/office/drawing/2014/main" id="{05FC5C87-F100-F749-937D-0ED7E53CD1CC}"/>
                    </a:ext>
                  </a:extLst>
                </p:cNvPr>
                <p:cNvGrpSpPr/>
                <p:nvPr/>
              </p:nvGrpSpPr>
              <p:grpSpPr>
                <a:xfrm>
                  <a:off x="1220984" y="4748538"/>
                  <a:ext cx="292550" cy="298938"/>
                  <a:chOff x="1324161" y="4748538"/>
                  <a:chExt cx="292550" cy="298938"/>
                </a:xfrm>
              </p:grpSpPr>
              <p:sp>
                <p:nvSpPr>
                  <p:cNvPr id="195" name="Oval 194">
                    <a:extLst>
                      <a:ext uri="{FF2B5EF4-FFF2-40B4-BE49-F238E27FC236}">
                        <a16:creationId xmlns:a16="http://schemas.microsoft.com/office/drawing/2014/main" id="{D0E9A0A1-774D-BE42-ABDB-8885DE39C8AE}"/>
                      </a:ext>
                    </a:extLst>
                  </p:cNvPr>
                  <p:cNvSpPr/>
                  <p:nvPr/>
                </p:nvSpPr>
                <p:spPr>
                  <a:xfrm>
                    <a:off x="1324161" y="4748538"/>
                    <a:ext cx="292550" cy="298938"/>
                  </a:xfrm>
                  <a:prstGeom prst="ellipse">
                    <a:avLst/>
                  </a:prstGeom>
                  <a:solidFill>
                    <a:schemeClr val="tx1">
                      <a:lumMod val="40000"/>
                      <a:lumOff val="6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198" name="Group 197">
                    <a:extLst>
                      <a:ext uri="{FF2B5EF4-FFF2-40B4-BE49-F238E27FC236}">
                        <a16:creationId xmlns:a16="http://schemas.microsoft.com/office/drawing/2014/main" id="{0A587E97-5789-F645-97AC-0656EAE6A0C3}"/>
                      </a:ext>
                    </a:extLst>
                  </p:cNvPr>
                  <p:cNvGrpSpPr/>
                  <p:nvPr/>
                </p:nvGrpSpPr>
                <p:grpSpPr>
                  <a:xfrm>
                    <a:off x="1378268" y="4786566"/>
                    <a:ext cx="188825" cy="206433"/>
                    <a:chOff x="1065213" y="5183188"/>
                    <a:chExt cx="1162050" cy="1150937"/>
                  </a:xfrm>
                  <a:solidFill>
                    <a:schemeClr val="tx1">
                      <a:lumMod val="75000"/>
                      <a:lumOff val="25000"/>
                    </a:schemeClr>
                  </a:solidFill>
                </p:grpSpPr>
                <p:sp>
                  <p:nvSpPr>
                    <p:cNvPr id="199" name="Freeform 24">
                      <a:extLst>
                        <a:ext uri="{FF2B5EF4-FFF2-40B4-BE49-F238E27FC236}">
                          <a16:creationId xmlns:a16="http://schemas.microsoft.com/office/drawing/2014/main" id="{81E8696E-7F4C-E847-9E0A-F21D8308D273}"/>
                        </a:ext>
                      </a:extLst>
                    </p:cNvPr>
                    <p:cNvSpPr>
                      <a:spLocks/>
                    </p:cNvSpPr>
                    <p:nvPr/>
                  </p:nvSpPr>
                  <p:spPr bwMode="auto">
                    <a:xfrm>
                      <a:off x="1385888" y="5183188"/>
                      <a:ext cx="520700" cy="611188"/>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sp>
                  <p:nvSpPr>
                    <p:cNvPr id="200" name="Freeform 25">
                      <a:extLst>
                        <a:ext uri="{FF2B5EF4-FFF2-40B4-BE49-F238E27FC236}">
                          <a16:creationId xmlns:a16="http://schemas.microsoft.com/office/drawing/2014/main" id="{B7133EAD-FD24-1349-886C-DC95B7A23487}"/>
                        </a:ext>
                      </a:extLst>
                    </p:cNvPr>
                    <p:cNvSpPr>
                      <a:spLocks/>
                    </p:cNvSpPr>
                    <p:nvPr/>
                  </p:nvSpPr>
                  <p:spPr bwMode="auto">
                    <a:xfrm>
                      <a:off x="1065213" y="5807075"/>
                      <a:ext cx="1162050" cy="527050"/>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grpSp>
            </p:grpSp>
          </p:grpSp>
          <p:grpSp>
            <p:nvGrpSpPr>
              <p:cNvPr id="7" name="Group 6">
                <a:extLst>
                  <a:ext uri="{FF2B5EF4-FFF2-40B4-BE49-F238E27FC236}">
                    <a16:creationId xmlns:a16="http://schemas.microsoft.com/office/drawing/2014/main" id="{B2A3389F-C398-E140-8110-2F44F6C5F3F8}"/>
                  </a:ext>
                </a:extLst>
              </p:cNvPr>
              <p:cNvGrpSpPr/>
              <p:nvPr/>
            </p:nvGrpSpPr>
            <p:grpSpPr>
              <a:xfrm>
                <a:off x="514595" y="3998064"/>
                <a:ext cx="640080" cy="481641"/>
                <a:chOff x="1036276" y="4839177"/>
                <a:chExt cx="640080" cy="481641"/>
              </a:xfrm>
            </p:grpSpPr>
            <p:sp>
              <p:nvSpPr>
                <p:cNvPr id="208" name="Group">
                  <a:extLst>
                    <a:ext uri="{FF2B5EF4-FFF2-40B4-BE49-F238E27FC236}">
                      <a16:creationId xmlns:a16="http://schemas.microsoft.com/office/drawing/2014/main" id="{6041B660-31DA-9148-8B11-649DB3860A5E}"/>
                    </a:ext>
                    <a:ext uri="{C183D7F6-B498-43B3-948B-1728B52AA6E4}">
                      <adec:decorative xmlns:adec="http://schemas.microsoft.com/office/drawing/2017/decorative" val="1"/>
                    </a:ext>
                  </a:extLst>
                </p:cNvPr>
                <p:cNvSpPr txBox="1"/>
                <p:nvPr/>
              </p:nvSpPr>
              <p:spPr>
                <a:xfrm>
                  <a:off x="1036276" y="5120992"/>
                  <a:ext cx="640080" cy="199826"/>
                </a:xfrm>
                <a:prstGeom prst="rect">
                  <a:avLst/>
                </a:prstGeom>
                <a:ln w="25400">
                  <a:miter lim="400000"/>
                </a:ln>
                <a:extLst>
                  <a:ext uri="{C572A759-6A51-4108-AA02-DFA0A04FC94B}">
                    <ma14:wrappingTextBoxFlag xmlns:ma14="http://schemas.microsoft.com/office/mac/drawingml/2011/main" xmlns=""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dirty="0">
                      <a:ln>
                        <a:noFill/>
                      </a:ln>
                      <a:solidFill>
                        <a:srgbClr val="3F3F3F"/>
                      </a:solidFill>
                      <a:effectLst/>
                      <a:uLnTx/>
                      <a:uFillTx/>
                      <a:latin typeface="Metropolis Light"/>
                      <a:sym typeface="Metropolis Medium"/>
                    </a:rPr>
                    <a:t>Clinician</a:t>
                  </a:r>
                  <a:endParaRPr kumimoji="0" sz="700" b="0" i="0" u="none" strike="noStrike" kern="1200" cap="none" spc="0" normalizeH="0" baseline="0" noProof="0" dirty="0">
                    <a:ln>
                      <a:noFill/>
                    </a:ln>
                    <a:solidFill>
                      <a:srgbClr val="3F3F3F"/>
                    </a:solidFill>
                    <a:effectLst/>
                    <a:uLnTx/>
                    <a:uFillTx/>
                    <a:latin typeface="Metropolis Light"/>
                    <a:sym typeface="Metropolis Light"/>
                  </a:endParaRPr>
                </a:p>
              </p:txBody>
            </p:sp>
            <p:grpSp>
              <p:nvGrpSpPr>
                <p:cNvPr id="6" name="Group 5">
                  <a:extLst>
                    <a:ext uri="{FF2B5EF4-FFF2-40B4-BE49-F238E27FC236}">
                      <a16:creationId xmlns:a16="http://schemas.microsoft.com/office/drawing/2014/main" id="{13E702F4-05D6-E642-87E2-DE8C15886588}"/>
                    </a:ext>
                  </a:extLst>
                </p:cNvPr>
                <p:cNvGrpSpPr/>
                <p:nvPr/>
              </p:nvGrpSpPr>
              <p:grpSpPr>
                <a:xfrm>
                  <a:off x="1210041" y="4839177"/>
                  <a:ext cx="292550" cy="298938"/>
                  <a:chOff x="1313218" y="4839177"/>
                  <a:chExt cx="292550" cy="298938"/>
                </a:xfrm>
              </p:grpSpPr>
              <p:sp>
                <p:nvSpPr>
                  <p:cNvPr id="207" name="Oval 206">
                    <a:extLst>
                      <a:ext uri="{FF2B5EF4-FFF2-40B4-BE49-F238E27FC236}">
                        <a16:creationId xmlns:a16="http://schemas.microsoft.com/office/drawing/2014/main" id="{AD53F3E3-8BB7-3E46-A1C1-69AC0BD44FDE}"/>
                      </a:ext>
                    </a:extLst>
                  </p:cNvPr>
                  <p:cNvSpPr/>
                  <p:nvPr/>
                </p:nvSpPr>
                <p:spPr>
                  <a:xfrm>
                    <a:off x="1313218" y="4839177"/>
                    <a:ext cx="292550" cy="298938"/>
                  </a:xfrm>
                  <a:prstGeom prst="ellipse">
                    <a:avLst/>
                  </a:prstGeom>
                  <a:solidFill>
                    <a:schemeClr val="tx1">
                      <a:lumMod val="40000"/>
                      <a:lumOff val="6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209" name="Group 208">
                    <a:extLst>
                      <a:ext uri="{FF2B5EF4-FFF2-40B4-BE49-F238E27FC236}">
                        <a16:creationId xmlns:a16="http://schemas.microsoft.com/office/drawing/2014/main" id="{C25685DD-413D-9849-8701-4DC23588B515}"/>
                      </a:ext>
                    </a:extLst>
                  </p:cNvPr>
                  <p:cNvGrpSpPr/>
                  <p:nvPr/>
                </p:nvGrpSpPr>
                <p:grpSpPr>
                  <a:xfrm>
                    <a:off x="1367325" y="4877205"/>
                    <a:ext cx="188825" cy="206433"/>
                    <a:chOff x="1065213" y="5183188"/>
                    <a:chExt cx="1162050" cy="1150937"/>
                  </a:xfrm>
                  <a:solidFill>
                    <a:schemeClr val="tx1">
                      <a:lumMod val="75000"/>
                      <a:lumOff val="25000"/>
                    </a:schemeClr>
                  </a:solidFill>
                </p:grpSpPr>
                <p:sp>
                  <p:nvSpPr>
                    <p:cNvPr id="210" name="Freeform 24">
                      <a:extLst>
                        <a:ext uri="{FF2B5EF4-FFF2-40B4-BE49-F238E27FC236}">
                          <a16:creationId xmlns:a16="http://schemas.microsoft.com/office/drawing/2014/main" id="{2F2A3F4C-FF8F-1C45-A185-8CEA3BC6FFB1}"/>
                        </a:ext>
                      </a:extLst>
                    </p:cNvPr>
                    <p:cNvSpPr>
                      <a:spLocks/>
                    </p:cNvSpPr>
                    <p:nvPr/>
                  </p:nvSpPr>
                  <p:spPr bwMode="auto">
                    <a:xfrm>
                      <a:off x="1385888" y="5183188"/>
                      <a:ext cx="520700" cy="611188"/>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sp>
                  <p:nvSpPr>
                    <p:cNvPr id="211" name="Freeform 25">
                      <a:extLst>
                        <a:ext uri="{FF2B5EF4-FFF2-40B4-BE49-F238E27FC236}">
                          <a16:creationId xmlns:a16="http://schemas.microsoft.com/office/drawing/2014/main" id="{E8A79A05-41CC-A84E-BB02-4889F6F0FDE1}"/>
                        </a:ext>
                      </a:extLst>
                    </p:cNvPr>
                    <p:cNvSpPr>
                      <a:spLocks/>
                    </p:cNvSpPr>
                    <p:nvPr/>
                  </p:nvSpPr>
                  <p:spPr bwMode="auto">
                    <a:xfrm>
                      <a:off x="1065213" y="5807075"/>
                      <a:ext cx="1162050" cy="527050"/>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grpSp>
            </p:grpSp>
          </p:grpSp>
          <p:grpSp>
            <p:nvGrpSpPr>
              <p:cNvPr id="5" name="Group 4">
                <a:extLst>
                  <a:ext uri="{FF2B5EF4-FFF2-40B4-BE49-F238E27FC236}">
                    <a16:creationId xmlns:a16="http://schemas.microsoft.com/office/drawing/2014/main" id="{0CC07399-8BD8-2146-871F-68EEE2ACEDCF}"/>
                  </a:ext>
                </a:extLst>
              </p:cNvPr>
              <p:cNvGrpSpPr/>
              <p:nvPr/>
            </p:nvGrpSpPr>
            <p:grpSpPr>
              <a:xfrm>
                <a:off x="1293070" y="4057670"/>
                <a:ext cx="457200" cy="481641"/>
                <a:chOff x="1244822" y="4991577"/>
                <a:chExt cx="457200" cy="481641"/>
              </a:xfrm>
            </p:grpSpPr>
            <p:sp>
              <p:nvSpPr>
                <p:cNvPr id="214" name="Group">
                  <a:extLst>
                    <a:ext uri="{FF2B5EF4-FFF2-40B4-BE49-F238E27FC236}">
                      <a16:creationId xmlns:a16="http://schemas.microsoft.com/office/drawing/2014/main" id="{B9E9E668-E394-A246-A88B-20DDFBC6CA9C}"/>
                    </a:ext>
                    <a:ext uri="{C183D7F6-B498-43B3-948B-1728B52AA6E4}">
                      <adec:decorative xmlns:adec="http://schemas.microsoft.com/office/drawing/2017/decorative" val="1"/>
                    </a:ext>
                  </a:extLst>
                </p:cNvPr>
                <p:cNvSpPr txBox="1"/>
                <p:nvPr/>
              </p:nvSpPr>
              <p:spPr>
                <a:xfrm>
                  <a:off x="1244822" y="5273392"/>
                  <a:ext cx="457200" cy="199826"/>
                </a:xfrm>
                <a:prstGeom prst="rect">
                  <a:avLst/>
                </a:prstGeom>
                <a:ln w="25400">
                  <a:miter lim="400000"/>
                </a:ln>
                <a:extLst>
                  <a:ext uri="{C572A759-6A51-4108-AA02-DFA0A04FC94B}">
                    <ma14:wrappingTextBoxFlag xmlns:ma14="http://schemas.microsoft.com/office/mac/drawingml/2011/main" xmlns="" val="1"/>
                  </a:ext>
                </a:extLst>
              </p:spPr>
              <p:txBody>
                <a:bodyPr wrap="square" tIns="45648" bIns="45648">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solidFill>
                        <a:srgbClr val="1A428A"/>
                      </a:solidFill>
                      <a:latin typeface="Metropolis Medium"/>
                      <a:ea typeface="Metropolis Medium"/>
                      <a:cs typeface="Metropolis Medium"/>
                      <a:sym typeface="Metropolis Medium"/>
                    </a:defRPr>
                  </a:pPr>
                  <a:r>
                    <a:rPr kumimoji="0" lang="en-US" sz="700" b="0" i="0" u="none" strike="noStrike" kern="1200" cap="none" spc="0" normalizeH="0" baseline="0" noProof="0" dirty="0">
                      <a:ln>
                        <a:noFill/>
                      </a:ln>
                      <a:solidFill>
                        <a:srgbClr val="3F3F3F"/>
                      </a:solidFill>
                      <a:effectLst/>
                      <a:uLnTx/>
                      <a:uFillTx/>
                      <a:latin typeface="Metropolis Light"/>
                      <a:sym typeface="Metropolis Medium"/>
                    </a:rPr>
                    <a:t>Staff</a:t>
                  </a:r>
                  <a:endParaRPr kumimoji="0" sz="700" b="0" i="0" u="none" strike="noStrike" kern="1200" cap="none" spc="0" normalizeH="0" baseline="0" noProof="0" dirty="0">
                    <a:ln>
                      <a:noFill/>
                    </a:ln>
                    <a:solidFill>
                      <a:srgbClr val="3F3F3F"/>
                    </a:solidFill>
                    <a:effectLst/>
                    <a:uLnTx/>
                    <a:uFillTx/>
                    <a:latin typeface="Metropolis Light"/>
                    <a:sym typeface="Metropolis Light"/>
                  </a:endParaRPr>
                </a:p>
              </p:txBody>
            </p:sp>
            <p:grpSp>
              <p:nvGrpSpPr>
                <p:cNvPr id="4" name="Group 3">
                  <a:extLst>
                    <a:ext uri="{FF2B5EF4-FFF2-40B4-BE49-F238E27FC236}">
                      <a16:creationId xmlns:a16="http://schemas.microsoft.com/office/drawing/2014/main" id="{597ECF52-9901-4145-92E0-E0E1022A66D4}"/>
                    </a:ext>
                  </a:extLst>
                </p:cNvPr>
                <p:cNvGrpSpPr/>
                <p:nvPr/>
              </p:nvGrpSpPr>
              <p:grpSpPr>
                <a:xfrm>
                  <a:off x="1327147" y="4991577"/>
                  <a:ext cx="292550" cy="298938"/>
                  <a:chOff x="1465618" y="4991577"/>
                  <a:chExt cx="292550" cy="298938"/>
                </a:xfrm>
              </p:grpSpPr>
              <p:sp>
                <p:nvSpPr>
                  <p:cNvPr id="213" name="Oval 212">
                    <a:extLst>
                      <a:ext uri="{FF2B5EF4-FFF2-40B4-BE49-F238E27FC236}">
                        <a16:creationId xmlns:a16="http://schemas.microsoft.com/office/drawing/2014/main" id="{80A82A8F-6D6C-E848-9957-24052B1C4D9B}"/>
                      </a:ext>
                    </a:extLst>
                  </p:cNvPr>
                  <p:cNvSpPr/>
                  <p:nvPr/>
                </p:nvSpPr>
                <p:spPr>
                  <a:xfrm>
                    <a:off x="1465618" y="4991577"/>
                    <a:ext cx="292550" cy="298938"/>
                  </a:xfrm>
                  <a:prstGeom prst="ellipse">
                    <a:avLst/>
                  </a:prstGeom>
                  <a:solidFill>
                    <a:schemeClr val="tx1">
                      <a:lumMod val="40000"/>
                      <a:lumOff val="60000"/>
                    </a:schemeClr>
                  </a:solidFill>
                  <a:ln w="25400">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20" tIns="45660" rIns="91320" bIns="456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etropolis"/>
                      <a:ea typeface="+mn-ea"/>
                      <a:cs typeface="+mn-cs"/>
                    </a:endParaRPr>
                  </a:p>
                </p:txBody>
              </p:sp>
              <p:grpSp>
                <p:nvGrpSpPr>
                  <p:cNvPr id="215" name="Group 214">
                    <a:extLst>
                      <a:ext uri="{FF2B5EF4-FFF2-40B4-BE49-F238E27FC236}">
                        <a16:creationId xmlns:a16="http://schemas.microsoft.com/office/drawing/2014/main" id="{9EBB722F-A0DF-B046-9BCA-CCDFAA995BEE}"/>
                      </a:ext>
                    </a:extLst>
                  </p:cNvPr>
                  <p:cNvGrpSpPr/>
                  <p:nvPr/>
                </p:nvGrpSpPr>
                <p:grpSpPr>
                  <a:xfrm>
                    <a:off x="1519725" y="5029605"/>
                    <a:ext cx="188825" cy="206433"/>
                    <a:chOff x="1065213" y="5183188"/>
                    <a:chExt cx="1162050" cy="1150937"/>
                  </a:xfrm>
                  <a:solidFill>
                    <a:schemeClr val="tx1">
                      <a:lumMod val="75000"/>
                      <a:lumOff val="25000"/>
                    </a:schemeClr>
                  </a:solidFill>
                </p:grpSpPr>
                <p:sp>
                  <p:nvSpPr>
                    <p:cNvPr id="216" name="Freeform 24">
                      <a:extLst>
                        <a:ext uri="{FF2B5EF4-FFF2-40B4-BE49-F238E27FC236}">
                          <a16:creationId xmlns:a16="http://schemas.microsoft.com/office/drawing/2014/main" id="{4545F7F9-C47D-0E4E-B37C-B5DF8AC55A74}"/>
                        </a:ext>
                      </a:extLst>
                    </p:cNvPr>
                    <p:cNvSpPr>
                      <a:spLocks/>
                    </p:cNvSpPr>
                    <p:nvPr/>
                  </p:nvSpPr>
                  <p:spPr bwMode="auto">
                    <a:xfrm>
                      <a:off x="1385888" y="5183188"/>
                      <a:ext cx="520700" cy="611188"/>
                    </a:xfrm>
                    <a:custGeom>
                      <a:avLst/>
                      <a:gdLst>
                        <a:gd name="T0" fmla="*/ 164 w 328"/>
                        <a:gd name="T1" fmla="*/ 0 h 385"/>
                        <a:gd name="T2" fmla="*/ 193 w 328"/>
                        <a:gd name="T3" fmla="*/ 2 h 385"/>
                        <a:gd name="T4" fmla="*/ 222 w 328"/>
                        <a:gd name="T5" fmla="*/ 7 h 385"/>
                        <a:gd name="T6" fmla="*/ 247 w 328"/>
                        <a:gd name="T7" fmla="*/ 17 h 385"/>
                        <a:gd name="T8" fmla="*/ 269 w 328"/>
                        <a:gd name="T9" fmla="*/ 32 h 385"/>
                        <a:gd name="T10" fmla="*/ 289 w 328"/>
                        <a:gd name="T11" fmla="*/ 51 h 385"/>
                        <a:gd name="T12" fmla="*/ 306 w 328"/>
                        <a:gd name="T13" fmla="*/ 76 h 385"/>
                        <a:gd name="T14" fmla="*/ 318 w 328"/>
                        <a:gd name="T15" fmla="*/ 108 h 385"/>
                        <a:gd name="T16" fmla="*/ 325 w 328"/>
                        <a:gd name="T17" fmla="*/ 146 h 385"/>
                        <a:gd name="T18" fmla="*/ 328 w 328"/>
                        <a:gd name="T19" fmla="*/ 191 h 385"/>
                        <a:gd name="T20" fmla="*/ 323 w 328"/>
                        <a:gd name="T21" fmla="*/ 235 h 385"/>
                        <a:gd name="T22" fmla="*/ 311 w 328"/>
                        <a:gd name="T23" fmla="*/ 276 h 385"/>
                        <a:gd name="T24" fmla="*/ 293 w 328"/>
                        <a:gd name="T25" fmla="*/ 312 h 385"/>
                        <a:gd name="T26" fmla="*/ 267 w 328"/>
                        <a:gd name="T27" fmla="*/ 342 h 385"/>
                        <a:gd name="T28" fmla="*/ 237 w 328"/>
                        <a:gd name="T29" fmla="*/ 364 h 385"/>
                        <a:gd name="T30" fmla="*/ 201 w 328"/>
                        <a:gd name="T31" fmla="*/ 379 h 385"/>
                        <a:gd name="T32" fmla="*/ 164 w 328"/>
                        <a:gd name="T33" fmla="*/ 385 h 385"/>
                        <a:gd name="T34" fmla="*/ 127 w 328"/>
                        <a:gd name="T35" fmla="*/ 379 h 385"/>
                        <a:gd name="T36" fmla="*/ 91 w 328"/>
                        <a:gd name="T37" fmla="*/ 364 h 385"/>
                        <a:gd name="T38" fmla="*/ 61 w 328"/>
                        <a:gd name="T39" fmla="*/ 342 h 385"/>
                        <a:gd name="T40" fmla="*/ 35 w 328"/>
                        <a:gd name="T41" fmla="*/ 312 h 385"/>
                        <a:gd name="T42" fmla="*/ 17 w 328"/>
                        <a:gd name="T43" fmla="*/ 276 h 385"/>
                        <a:gd name="T44" fmla="*/ 5 w 328"/>
                        <a:gd name="T45" fmla="*/ 235 h 385"/>
                        <a:gd name="T46" fmla="*/ 0 w 328"/>
                        <a:gd name="T47" fmla="*/ 191 h 385"/>
                        <a:gd name="T48" fmla="*/ 3 w 328"/>
                        <a:gd name="T49" fmla="*/ 146 h 385"/>
                        <a:gd name="T50" fmla="*/ 10 w 328"/>
                        <a:gd name="T51" fmla="*/ 108 h 385"/>
                        <a:gd name="T52" fmla="*/ 22 w 328"/>
                        <a:gd name="T53" fmla="*/ 76 h 385"/>
                        <a:gd name="T54" fmla="*/ 39 w 328"/>
                        <a:gd name="T55" fmla="*/ 51 h 385"/>
                        <a:gd name="T56" fmla="*/ 59 w 328"/>
                        <a:gd name="T57" fmla="*/ 32 h 385"/>
                        <a:gd name="T58" fmla="*/ 81 w 328"/>
                        <a:gd name="T59" fmla="*/ 17 h 385"/>
                        <a:gd name="T60" fmla="*/ 106 w 328"/>
                        <a:gd name="T61" fmla="*/ 7 h 385"/>
                        <a:gd name="T62" fmla="*/ 135 w 328"/>
                        <a:gd name="T63" fmla="*/ 2 h 385"/>
                        <a:gd name="T64" fmla="*/ 164 w 328"/>
                        <a:gd name="T6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385">
                          <a:moveTo>
                            <a:pt x="164" y="0"/>
                          </a:moveTo>
                          <a:lnTo>
                            <a:pt x="193" y="2"/>
                          </a:lnTo>
                          <a:lnTo>
                            <a:pt x="222" y="7"/>
                          </a:lnTo>
                          <a:lnTo>
                            <a:pt x="247" y="17"/>
                          </a:lnTo>
                          <a:lnTo>
                            <a:pt x="269" y="32"/>
                          </a:lnTo>
                          <a:lnTo>
                            <a:pt x="289" y="51"/>
                          </a:lnTo>
                          <a:lnTo>
                            <a:pt x="306" y="76"/>
                          </a:lnTo>
                          <a:lnTo>
                            <a:pt x="318" y="108"/>
                          </a:lnTo>
                          <a:lnTo>
                            <a:pt x="325" y="146"/>
                          </a:lnTo>
                          <a:lnTo>
                            <a:pt x="328" y="191"/>
                          </a:lnTo>
                          <a:lnTo>
                            <a:pt x="323" y="235"/>
                          </a:lnTo>
                          <a:lnTo>
                            <a:pt x="311" y="276"/>
                          </a:lnTo>
                          <a:lnTo>
                            <a:pt x="293" y="312"/>
                          </a:lnTo>
                          <a:lnTo>
                            <a:pt x="267" y="342"/>
                          </a:lnTo>
                          <a:lnTo>
                            <a:pt x="237" y="364"/>
                          </a:lnTo>
                          <a:lnTo>
                            <a:pt x="201" y="379"/>
                          </a:lnTo>
                          <a:lnTo>
                            <a:pt x="164" y="385"/>
                          </a:lnTo>
                          <a:lnTo>
                            <a:pt x="127" y="379"/>
                          </a:lnTo>
                          <a:lnTo>
                            <a:pt x="91" y="364"/>
                          </a:lnTo>
                          <a:lnTo>
                            <a:pt x="61" y="342"/>
                          </a:lnTo>
                          <a:lnTo>
                            <a:pt x="35" y="312"/>
                          </a:lnTo>
                          <a:lnTo>
                            <a:pt x="17" y="276"/>
                          </a:lnTo>
                          <a:lnTo>
                            <a:pt x="5" y="235"/>
                          </a:lnTo>
                          <a:lnTo>
                            <a:pt x="0" y="191"/>
                          </a:lnTo>
                          <a:lnTo>
                            <a:pt x="3" y="146"/>
                          </a:lnTo>
                          <a:lnTo>
                            <a:pt x="10" y="108"/>
                          </a:lnTo>
                          <a:lnTo>
                            <a:pt x="22" y="76"/>
                          </a:lnTo>
                          <a:lnTo>
                            <a:pt x="39" y="51"/>
                          </a:lnTo>
                          <a:lnTo>
                            <a:pt x="59" y="32"/>
                          </a:lnTo>
                          <a:lnTo>
                            <a:pt x="81" y="17"/>
                          </a:lnTo>
                          <a:lnTo>
                            <a:pt x="106" y="7"/>
                          </a:lnTo>
                          <a:lnTo>
                            <a:pt x="135" y="2"/>
                          </a:lnTo>
                          <a:lnTo>
                            <a:pt x="164"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sp>
                  <p:nvSpPr>
                    <p:cNvPr id="217" name="Freeform 25">
                      <a:extLst>
                        <a:ext uri="{FF2B5EF4-FFF2-40B4-BE49-F238E27FC236}">
                          <a16:creationId xmlns:a16="http://schemas.microsoft.com/office/drawing/2014/main" id="{F75D180E-93C6-AD46-A5D7-BD3581FCBDFE}"/>
                        </a:ext>
                      </a:extLst>
                    </p:cNvPr>
                    <p:cNvSpPr>
                      <a:spLocks/>
                    </p:cNvSpPr>
                    <p:nvPr/>
                  </p:nvSpPr>
                  <p:spPr bwMode="auto">
                    <a:xfrm>
                      <a:off x="1065213" y="5807075"/>
                      <a:ext cx="1162050" cy="527050"/>
                    </a:xfrm>
                    <a:custGeom>
                      <a:avLst/>
                      <a:gdLst>
                        <a:gd name="T0" fmla="*/ 237 w 732"/>
                        <a:gd name="T1" fmla="*/ 0 h 332"/>
                        <a:gd name="T2" fmla="*/ 239 w 732"/>
                        <a:gd name="T3" fmla="*/ 0 h 332"/>
                        <a:gd name="T4" fmla="*/ 242 w 732"/>
                        <a:gd name="T5" fmla="*/ 2 h 332"/>
                        <a:gd name="T6" fmla="*/ 281 w 732"/>
                        <a:gd name="T7" fmla="*/ 24 h 332"/>
                        <a:gd name="T8" fmla="*/ 322 w 732"/>
                        <a:gd name="T9" fmla="*/ 39 h 332"/>
                        <a:gd name="T10" fmla="*/ 366 w 732"/>
                        <a:gd name="T11" fmla="*/ 42 h 332"/>
                        <a:gd name="T12" fmla="*/ 410 w 732"/>
                        <a:gd name="T13" fmla="*/ 39 h 332"/>
                        <a:gd name="T14" fmla="*/ 451 w 732"/>
                        <a:gd name="T15" fmla="*/ 24 h 332"/>
                        <a:gd name="T16" fmla="*/ 490 w 732"/>
                        <a:gd name="T17" fmla="*/ 2 h 332"/>
                        <a:gd name="T18" fmla="*/ 493 w 732"/>
                        <a:gd name="T19" fmla="*/ 0 h 332"/>
                        <a:gd name="T20" fmla="*/ 495 w 732"/>
                        <a:gd name="T21" fmla="*/ 0 h 332"/>
                        <a:gd name="T22" fmla="*/ 498 w 732"/>
                        <a:gd name="T23" fmla="*/ 0 h 332"/>
                        <a:gd name="T24" fmla="*/ 627 w 732"/>
                        <a:gd name="T25" fmla="*/ 68 h 332"/>
                        <a:gd name="T26" fmla="*/ 634 w 732"/>
                        <a:gd name="T27" fmla="*/ 73 h 332"/>
                        <a:gd name="T28" fmla="*/ 641 w 732"/>
                        <a:gd name="T29" fmla="*/ 80 h 332"/>
                        <a:gd name="T30" fmla="*/ 646 w 732"/>
                        <a:gd name="T31" fmla="*/ 86 h 332"/>
                        <a:gd name="T32" fmla="*/ 729 w 732"/>
                        <a:gd name="T33" fmla="*/ 273 h 332"/>
                        <a:gd name="T34" fmla="*/ 732 w 732"/>
                        <a:gd name="T35" fmla="*/ 286 h 332"/>
                        <a:gd name="T36" fmla="*/ 730 w 732"/>
                        <a:gd name="T37" fmla="*/ 300 h 332"/>
                        <a:gd name="T38" fmla="*/ 725 w 732"/>
                        <a:gd name="T39" fmla="*/ 313 h 332"/>
                        <a:gd name="T40" fmla="*/ 717 w 732"/>
                        <a:gd name="T41" fmla="*/ 324 h 332"/>
                        <a:gd name="T42" fmla="*/ 705 w 732"/>
                        <a:gd name="T43" fmla="*/ 329 h 332"/>
                        <a:gd name="T44" fmla="*/ 691 w 732"/>
                        <a:gd name="T45" fmla="*/ 332 h 332"/>
                        <a:gd name="T46" fmla="*/ 41 w 732"/>
                        <a:gd name="T47" fmla="*/ 332 h 332"/>
                        <a:gd name="T48" fmla="*/ 27 w 732"/>
                        <a:gd name="T49" fmla="*/ 329 h 332"/>
                        <a:gd name="T50" fmla="*/ 15 w 732"/>
                        <a:gd name="T51" fmla="*/ 324 h 332"/>
                        <a:gd name="T52" fmla="*/ 7 w 732"/>
                        <a:gd name="T53" fmla="*/ 313 h 332"/>
                        <a:gd name="T54" fmla="*/ 2 w 732"/>
                        <a:gd name="T55" fmla="*/ 300 h 332"/>
                        <a:gd name="T56" fmla="*/ 0 w 732"/>
                        <a:gd name="T57" fmla="*/ 286 h 332"/>
                        <a:gd name="T58" fmla="*/ 3 w 732"/>
                        <a:gd name="T59" fmla="*/ 273 h 332"/>
                        <a:gd name="T60" fmla="*/ 86 w 732"/>
                        <a:gd name="T61" fmla="*/ 86 h 332"/>
                        <a:gd name="T62" fmla="*/ 92 w 732"/>
                        <a:gd name="T63" fmla="*/ 80 h 332"/>
                        <a:gd name="T64" fmla="*/ 97 w 732"/>
                        <a:gd name="T65" fmla="*/ 73 h 332"/>
                        <a:gd name="T66" fmla="*/ 105 w 732"/>
                        <a:gd name="T67" fmla="*/ 68 h 332"/>
                        <a:gd name="T68" fmla="*/ 234 w 732"/>
                        <a:gd name="T69" fmla="*/ 0 h 332"/>
                        <a:gd name="T70" fmla="*/ 237 w 732"/>
                        <a:gd name="T7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2" h="332">
                          <a:moveTo>
                            <a:pt x="237" y="0"/>
                          </a:moveTo>
                          <a:lnTo>
                            <a:pt x="239" y="0"/>
                          </a:lnTo>
                          <a:lnTo>
                            <a:pt x="242" y="2"/>
                          </a:lnTo>
                          <a:lnTo>
                            <a:pt x="281" y="24"/>
                          </a:lnTo>
                          <a:lnTo>
                            <a:pt x="322" y="39"/>
                          </a:lnTo>
                          <a:lnTo>
                            <a:pt x="366" y="42"/>
                          </a:lnTo>
                          <a:lnTo>
                            <a:pt x="410" y="39"/>
                          </a:lnTo>
                          <a:lnTo>
                            <a:pt x="451" y="24"/>
                          </a:lnTo>
                          <a:lnTo>
                            <a:pt x="490" y="2"/>
                          </a:lnTo>
                          <a:lnTo>
                            <a:pt x="493" y="0"/>
                          </a:lnTo>
                          <a:lnTo>
                            <a:pt x="495" y="0"/>
                          </a:lnTo>
                          <a:lnTo>
                            <a:pt x="498" y="0"/>
                          </a:lnTo>
                          <a:lnTo>
                            <a:pt x="627" y="68"/>
                          </a:lnTo>
                          <a:lnTo>
                            <a:pt x="634" y="73"/>
                          </a:lnTo>
                          <a:lnTo>
                            <a:pt x="641" y="80"/>
                          </a:lnTo>
                          <a:lnTo>
                            <a:pt x="646" y="86"/>
                          </a:lnTo>
                          <a:lnTo>
                            <a:pt x="729" y="273"/>
                          </a:lnTo>
                          <a:lnTo>
                            <a:pt x="732" y="286"/>
                          </a:lnTo>
                          <a:lnTo>
                            <a:pt x="730" y="300"/>
                          </a:lnTo>
                          <a:lnTo>
                            <a:pt x="725" y="313"/>
                          </a:lnTo>
                          <a:lnTo>
                            <a:pt x="717" y="324"/>
                          </a:lnTo>
                          <a:lnTo>
                            <a:pt x="705" y="329"/>
                          </a:lnTo>
                          <a:lnTo>
                            <a:pt x="691" y="332"/>
                          </a:lnTo>
                          <a:lnTo>
                            <a:pt x="41" y="332"/>
                          </a:lnTo>
                          <a:lnTo>
                            <a:pt x="27" y="329"/>
                          </a:lnTo>
                          <a:lnTo>
                            <a:pt x="15" y="324"/>
                          </a:lnTo>
                          <a:lnTo>
                            <a:pt x="7" y="313"/>
                          </a:lnTo>
                          <a:lnTo>
                            <a:pt x="2" y="300"/>
                          </a:lnTo>
                          <a:lnTo>
                            <a:pt x="0" y="286"/>
                          </a:lnTo>
                          <a:lnTo>
                            <a:pt x="3" y="273"/>
                          </a:lnTo>
                          <a:lnTo>
                            <a:pt x="86" y="86"/>
                          </a:lnTo>
                          <a:lnTo>
                            <a:pt x="92" y="80"/>
                          </a:lnTo>
                          <a:lnTo>
                            <a:pt x="97" y="73"/>
                          </a:lnTo>
                          <a:lnTo>
                            <a:pt x="105" y="68"/>
                          </a:lnTo>
                          <a:lnTo>
                            <a:pt x="234" y="0"/>
                          </a:lnTo>
                          <a:lnTo>
                            <a:pt x="237" y="0"/>
                          </a:lnTo>
                          <a:close/>
                        </a:path>
                      </a:pathLst>
                    </a:custGeom>
                    <a:grpFill/>
                    <a:ln w="0">
                      <a:noFill/>
                      <a:prstDash val="solid"/>
                      <a:round/>
                      <a:headEnd/>
                      <a:tailEnd/>
                    </a:ln>
                  </p:spPr>
                  <p:txBody>
                    <a:bodyPr vert="horz" wrap="square" lIns="91368" tIns="45684" rIns="91368" bIns="4568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srgbClr val="717074"/>
                        </a:solidFill>
                        <a:effectLst/>
                        <a:uLnTx/>
                        <a:uFillTx/>
                        <a:latin typeface="Metropolis"/>
                        <a:ea typeface="+mn-ea"/>
                        <a:cs typeface="+mn-cs"/>
                      </a:endParaRPr>
                    </a:p>
                  </p:txBody>
                </p:sp>
              </p:grpSp>
            </p:grpSp>
          </p:grpSp>
        </p:grpSp>
      </p:grpSp>
      <p:sp>
        <p:nvSpPr>
          <p:cNvPr id="182" name="TextBox 181">
            <a:extLst>
              <a:ext uri="{FF2B5EF4-FFF2-40B4-BE49-F238E27FC236}">
                <a16:creationId xmlns:a16="http://schemas.microsoft.com/office/drawing/2014/main" id="{ECA84718-06A7-E64D-89D5-273C3C2A1FD2}"/>
              </a:ext>
            </a:extLst>
          </p:cNvPr>
          <p:cNvSpPr txBox="1"/>
          <p:nvPr/>
        </p:nvSpPr>
        <p:spPr>
          <a:xfrm>
            <a:off x="4684512" y="3119723"/>
            <a:ext cx="770644" cy="246092"/>
          </a:xfrm>
          <a:prstGeom prst="rect">
            <a:avLst/>
          </a:prstGeom>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tx2">
                    <a:lumMod val="60000"/>
                    <a:lumOff val="40000"/>
                  </a:schemeClr>
                </a:solidFill>
                <a:effectLst/>
                <a:uLnTx/>
                <a:uFillTx/>
                <a:latin typeface="Metropolis"/>
                <a:ea typeface="+mn-ea"/>
                <a:cs typeface="+mn-cs"/>
              </a:rPr>
              <a:t>Internet</a:t>
            </a:r>
          </a:p>
        </p:txBody>
      </p:sp>
      <p:sp>
        <p:nvSpPr>
          <p:cNvPr id="183" name="Subtitle 16">
            <a:extLst>
              <a:ext uri="{FF2B5EF4-FFF2-40B4-BE49-F238E27FC236}">
                <a16:creationId xmlns:a16="http://schemas.microsoft.com/office/drawing/2014/main" id="{EC63A815-E74F-D843-BEAC-17E1EC143FD1}"/>
              </a:ext>
            </a:extLst>
          </p:cNvPr>
          <p:cNvSpPr txBox="1">
            <a:spLocks/>
          </p:cNvSpPr>
          <p:nvPr/>
        </p:nvSpPr>
        <p:spPr>
          <a:xfrm>
            <a:off x="592866" y="811830"/>
            <a:ext cx="10962687" cy="24774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Clr>
                <a:schemeClr val="tx1">
                  <a:lumMod val="60000"/>
                  <a:lumOff val="40000"/>
                </a:schemeClr>
              </a:buClr>
              <a:buSzPct val="90000"/>
              <a:buFont typeface="Arial" panose="020B0604020202020204" pitchFamily="34" charset="0"/>
              <a:buNone/>
              <a:defRPr sz="2000" kern="1200">
                <a:solidFill>
                  <a:schemeClr val="tx2"/>
                </a:solidFill>
                <a:latin typeface="+mn-lt"/>
                <a:ea typeface="+mn-ea"/>
                <a:cs typeface="+mn-cs"/>
              </a:defRPr>
            </a:lvl1pPr>
            <a:lvl2pPr marL="457200" indent="0" algn="ctr" defTabSz="914400" rtl="0" eaLnBrk="1" latinLnBrk="0" hangingPunct="1">
              <a:lnSpc>
                <a:spcPct val="100000"/>
              </a:lnSpc>
              <a:spcBef>
                <a:spcPts val="1200"/>
              </a:spcBef>
              <a:buClr>
                <a:schemeClr val="tx1"/>
              </a:buClr>
              <a:buSzPct val="9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1200"/>
              </a:spcBef>
              <a:buClr>
                <a:schemeClr val="tx1"/>
              </a:buClr>
              <a:buSzPct val="9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1200"/>
              </a:spcBef>
              <a:buClr>
                <a:schemeClr val="tx1"/>
              </a:buClr>
              <a:buSzPct val="90000"/>
              <a:buFont typeface="Camphor Std" panose="020B0504030404020204" pitchFamily="34" charset="0"/>
              <a:buNone/>
              <a:tabLst/>
              <a:defRPr sz="1600" kern="1200">
                <a:solidFill>
                  <a:schemeClr val="tx2"/>
                </a:solidFill>
                <a:latin typeface="+mn-lt"/>
                <a:ea typeface="+mn-ea"/>
                <a:cs typeface="+mn-cs"/>
              </a:defRPr>
            </a:lvl5pPr>
            <a:lvl6pPr marL="2286000" indent="0" algn="ctr" defTabSz="914400" rtl="0" eaLnBrk="1" latinLnBrk="0" hangingPunct="1">
              <a:lnSpc>
                <a:spcPct val="100000"/>
              </a:lnSpc>
              <a:spcBef>
                <a:spcPts val="1200"/>
              </a:spcBef>
              <a:buClr>
                <a:schemeClr val="tx1"/>
              </a:buClr>
              <a:buSzPct val="90000"/>
              <a:buFont typeface="Arial" panose="020B0604020202020204" pitchFamily="34" charset="0"/>
              <a:buNone/>
              <a:tabLst/>
              <a:defRPr sz="1600" kern="1200">
                <a:solidFill>
                  <a:schemeClr val="tx2"/>
                </a:solidFill>
                <a:latin typeface="+mn-lt"/>
                <a:ea typeface="+mn-ea"/>
                <a:cs typeface="+mn-cs"/>
              </a:defRPr>
            </a:lvl6pPr>
            <a:lvl7pPr marL="2743200" indent="0" algn="ctr" defTabSz="914400" rtl="0" eaLnBrk="1" latinLnBrk="0" hangingPunct="1">
              <a:lnSpc>
                <a:spcPct val="100000"/>
              </a:lnSpc>
              <a:spcBef>
                <a:spcPts val="1200"/>
              </a:spcBef>
              <a:buClr>
                <a:schemeClr val="tx1"/>
              </a:buClr>
              <a:buSzPct val="90000"/>
              <a:buFont typeface="System Font Regular"/>
              <a:buNone/>
              <a:tabLst/>
              <a:defRPr sz="1600" kern="1200">
                <a:solidFill>
                  <a:schemeClr val="tx2"/>
                </a:solidFill>
                <a:latin typeface="+mn-lt"/>
                <a:ea typeface="+mn-ea"/>
                <a:cs typeface="+mn-cs"/>
              </a:defRPr>
            </a:lvl7pPr>
            <a:lvl8pPr marL="3200400" indent="0" algn="ctr" defTabSz="914400" rtl="0" eaLnBrk="1" latinLnBrk="0" hangingPunct="1">
              <a:lnSpc>
                <a:spcPct val="100000"/>
              </a:lnSpc>
              <a:spcBef>
                <a:spcPts val="1200"/>
              </a:spcBef>
              <a:buClr>
                <a:schemeClr val="tx1"/>
              </a:buClr>
              <a:buSzPct val="90000"/>
              <a:buFont typeface="Arial" panose="020B0604020202020204" pitchFamily="34" charset="0"/>
              <a:buNone/>
              <a:tabLst/>
              <a:defRPr sz="1600" kern="1200">
                <a:solidFill>
                  <a:schemeClr val="tx2"/>
                </a:solidFill>
                <a:latin typeface="+mn-lt"/>
                <a:ea typeface="+mn-ea"/>
                <a:cs typeface="+mn-cs"/>
              </a:defRPr>
            </a:lvl8pPr>
            <a:lvl9pPr marL="3657600" indent="0" algn="ctr" defTabSz="914400" rtl="0" eaLnBrk="1" latinLnBrk="0" hangingPunct="1">
              <a:lnSpc>
                <a:spcPct val="100000"/>
              </a:lnSpc>
              <a:spcBef>
                <a:spcPts val="1200"/>
              </a:spcBef>
              <a:buClr>
                <a:schemeClr val="tx1"/>
              </a:buClr>
              <a:buSzPct val="90000"/>
              <a:buFont typeface="System Font Regular"/>
              <a:buNone/>
              <a:tabLst/>
              <a:defRPr sz="1600" kern="1200">
                <a:solidFill>
                  <a:schemeClr val="tx2"/>
                </a:solidFill>
                <a:latin typeface="+mn-lt"/>
                <a:ea typeface="+mn-ea"/>
                <a:cs typeface="+mn-cs"/>
              </a:defRPr>
            </a:lvl9pPr>
          </a:lstStyle>
          <a:p>
            <a:r>
              <a:rPr lang="en-US"/>
              <a:t>Data center-centric approach is inefficient and complex</a:t>
            </a:r>
          </a:p>
        </p:txBody>
      </p:sp>
      <p:grpSp>
        <p:nvGrpSpPr>
          <p:cNvPr id="34" name="Group 33">
            <a:extLst>
              <a:ext uri="{FF2B5EF4-FFF2-40B4-BE49-F238E27FC236}">
                <a16:creationId xmlns:a16="http://schemas.microsoft.com/office/drawing/2014/main" id="{0950432F-61D8-CC42-6D4F-9B71778D3936}"/>
              </a:ext>
            </a:extLst>
          </p:cNvPr>
          <p:cNvGrpSpPr/>
          <p:nvPr/>
        </p:nvGrpSpPr>
        <p:grpSpPr>
          <a:xfrm>
            <a:off x="4239113" y="1421046"/>
            <a:ext cx="1710535" cy="913686"/>
            <a:chOff x="4239113" y="1421046"/>
            <a:chExt cx="1710535" cy="913686"/>
          </a:xfrm>
        </p:grpSpPr>
        <p:sp>
          <p:nvSpPr>
            <p:cNvPr id="18" name="Picture Placeholder 74" descr="Public Cloud&#10;">
              <a:extLst>
                <a:ext uri="{FF2B5EF4-FFF2-40B4-BE49-F238E27FC236}">
                  <a16:creationId xmlns:a16="http://schemas.microsoft.com/office/drawing/2014/main" id="{5EE159C8-DA6D-8045-ACDD-164AE408351E}"/>
                </a:ext>
              </a:extLst>
            </p:cNvPr>
            <p:cNvSpPr/>
            <p:nvPr/>
          </p:nvSpPr>
          <p:spPr>
            <a:xfrm>
              <a:off x="4239113" y="1421046"/>
              <a:ext cx="1598527" cy="913686"/>
            </a:xfrm>
            <a:custGeom>
              <a:avLst/>
              <a:gdLst>
                <a:gd name="connsiteX0" fmla="*/ 387848 w 600835"/>
                <a:gd name="connsiteY0" fmla="*/ 15875 h 343425"/>
                <a:gd name="connsiteX1" fmla="*/ 390694 w 600835"/>
                <a:gd name="connsiteY1" fmla="*/ 15875 h 343425"/>
                <a:gd name="connsiteX2" fmla="*/ 501754 w 600835"/>
                <a:gd name="connsiteY2" fmla="*/ 130224 h 343425"/>
                <a:gd name="connsiteX3" fmla="*/ 502956 w 600835"/>
                <a:gd name="connsiteY3" fmla="*/ 143252 h 343425"/>
                <a:gd name="connsiteX4" fmla="*/ 515985 w 600835"/>
                <a:gd name="connsiteY4" fmla="*/ 144517 h 343425"/>
                <a:gd name="connsiteX5" fmla="*/ 584986 w 600835"/>
                <a:gd name="connsiteY5" fmla="*/ 237299 h 343425"/>
                <a:gd name="connsiteX6" fmla="*/ 509091 w 600835"/>
                <a:gd name="connsiteY6" fmla="*/ 326476 h 343425"/>
                <a:gd name="connsiteX7" fmla="*/ 496821 w 600835"/>
                <a:gd name="connsiteY7" fmla="*/ 326476 h 343425"/>
                <a:gd name="connsiteX8" fmla="*/ 300442 w 600835"/>
                <a:gd name="connsiteY8" fmla="*/ 327045 h 343425"/>
                <a:gd name="connsiteX9" fmla="*/ 102293 w 600835"/>
                <a:gd name="connsiteY9" fmla="*/ 327678 h 343425"/>
                <a:gd name="connsiteX10" fmla="*/ 92363 w 600835"/>
                <a:gd name="connsiteY10" fmla="*/ 327678 h 343425"/>
                <a:gd name="connsiteX11" fmla="*/ 15835 w 600835"/>
                <a:gd name="connsiteY11" fmla="*/ 249000 h 343425"/>
                <a:gd name="connsiteX12" fmla="*/ 87999 w 600835"/>
                <a:gd name="connsiteY12" fmla="*/ 178038 h 343425"/>
                <a:gd name="connsiteX13" fmla="*/ 89833 w 600835"/>
                <a:gd name="connsiteY13" fmla="*/ 178038 h 343425"/>
                <a:gd name="connsiteX14" fmla="*/ 107668 w 600835"/>
                <a:gd name="connsiteY14" fmla="*/ 180567 h 343425"/>
                <a:gd name="connsiteX15" fmla="*/ 123859 w 600835"/>
                <a:gd name="connsiteY15" fmla="*/ 185058 h 343425"/>
                <a:gd name="connsiteX16" fmla="*/ 127338 w 600835"/>
                <a:gd name="connsiteY16" fmla="*/ 168614 h 343425"/>
                <a:gd name="connsiteX17" fmla="*/ 220057 w 600835"/>
                <a:gd name="connsiteY17" fmla="*/ 92719 h 343425"/>
                <a:gd name="connsiteX18" fmla="*/ 222333 w 600835"/>
                <a:gd name="connsiteY18" fmla="*/ 92719 h 343425"/>
                <a:gd name="connsiteX19" fmla="*/ 260787 w 600835"/>
                <a:gd name="connsiteY19" fmla="*/ 101889 h 343425"/>
                <a:gd name="connsiteX20" fmla="*/ 276219 w 600835"/>
                <a:gd name="connsiteY20" fmla="*/ 109416 h 343425"/>
                <a:gd name="connsiteX21" fmla="*/ 282544 w 600835"/>
                <a:gd name="connsiteY21" fmla="*/ 93414 h 343425"/>
                <a:gd name="connsiteX22" fmla="*/ 387848 w 600835"/>
                <a:gd name="connsiteY22" fmla="*/ 15875 h 343425"/>
                <a:gd name="connsiteX23" fmla="*/ 387848 w 600835"/>
                <a:gd name="connsiteY23" fmla="*/ 63 h 343425"/>
                <a:gd name="connsiteX24" fmla="*/ 267681 w 600835"/>
                <a:gd name="connsiteY24" fmla="*/ 87785 h 343425"/>
                <a:gd name="connsiteX25" fmla="*/ 222776 w 600835"/>
                <a:gd name="connsiteY25" fmla="*/ 77034 h 343425"/>
                <a:gd name="connsiteX26" fmla="*/ 220057 w 600835"/>
                <a:gd name="connsiteY26" fmla="*/ 77034 h 343425"/>
                <a:gd name="connsiteX27" fmla="*/ 111906 w 600835"/>
                <a:gd name="connsiteY27" fmla="*/ 165578 h 343425"/>
                <a:gd name="connsiteX28" fmla="*/ 90149 w 600835"/>
                <a:gd name="connsiteY28" fmla="*/ 162479 h 343425"/>
                <a:gd name="connsiteX29" fmla="*/ 87999 w 600835"/>
                <a:gd name="connsiteY29" fmla="*/ 162479 h 343425"/>
                <a:gd name="connsiteX30" fmla="*/ 24 w 600835"/>
                <a:gd name="connsiteY30" fmla="*/ 248557 h 343425"/>
                <a:gd name="connsiteX31" fmla="*/ 91983 w 600835"/>
                <a:gd name="connsiteY31" fmla="*/ 343426 h 343425"/>
                <a:gd name="connsiteX32" fmla="*/ 102293 w 600835"/>
                <a:gd name="connsiteY32" fmla="*/ 343426 h 343425"/>
                <a:gd name="connsiteX33" fmla="*/ 496821 w 600835"/>
                <a:gd name="connsiteY33" fmla="*/ 342224 h 343425"/>
                <a:gd name="connsiteX34" fmla="*/ 509091 w 600835"/>
                <a:gd name="connsiteY34" fmla="*/ 342224 h 343425"/>
                <a:gd name="connsiteX35" fmla="*/ 600798 w 600835"/>
                <a:gd name="connsiteY35" fmla="*/ 237552 h 343425"/>
                <a:gd name="connsiteX36" fmla="*/ 517503 w 600835"/>
                <a:gd name="connsiteY36" fmla="*/ 128706 h 343425"/>
                <a:gd name="connsiteX37" fmla="*/ 391011 w 600835"/>
                <a:gd name="connsiteY37" fmla="*/ 0 h 3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835" h="343425">
                  <a:moveTo>
                    <a:pt x="387848" y="15875"/>
                  </a:moveTo>
                  <a:lnTo>
                    <a:pt x="390694" y="15875"/>
                  </a:lnTo>
                  <a:cubicBezTo>
                    <a:pt x="448185" y="17266"/>
                    <a:pt x="495936" y="66472"/>
                    <a:pt x="501754" y="130224"/>
                  </a:cubicBezTo>
                  <a:lnTo>
                    <a:pt x="502956" y="143252"/>
                  </a:lnTo>
                  <a:lnTo>
                    <a:pt x="515985" y="144517"/>
                  </a:lnTo>
                  <a:cubicBezTo>
                    <a:pt x="555893" y="148312"/>
                    <a:pt x="586188" y="188789"/>
                    <a:pt x="584986" y="237299"/>
                  </a:cubicBezTo>
                  <a:cubicBezTo>
                    <a:pt x="583784" y="285809"/>
                    <a:pt x="549821" y="326476"/>
                    <a:pt x="509091" y="326476"/>
                  </a:cubicBezTo>
                  <a:lnTo>
                    <a:pt x="496821" y="326476"/>
                  </a:lnTo>
                  <a:cubicBezTo>
                    <a:pt x="467918" y="326476"/>
                    <a:pt x="382978" y="326476"/>
                    <a:pt x="300442" y="327045"/>
                  </a:cubicBezTo>
                  <a:cubicBezTo>
                    <a:pt x="217906" y="327614"/>
                    <a:pt x="131639" y="327678"/>
                    <a:pt x="102293" y="327678"/>
                  </a:cubicBezTo>
                  <a:lnTo>
                    <a:pt x="92363" y="327678"/>
                  </a:lnTo>
                  <a:cubicBezTo>
                    <a:pt x="52075" y="326602"/>
                    <a:pt x="14887" y="288339"/>
                    <a:pt x="15835" y="249000"/>
                  </a:cubicBezTo>
                  <a:cubicBezTo>
                    <a:pt x="16823" y="209758"/>
                    <a:pt x="48746" y="178366"/>
                    <a:pt x="87999" y="178038"/>
                  </a:cubicBezTo>
                  <a:lnTo>
                    <a:pt x="89833" y="178038"/>
                  </a:lnTo>
                  <a:cubicBezTo>
                    <a:pt x="95862" y="178115"/>
                    <a:pt x="101856" y="178966"/>
                    <a:pt x="107668" y="180567"/>
                  </a:cubicBezTo>
                  <a:lnTo>
                    <a:pt x="123859" y="185058"/>
                  </a:lnTo>
                  <a:lnTo>
                    <a:pt x="127338" y="168614"/>
                  </a:lnTo>
                  <a:cubicBezTo>
                    <a:pt x="136664" y="124728"/>
                    <a:pt x="175194" y="93190"/>
                    <a:pt x="220057" y="92719"/>
                  </a:cubicBezTo>
                  <a:lnTo>
                    <a:pt x="222333" y="92719"/>
                  </a:lnTo>
                  <a:cubicBezTo>
                    <a:pt x="235658" y="93005"/>
                    <a:pt x="248768" y="96131"/>
                    <a:pt x="260787" y="101889"/>
                  </a:cubicBezTo>
                  <a:lnTo>
                    <a:pt x="276219" y="109416"/>
                  </a:lnTo>
                  <a:lnTo>
                    <a:pt x="282544" y="93414"/>
                  </a:lnTo>
                  <a:cubicBezTo>
                    <a:pt x="300695" y="46359"/>
                    <a:pt x="341995" y="15875"/>
                    <a:pt x="387848" y="15875"/>
                  </a:cubicBezTo>
                  <a:moveTo>
                    <a:pt x="387848" y="63"/>
                  </a:moveTo>
                  <a:cubicBezTo>
                    <a:pt x="334152" y="63"/>
                    <a:pt x="287667" y="36177"/>
                    <a:pt x="267681" y="87785"/>
                  </a:cubicBezTo>
                  <a:cubicBezTo>
                    <a:pt x="253654" y="81031"/>
                    <a:pt x="238341" y="77365"/>
                    <a:pt x="222776" y="77034"/>
                  </a:cubicBezTo>
                  <a:lnTo>
                    <a:pt x="220057" y="77034"/>
                  </a:lnTo>
                  <a:cubicBezTo>
                    <a:pt x="167607" y="77270"/>
                    <a:pt x="122491" y="114208"/>
                    <a:pt x="111906" y="165578"/>
                  </a:cubicBezTo>
                  <a:cubicBezTo>
                    <a:pt x="104812" y="163637"/>
                    <a:pt x="97503" y="162596"/>
                    <a:pt x="90149" y="162479"/>
                  </a:cubicBezTo>
                  <a:lnTo>
                    <a:pt x="87999" y="162479"/>
                  </a:lnTo>
                  <a:cubicBezTo>
                    <a:pt x="40266" y="162767"/>
                    <a:pt x="1353" y="200841"/>
                    <a:pt x="24" y="248557"/>
                  </a:cubicBezTo>
                  <a:cubicBezTo>
                    <a:pt x="-1178" y="297446"/>
                    <a:pt x="43347" y="342098"/>
                    <a:pt x="91983" y="343426"/>
                  </a:cubicBezTo>
                  <a:lnTo>
                    <a:pt x="102293" y="343426"/>
                  </a:lnTo>
                  <a:cubicBezTo>
                    <a:pt x="160858" y="343426"/>
                    <a:pt x="438951" y="342224"/>
                    <a:pt x="496821" y="342224"/>
                  </a:cubicBezTo>
                  <a:lnTo>
                    <a:pt x="509091" y="342224"/>
                  </a:lnTo>
                  <a:cubicBezTo>
                    <a:pt x="558486" y="342224"/>
                    <a:pt x="599469" y="295612"/>
                    <a:pt x="600798" y="237552"/>
                  </a:cubicBezTo>
                  <a:cubicBezTo>
                    <a:pt x="602189" y="180631"/>
                    <a:pt x="565253" y="133259"/>
                    <a:pt x="517503" y="128706"/>
                  </a:cubicBezTo>
                  <a:cubicBezTo>
                    <a:pt x="511178" y="57680"/>
                    <a:pt x="457545" y="1581"/>
                    <a:pt x="391011" y="0"/>
                  </a:cubicBezTo>
                  <a:close/>
                </a:path>
              </a:pathLst>
            </a:custGeom>
            <a:solidFill>
              <a:schemeClr val="tx1">
                <a:lumMod val="60000"/>
                <a:lumOff val="40000"/>
              </a:schemeClr>
            </a:solidFill>
            <a:ln w="6271" cap="flat">
              <a:noFill/>
              <a:prstDash val="solid"/>
              <a:miter/>
            </a:ln>
          </p:spPr>
          <p:txBody>
            <a:bodyPr rtlCol="0" anchor="ctr"/>
            <a:lstStyle/>
            <a:p>
              <a:endParaRPr lang="en-US" sz="1797"/>
            </a:p>
          </p:txBody>
        </p:sp>
        <p:sp>
          <p:nvSpPr>
            <p:cNvPr id="22" name="Freeform 78">
              <a:extLst>
                <a:ext uri="{FF2B5EF4-FFF2-40B4-BE49-F238E27FC236}">
                  <a16:creationId xmlns:a16="http://schemas.microsoft.com/office/drawing/2014/main" id="{347DB238-FD43-714F-BB7B-8504187392D7}"/>
                </a:ext>
              </a:extLst>
            </p:cNvPr>
            <p:cNvSpPr>
              <a:spLocks/>
            </p:cNvSpPr>
            <p:nvPr/>
          </p:nvSpPr>
          <p:spPr bwMode="auto">
            <a:xfrm>
              <a:off x="4285481" y="1459010"/>
              <a:ext cx="1526356" cy="829463"/>
            </a:xfrm>
            <a:custGeom>
              <a:avLst/>
              <a:gdLst>
                <a:gd name="T0" fmla="*/ 322 w 368"/>
                <a:gd name="T1" fmla="*/ 83 h 201"/>
                <a:gd name="T2" fmla="*/ 314 w 368"/>
                <a:gd name="T3" fmla="*/ 82 h 201"/>
                <a:gd name="T4" fmla="*/ 313 w 368"/>
                <a:gd name="T5" fmla="*/ 74 h 201"/>
                <a:gd name="T6" fmla="*/ 242 w 368"/>
                <a:gd name="T7" fmla="*/ 0 h 201"/>
                <a:gd name="T8" fmla="*/ 240 w 368"/>
                <a:gd name="T9" fmla="*/ 0 h 201"/>
                <a:gd name="T10" fmla="*/ 172 w 368"/>
                <a:gd name="T11" fmla="*/ 50 h 201"/>
                <a:gd name="T12" fmla="*/ 168 w 368"/>
                <a:gd name="T13" fmla="*/ 61 h 201"/>
                <a:gd name="T14" fmla="*/ 158 w 368"/>
                <a:gd name="T15" fmla="*/ 56 h 201"/>
                <a:gd name="T16" fmla="*/ 133 w 368"/>
                <a:gd name="T17" fmla="*/ 50 h 201"/>
                <a:gd name="T18" fmla="*/ 132 w 368"/>
                <a:gd name="T19" fmla="*/ 50 h 201"/>
                <a:gd name="T20" fmla="*/ 72 w 368"/>
                <a:gd name="T21" fmla="*/ 99 h 201"/>
                <a:gd name="T22" fmla="*/ 70 w 368"/>
                <a:gd name="T23" fmla="*/ 109 h 201"/>
                <a:gd name="T24" fmla="*/ 60 w 368"/>
                <a:gd name="T25" fmla="*/ 106 h 201"/>
                <a:gd name="T26" fmla="*/ 48 w 368"/>
                <a:gd name="T27" fmla="*/ 105 h 201"/>
                <a:gd name="T28" fmla="*/ 47 w 368"/>
                <a:gd name="T29" fmla="*/ 105 h 201"/>
                <a:gd name="T30" fmla="*/ 1 w 368"/>
                <a:gd name="T31" fmla="*/ 150 h 201"/>
                <a:gd name="T32" fmla="*/ 50 w 368"/>
                <a:gd name="T33" fmla="*/ 201 h 201"/>
                <a:gd name="T34" fmla="*/ 56 w 368"/>
                <a:gd name="T35" fmla="*/ 201 h 201"/>
                <a:gd name="T36" fmla="*/ 184 w 368"/>
                <a:gd name="T37" fmla="*/ 201 h 201"/>
                <a:gd name="T38" fmla="*/ 310 w 368"/>
                <a:gd name="T39" fmla="*/ 200 h 201"/>
                <a:gd name="T40" fmla="*/ 317 w 368"/>
                <a:gd name="T41" fmla="*/ 200 h 201"/>
                <a:gd name="T42" fmla="*/ 318 w 368"/>
                <a:gd name="T43" fmla="*/ 200 h 201"/>
                <a:gd name="T44" fmla="*/ 367 w 368"/>
                <a:gd name="T45" fmla="*/ 143 h 201"/>
                <a:gd name="T46" fmla="*/ 322 w 368"/>
                <a:gd name="T47" fmla="*/ 8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8" h="201">
                  <a:moveTo>
                    <a:pt x="322" y="83"/>
                  </a:moveTo>
                  <a:cubicBezTo>
                    <a:pt x="314" y="82"/>
                    <a:pt x="314" y="82"/>
                    <a:pt x="314" y="82"/>
                  </a:cubicBezTo>
                  <a:cubicBezTo>
                    <a:pt x="313" y="74"/>
                    <a:pt x="313" y="74"/>
                    <a:pt x="313" y="74"/>
                  </a:cubicBezTo>
                  <a:cubicBezTo>
                    <a:pt x="310" y="33"/>
                    <a:pt x="279" y="1"/>
                    <a:pt x="242" y="0"/>
                  </a:cubicBezTo>
                  <a:cubicBezTo>
                    <a:pt x="241" y="0"/>
                    <a:pt x="241" y="0"/>
                    <a:pt x="240" y="0"/>
                  </a:cubicBezTo>
                  <a:cubicBezTo>
                    <a:pt x="210" y="0"/>
                    <a:pt x="184" y="20"/>
                    <a:pt x="172" y="50"/>
                  </a:cubicBezTo>
                  <a:cubicBezTo>
                    <a:pt x="168" y="61"/>
                    <a:pt x="168" y="61"/>
                    <a:pt x="168" y="61"/>
                  </a:cubicBezTo>
                  <a:cubicBezTo>
                    <a:pt x="158" y="56"/>
                    <a:pt x="158" y="56"/>
                    <a:pt x="158" y="56"/>
                  </a:cubicBezTo>
                  <a:cubicBezTo>
                    <a:pt x="151" y="52"/>
                    <a:pt x="142" y="50"/>
                    <a:pt x="133" y="50"/>
                  </a:cubicBezTo>
                  <a:cubicBezTo>
                    <a:pt x="133" y="50"/>
                    <a:pt x="132" y="50"/>
                    <a:pt x="132" y="50"/>
                  </a:cubicBezTo>
                  <a:cubicBezTo>
                    <a:pt x="103" y="50"/>
                    <a:pt x="78" y="70"/>
                    <a:pt x="72" y="99"/>
                  </a:cubicBezTo>
                  <a:cubicBezTo>
                    <a:pt x="70" y="109"/>
                    <a:pt x="70" y="109"/>
                    <a:pt x="70" y="109"/>
                  </a:cubicBezTo>
                  <a:cubicBezTo>
                    <a:pt x="60" y="106"/>
                    <a:pt x="60" y="106"/>
                    <a:pt x="60" y="106"/>
                  </a:cubicBezTo>
                  <a:cubicBezTo>
                    <a:pt x="56" y="105"/>
                    <a:pt x="52" y="105"/>
                    <a:pt x="48" y="105"/>
                  </a:cubicBezTo>
                  <a:cubicBezTo>
                    <a:pt x="48" y="105"/>
                    <a:pt x="47" y="105"/>
                    <a:pt x="47" y="105"/>
                  </a:cubicBezTo>
                  <a:cubicBezTo>
                    <a:pt x="22" y="105"/>
                    <a:pt x="1" y="125"/>
                    <a:pt x="1" y="150"/>
                  </a:cubicBezTo>
                  <a:cubicBezTo>
                    <a:pt x="0" y="176"/>
                    <a:pt x="24" y="200"/>
                    <a:pt x="50" y="201"/>
                  </a:cubicBezTo>
                  <a:cubicBezTo>
                    <a:pt x="50" y="201"/>
                    <a:pt x="53" y="201"/>
                    <a:pt x="56" y="201"/>
                  </a:cubicBezTo>
                  <a:cubicBezTo>
                    <a:pt x="75" y="201"/>
                    <a:pt x="130" y="201"/>
                    <a:pt x="184" y="201"/>
                  </a:cubicBezTo>
                  <a:cubicBezTo>
                    <a:pt x="237" y="200"/>
                    <a:pt x="291" y="200"/>
                    <a:pt x="310" y="200"/>
                  </a:cubicBezTo>
                  <a:cubicBezTo>
                    <a:pt x="314" y="200"/>
                    <a:pt x="316" y="200"/>
                    <a:pt x="317" y="200"/>
                  </a:cubicBezTo>
                  <a:cubicBezTo>
                    <a:pt x="317" y="200"/>
                    <a:pt x="318" y="200"/>
                    <a:pt x="318" y="200"/>
                  </a:cubicBezTo>
                  <a:cubicBezTo>
                    <a:pt x="344" y="200"/>
                    <a:pt x="366" y="175"/>
                    <a:pt x="367" y="143"/>
                  </a:cubicBezTo>
                  <a:cubicBezTo>
                    <a:pt x="368" y="112"/>
                    <a:pt x="348" y="86"/>
                    <a:pt x="322" y="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endParaRPr lang="en-US" sz="1796"/>
            </a:p>
          </p:txBody>
        </p:sp>
        <p:sp>
          <p:nvSpPr>
            <p:cNvPr id="23" name="Oval 22">
              <a:extLst>
                <a:ext uri="{FF2B5EF4-FFF2-40B4-BE49-F238E27FC236}">
                  <a16:creationId xmlns:a16="http://schemas.microsoft.com/office/drawing/2014/main" id="{63583295-5A9C-3E4E-B198-2F864D3EFC9E}"/>
                </a:ext>
              </a:extLst>
            </p:cNvPr>
            <p:cNvSpPr/>
            <p:nvPr/>
          </p:nvSpPr>
          <p:spPr>
            <a:xfrm>
              <a:off x="5568765" y="1654405"/>
              <a:ext cx="380883" cy="380884"/>
            </a:xfrm>
            <a:prstGeom prst="ellipse">
              <a:avLst/>
            </a:prstGeom>
            <a:solidFill>
              <a:schemeClr val="bg1"/>
            </a:solidFill>
            <a:ln w="12700">
              <a:solidFill>
                <a:schemeClr val="tx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4" name="TextBox 23">
              <a:extLst>
                <a:ext uri="{FF2B5EF4-FFF2-40B4-BE49-F238E27FC236}">
                  <a16:creationId xmlns:a16="http://schemas.microsoft.com/office/drawing/2014/main" id="{E79137E4-0760-2240-96F0-8520A02A1872}"/>
                </a:ext>
              </a:extLst>
            </p:cNvPr>
            <p:cNvSpPr txBox="1"/>
            <p:nvPr/>
          </p:nvSpPr>
          <p:spPr>
            <a:xfrm>
              <a:off x="5602370" y="1779384"/>
              <a:ext cx="313943" cy="161457"/>
            </a:xfrm>
            <a:prstGeom prst="rect">
              <a:avLst/>
            </a:prstGeom>
          </p:spPr>
          <p:txBody>
            <a:bodyPr wrap="none" lIns="0" tIns="0" rIns="0" bIns="0" rtlCol="0">
              <a:spAutoFit/>
            </a:bodyPr>
            <a:lstStyle/>
            <a:p>
              <a:pPr algn="ctr">
                <a:spcAft>
                  <a:spcPts val="600"/>
                </a:spcAft>
                <a:defRPr/>
              </a:pPr>
              <a:r>
                <a:rPr lang="en-US" sz="1050" b="1">
                  <a:solidFill>
                    <a:srgbClr val="717074"/>
                  </a:solidFill>
                </a:rPr>
                <a:t>SaaS</a:t>
              </a:r>
              <a:endParaRPr lang="en-US" sz="1100" b="1">
                <a:solidFill>
                  <a:srgbClr val="717074"/>
                </a:solidFill>
              </a:endParaRPr>
            </a:p>
          </p:txBody>
        </p:sp>
        <p:pic>
          <p:nvPicPr>
            <p:cNvPr id="218" name="Picture 4" descr="Image result for zoom logo high res">
              <a:extLst>
                <a:ext uri="{FF2B5EF4-FFF2-40B4-BE49-F238E27FC236}">
                  <a16:creationId xmlns:a16="http://schemas.microsoft.com/office/drawing/2014/main" id="{F4F082CA-F0A4-9F91-8B73-1D539C60DA2A}"/>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5241202" y="1958714"/>
              <a:ext cx="334470" cy="291157"/>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 descr="Dell Boomi for Salesforce Health Cloud - Boomi">
              <a:extLst>
                <a:ext uri="{FF2B5EF4-FFF2-40B4-BE49-F238E27FC236}">
                  <a16:creationId xmlns:a16="http://schemas.microsoft.com/office/drawing/2014/main" id="{084770DF-F157-C950-A2C9-3C6229325955}"/>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4616950" y="1664339"/>
              <a:ext cx="934771" cy="4326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5" name="Group 154">
            <a:extLst>
              <a:ext uri="{FF2B5EF4-FFF2-40B4-BE49-F238E27FC236}">
                <a16:creationId xmlns:a16="http://schemas.microsoft.com/office/drawing/2014/main" id="{530B59A4-61E1-2A57-5488-B250CFBA4A25}"/>
              </a:ext>
            </a:extLst>
          </p:cNvPr>
          <p:cNvGrpSpPr/>
          <p:nvPr/>
        </p:nvGrpSpPr>
        <p:grpSpPr>
          <a:xfrm>
            <a:off x="1031934" y="3823098"/>
            <a:ext cx="292617" cy="287947"/>
            <a:chOff x="1031934" y="3823098"/>
            <a:chExt cx="292617" cy="287947"/>
          </a:xfrm>
        </p:grpSpPr>
        <p:sp>
          <p:nvSpPr>
            <p:cNvPr id="197" name="Oval 196">
              <a:extLst>
                <a:ext uri="{FF2B5EF4-FFF2-40B4-BE49-F238E27FC236}">
                  <a16:creationId xmlns:a16="http://schemas.microsoft.com/office/drawing/2014/main" id="{9D58B927-DFAC-84EE-BFD5-BA5F4AF5BECF}"/>
                </a:ext>
              </a:extLst>
            </p:cNvPr>
            <p:cNvSpPr/>
            <p:nvPr/>
          </p:nvSpPr>
          <p:spPr>
            <a:xfrm>
              <a:off x="1031934" y="3823098"/>
              <a:ext cx="292617" cy="287947"/>
            </a:xfrm>
            <a:prstGeom prst="ellipse">
              <a:avLst/>
            </a:prstGeom>
            <a:solidFill>
              <a:schemeClr val="tx1"/>
            </a:solidFill>
            <a:ln>
              <a:noFill/>
            </a:ln>
            <a:effectLst/>
          </p:spPr>
          <p:txBody>
            <a:bodyPr vert="horz" wrap="square" lIns="0" tIns="0" rIns="0" bIns="0" numCol="1" anchor="ctr" anchorCtr="0" compatLnSpc="1">
              <a:prstTxWarp prst="textNoShape">
                <a:avLst/>
              </a:prstTxWarp>
            </a:bodyPr>
            <a:lstStyle/>
            <a:p>
              <a:pPr lvl="0" algn="ctr"/>
              <a:endParaRPr lang="en-US" sz="1799" dirty="0">
                <a:solidFill>
                  <a:schemeClr val="bg1"/>
                </a:solidFill>
              </a:endParaRPr>
            </a:p>
          </p:txBody>
        </p:sp>
        <p:sp>
          <p:nvSpPr>
            <p:cNvPr id="204" name="Picture Placeholder 74">
              <a:extLst>
                <a:ext uri="{FF2B5EF4-FFF2-40B4-BE49-F238E27FC236}">
                  <a16:creationId xmlns:a16="http://schemas.microsoft.com/office/drawing/2014/main" id="{A599048E-7C02-2733-08DE-F3BC9CD1AFB4}"/>
                </a:ext>
              </a:extLst>
            </p:cNvPr>
            <p:cNvSpPr>
              <a:spLocks noChangeAspect="1"/>
            </p:cNvSpPr>
            <p:nvPr/>
          </p:nvSpPr>
          <p:spPr>
            <a:xfrm>
              <a:off x="1080704" y="3860116"/>
              <a:ext cx="195078" cy="195077"/>
            </a:xfrm>
            <a:custGeom>
              <a:avLst/>
              <a:gdLst>
                <a:gd name="connsiteX0" fmla="*/ 172029 w 250454"/>
                <a:gd name="connsiteY0" fmla="*/ 250454 h 250454"/>
                <a:gd name="connsiteX1" fmla="*/ 78425 w 250454"/>
                <a:gd name="connsiteY1" fmla="*/ 250454 h 250454"/>
                <a:gd name="connsiteX2" fmla="*/ 78425 w 250454"/>
                <a:gd name="connsiteY2" fmla="*/ 172029 h 250454"/>
                <a:gd name="connsiteX3" fmla="*/ 0 w 250454"/>
                <a:gd name="connsiteY3" fmla="*/ 172029 h 250454"/>
                <a:gd name="connsiteX4" fmla="*/ 0 w 250454"/>
                <a:gd name="connsiteY4" fmla="*/ 78425 h 250454"/>
                <a:gd name="connsiteX5" fmla="*/ 78425 w 250454"/>
                <a:gd name="connsiteY5" fmla="*/ 78425 h 250454"/>
                <a:gd name="connsiteX6" fmla="*/ 78425 w 250454"/>
                <a:gd name="connsiteY6" fmla="*/ 0 h 250454"/>
                <a:gd name="connsiteX7" fmla="*/ 172029 w 250454"/>
                <a:gd name="connsiteY7" fmla="*/ 0 h 250454"/>
                <a:gd name="connsiteX8" fmla="*/ 172029 w 250454"/>
                <a:gd name="connsiteY8" fmla="*/ 78425 h 250454"/>
                <a:gd name="connsiteX9" fmla="*/ 250454 w 250454"/>
                <a:gd name="connsiteY9" fmla="*/ 78425 h 250454"/>
                <a:gd name="connsiteX10" fmla="*/ 250454 w 250454"/>
                <a:gd name="connsiteY10" fmla="*/ 172029 h 250454"/>
                <a:gd name="connsiteX11" fmla="*/ 172029 w 250454"/>
                <a:gd name="connsiteY11" fmla="*/ 172029 h 250454"/>
                <a:gd name="connsiteX12" fmla="*/ 172029 w 250454"/>
                <a:gd name="connsiteY12" fmla="*/ 250454 h 250454"/>
                <a:gd name="connsiteX13" fmla="*/ 94237 w 250454"/>
                <a:gd name="connsiteY13" fmla="*/ 234643 h 250454"/>
                <a:gd name="connsiteX14" fmla="*/ 156218 w 250454"/>
                <a:gd name="connsiteY14" fmla="*/ 234643 h 250454"/>
                <a:gd name="connsiteX15" fmla="*/ 156218 w 250454"/>
                <a:gd name="connsiteY15" fmla="*/ 156218 h 250454"/>
                <a:gd name="connsiteX16" fmla="*/ 234643 w 250454"/>
                <a:gd name="connsiteY16" fmla="*/ 156218 h 250454"/>
                <a:gd name="connsiteX17" fmla="*/ 234643 w 250454"/>
                <a:gd name="connsiteY17" fmla="*/ 94237 h 250454"/>
                <a:gd name="connsiteX18" fmla="*/ 156218 w 250454"/>
                <a:gd name="connsiteY18" fmla="*/ 94237 h 250454"/>
                <a:gd name="connsiteX19" fmla="*/ 156218 w 250454"/>
                <a:gd name="connsiteY19" fmla="*/ 15812 h 250454"/>
                <a:gd name="connsiteX20" fmla="*/ 94237 w 250454"/>
                <a:gd name="connsiteY20" fmla="*/ 15812 h 250454"/>
                <a:gd name="connsiteX21" fmla="*/ 94237 w 250454"/>
                <a:gd name="connsiteY21" fmla="*/ 94237 h 250454"/>
                <a:gd name="connsiteX22" fmla="*/ 15812 w 250454"/>
                <a:gd name="connsiteY22" fmla="*/ 94237 h 250454"/>
                <a:gd name="connsiteX23" fmla="*/ 15812 w 250454"/>
                <a:gd name="connsiteY23" fmla="*/ 156218 h 250454"/>
                <a:gd name="connsiteX24" fmla="*/ 94237 w 250454"/>
                <a:gd name="connsiteY24" fmla="*/ 156218 h 250454"/>
                <a:gd name="connsiteX25" fmla="*/ 94237 w 250454"/>
                <a:gd name="connsiteY25" fmla="*/ 234643 h 2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454" h="250454">
                  <a:moveTo>
                    <a:pt x="172029" y="250454"/>
                  </a:moveTo>
                  <a:lnTo>
                    <a:pt x="78425" y="250454"/>
                  </a:lnTo>
                  <a:lnTo>
                    <a:pt x="78425" y="172029"/>
                  </a:lnTo>
                  <a:lnTo>
                    <a:pt x="0" y="172029"/>
                  </a:lnTo>
                  <a:lnTo>
                    <a:pt x="0" y="78425"/>
                  </a:lnTo>
                  <a:lnTo>
                    <a:pt x="78425" y="78425"/>
                  </a:lnTo>
                  <a:lnTo>
                    <a:pt x="78425" y="0"/>
                  </a:lnTo>
                  <a:lnTo>
                    <a:pt x="172029" y="0"/>
                  </a:lnTo>
                  <a:lnTo>
                    <a:pt x="172029" y="78425"/>
                  </a:lnTo>
                  <a:lnTo>
                    <a:pt x="250454" y="78425"/>
                  </a:lnTo>
                  <a:lnTo>
                    <a:pt x="250454" y="172029"/>
                  </a:lnTo>
                  <a:lnTo>
                    <a:pt x="172029" y="172029"/>
                  </a:lnTo>
                  <a:lnTo>
                    <a:pt x="172029" y="250454"/>
                  </a:lnTo>
                  <a:close/>
                  <a:moveTo>
                    <a:pt x="94237" y="234643"/>
                  </a:moveTo>
                  <a:lnTo>
                    <a:pt x="156218" y="234643"/>
                  </a:lnTo>
                  <a:lnTo>
                    <a:pt x="156218" y="156218"/>
                  </a:lnTo>
                  <a:lnTo>
                    <a:pt x="234643" y="156218"/>
                  </a:lnTo>
                  <a:lnTo>
                    <a:pt x="234643" y="94237"/>
                  </a:lnTo>
                  <a:lnTo>
                    <a:pt x="156218" y="94237"/>
                  </a:lnTo>
                  <a:lnTo>
                    <a:pt x="156218" y="15812"/>
                  </a:lnTo>
                  <a:lnTo>
                    <a:pt x="94237" y="15812"/>
                  </a:lnTo>
                  <a:lnTo>
                    <a:pt x="94237" y="94237"/>
                  </a:lnTo>
                  <a:lnTo>
                    <a:pt x="15812" y="94237"/>
                  </a:lnTo>
                  <a:lnTo>
                    <a:pt x="15812" y="156218"/>
                  </a:lnTo>
                  <a:lnTo>
                    <a:pt x="94237" y="156218"/>
                  </a:lnTo>
                  <a:lnTo>
                    <a:pt x="94237" y="234643"/>
                  </a:lnTo>
                  <a:close/>
                </a:path>
              </a:pathLst>
            </a:custGeom>
            <a:solidFill>
              <a:schemeClr val="bg1"/>
            </a:solidFill>
            <a:ln w="6271" cap="flat">
              <a:noFill/>
              <a:prstDash val="solid"/>
              <a:miter/>
            </a:ln>
          </p:spPr>
          <p:txBody>
            <a:bodyPr rtlCol="0" anchor="ctr"/>
            <a:lstStyle/>
            <a:p>
              <a:endParaRPr lang="en-US" sz="1799"/>
            </a:p>
          </p:txBody>
        </p:sp>
      </p:grpSp>
      <p:pic>
        <p:nvPicPr>
          <p:cNvPr id="212" name="Picture 211" descr="A picture containing text, clipart&#10;&#10;Description automatically generated">
            <a:extLst>
              <a:ext uri="{FF2B5EF4-FFF2-40B4-BE49-F238E27FC236}">
                <a16:creationId xmlns:a16="http://schemas.microsoft.com/office/drawing/2014/main" id="{C7070E0B-6D98-E5C1-9F68-22A72BF208D3}"/>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a:stretch/>
        </p:blipFill>
        <p:spPr>
          <a:xfrm>
            <a:off x="10487725" y="3124358"/>
            <a:ext cx="691134" cy="179702"/>
          </a:xfrm>
          <a:prstGeom prst="rect">
            <a:avLst/>
          </a:prstGeom>
        </p:spPr>
      </p:pic>
      <p:pic>
        <p:nvPicPr>
          <p:cNvPr id="219" name="Picture 218">
            <a:extLst>
              <a:ext uri="{FF2B5EF4-FFF2-40B4-BE49-F238E27FC236}">
                <a16:creationId xmlns:a16="http://schemas.microsoft.com/office/drawing/2014/main" id="{AE834BF8-A32F-D61D-CD39-39F56C8867BF}"/>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10721860" y="2723314"/>
            <a:ext cx="385734" cy="214297"/>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19" descr="Logo, company name&#10;&#10;Description automatically generated">
            <a:extLst>
              <a:ext uri="{FF2B5EF4-FFF2-40B4-BE49-F238E27FC236}">
                <a16:creationId xmlns:a16="http://schemas.microsoft.com/office/drawing/2014/main" id="{BD7738D6-A5F7-89A0-7BBD-08E86B833494}"/>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a:off x="4466990" y="2020896"/>
            <a:ext cx="719349" cy="179703"/>
          </a:xfrm>
          <a:prstGeom prst="rect">
            <a:avLst/>
          </a:prstGeom>
        </p:spPr>
      </p:pic>
    </p:spTree>
    <p:extLst>
      <p:ext uri="{BB962C8B-B14F-4D97-AF65-F5344CB8AC3E}">
        <p14:creationId xmlns:p14="http://schemas.microsoft.com/office/powerpoint/2010/main" val="2112994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wipe(left)">
                                      <p:cBhvr>
                                        <p:cTn id="7" dur="1000"/>
                                        <p:tgtEl>
                                          <p:spTgt spid="192"/>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Effect transition="in" filter="wheel(1)">
                                      <p:cBhvr>
                                        <p:cTn id="17" dur="2000"/>
                                        <p:tgtEl>
                                          <p:spTgt spid="246"/>
                                        </p:tgtEl>
                                      </p:cBhvr>
                                    </p:animEffect>
                                  </p:childTnLst>
                                </p:cTn>
                              </p:par>
                              <p:par>
                                <p:cTn id="18" presetID="21" presetClass="entr" presetSubtype="1" fill="hold" nodeType="withEffect">
                                  <p:stCondLst>
                                    <p:cond delay="0"/>
                                  </p:stCondLst>
                                  <p:childTnLst>
                                    <p:set>
                                      <p:cBhvr>
                                        <p:cTn id="19" dur="1" fill="hold">
                                          <p:stCondLst>
                                            <p:cond delay="0"/>
                                          </p:stCondLst>
                                        </p:cTn>
                                        <p:tgtEl>
                                          <p:spTgt spid="245"/>
                                        </p:tgtEl>
                                        <p:attrNameLst>
                                          <p:attrName>style.visibility</p:attrName>
                                        </p:attrNameLst>
                                      </p:cBhvr>
                                      <p:to>
                                        <p:strVal val="visible"/>
                                      </p:to>
                                    </p:set>
                                    <p:animEffect transition="in" filter="wheel(1)">
                                      <p:cBhvr>
                                        <p:cTn id="20" dur="2000"/>
                                        <p:tgtEl>
                                          <p:spTgt spid="245"/>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48"/>
                                        </p:tgtEl>
                                        <p:attrNameLst>
                                          <p:attrName>style.visibility</p:attrName>
                                        </p:attrNameLst>
                                      </p:cBhvr>
                                      <p:to>
                                        <p:strVal val="visible"/>
                                      </p:to>
                                    </p:set>
                                    <p:animEffect transition="in" filter="wipe(left)">
                                      <p:cBhvr>
                                        <p:cTn id="24" dur="500"/>
                                        <p:tgtEl>
                                          <p:spTgt spid="248"/>
                                        </p:tgtEl>
                                      </p:cBhvr>
                                    </p:animEffect>
                                  </p:childTnLst>
                                </p:cTn>
                              </p:par>
                            </p:childTnLst>
                          </p:cTn>
                        </p:par>
                        <p:par>
                          <p:cTn id="25" fill="hold">
                            <p:stCondLst>
                              <p:cond delay="2500"/>
                            </p:stCondLst>
                            <p:childTnLst>
                              <p:par>
                                <p:cTn id="26" presetID="22" presetClass="entr" presetSubtype="2" fill="hold"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wipe(right)">
                                      <p:cBhvr>
                                        <p:cTn id="28" dur="500"/>
                                        <p:tgtEl>
                                          <p:spTgt spid="77"/>
                                        </p:tgtEl>
                                      </p:cBhvr>
                                    </p:animEffect>
                                  </p:childTnLst>
                                </p:cTn>
                              </p:par>
                              <p:par>
                                <p:cTn id="29" presetID="22" presetClass="entr" presetSubtype="2"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childTnLst>
                          </p:cTn>
                        </p:par>
                        <p:par>
                          <p:cTn id="32" fill="hold">
                            <p:stCondLst>
                              <p:cond delay="3000"/>
                            </p:stCondLst>
                            <p:childTnLst>
                              <p:par>
                                <p:cTn id="33" presetID="22" presetClass="entr" presetSubtype="4"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down)">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03" grpId="0"/>
      <p:bldP spid="20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USERHIDDEN" val="1"/>
</p:tagLst>
</file>

<file path=ppt/tags/tag4.xml><?xml version="1.0" encoding="utf-8"?>
<p:tagLst xmlns:a="http://schemas.openxmlformats.org/drawingml/2006/main" xmlns:r="http://schemas.openxmlformats.org/officeDocument/2006/relationships" xmlns:p="http://schemas.openxmlformats.org/presentationml/2006/main">
  <p:tag name="USERHIDDEN" val="1"/>
</p:tagLst>
</file>

<file path=ppt/tags/tag5.xml><?xml version="1.0" encoding="utf-8"?>
<p:tagLst xmlns:a="http://schemas.openxmlformats.org/drawingml/2006/main" xmlns:r="http://schemas.openxmlformats.org/officeDocument/2006/relationships" xmlns:p="http://schemas.openxmlformats.org/presentationml/2006/main">
  <p:tag name="TIMING" val="|16.7"/>
</p:tagLst>
</file>

<file path=ppt/theme/theme1.xml><?xml version="1.0" encoding="utf-8"?>
<a:theme xmlns:a="http://schemas.openxmlformats.org/drawingml/2006/main" name="VMware_white_16x9">
  <a:themeElements>
    <a:clrScheme name="Custom 6">
      <a:dk1>
        <a:srgbClr val="717074"/>
      </a:dk1>
      <a:lt1>
        <a:srgbClr val="FFFFFF"/>
      </a:lt1>
      <a:dk2>
        <a:srgbClr val="3F3F3F"/>
      </a:dk2>
      <a:lt2>
        <a:srgbClr val="F2F2F2"/>
      </a:lt2>
      <a:accent1>
        <a:srgbClr val="0091DA"/>
      </a:accent1>
      <a:accent2>
        <a:srgbClr val="1D428A"/>
      </a:accent2>
      <a:accent3>
        <a:srgbClr val="00C1D5"/>
      </a:accent3>
      <a:accent4>
        <a:srgbClr val="78BE20"/>
      </a:accent4>
      <a:accent5>
        <a:srgbClr val="7F35B2"/>
      </a:accent5>
      <a:accent6>
        <a:srgbClr val="459B36"/>
      </a:accent6>
      <a:hlink>
        <a:srgbClr val="1A418A"/>
      </a:hlink>
      <a:folHlink>
        <a:srgbClr val="3F3F3F"/>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30000"/>
          </a:lnSpc>
          <a:defRPr sz="1800" dirty="0" err="1" smtClean="0">
            <a:solidFill>
              <a:schemeClr val="tx2"/>
            </a:solidFill>
          </a:defRPr>
        </a:defPPr>
      </a:lstStyle>
    </a:txDef>
  </a:objectDefaults>
  <a:extraClrSchemeLst/>
  <a:custClrLst>
    <a:custClr name="Tangerine">
      <a:srgbClr val="EC7700"/>
    </a:custClr>
    <a:custClr name="Crimson">
      <a:srgbClr val="9F2842"/>
    </a:custClr>
    <a:custClr name="Pale Blue">
      <a:srgbClr val="F4F8FA"/>
    </a:custClr>
  </a:custClrLst>
  <a:extLst>
    <a:ext uri="{05A4C25C-085E-4340-85A3-A5531E510DB2}">
      <thm15:themeFamily xmlns:thm15="http://schemas.microsoft.com/office/thememl/2012/main" name="skinny-PPT-Light-June-2020-ACCESSIBLE" id="{0CECDBDA-90D1-134F-87E2-EE3800325540}" vid="{7B09F0D8-43AA-FF47-8B59-F16F1FFE8153}"/>
    </a:ext>
  </a:extLst>
</a:theme>
</file>

<file path=ppt/theme/theme2.xml><?xml version="1.0" encoding="utf-8"?>
<a:theme xmlns:a="http://schemas.openxmlformats.org/drawingml/2006/main" name="1_VMware_dark_16x9">
  <a:themeElements>
    <a:clrScheme name="Custom 12">
      <a:dk1>
        <a:srgbClr val="F2F2F2"/>
      </a:dk1>
      <a:lt1>
        <a:srgbClr val="002142"/>
      </a:lt1>
      <a:dk2>
        <a:srgbClr val="FFFFFF"/>
      </a:dk2>
      <a:lt2>
        <a:srgbClr val="717074"/>
      </a:lt2>
      <a:accent1>
        <a:srgbClr val="0091DA"/>
      </a:accent1>
      <a:accent2>
        <a:srgbClr val="1A428A"/>
      </a:accent2>
      <a:accent3>
        <a:srgbClr val="00C1D5"/>
      </a:accent3>
      <a:accent4>
        <a:srgbClr val="78BE20"/>
      </a:accent4>
      <a:accent5>
        <a:srgbClr val="7F35B2"/>
      </a:accent5>
      <a:accent6>
        <a:srgbClr val="387C2C"/>
      </a:accent6>
      <a:hlink>
        <a:srgbClr val="006990"/>
      </a:hlink>
      <a:folHlink>
        <a:srgbClr val="006990"/>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VMWR_CorpTempRefresh_Light_07_21_hr.potx" id="{05DAF37D-AD21-46CA-8327-AA29D585B2C3}" vid="{AA349161-A6C3-488A-A8B7-7A2D5F49158C}"/>
    </a:ext>
  </a:extLst>
</a:theme>
</file>

<file path=ppt/theme/theme3.xml><?xml version="1.0" encoding="utf-8"?>
<a:theme xmlns:a="http://schemas.openxmlformats.org/drawingml/2006/main" name="VMware_dark_16x9">
  <a:themeElements>
    <a:clrScheme name="Custom 12">
      <a:dk1>
        <a:srgbClr val="F2F2F2"/>
      </a:dk1>
      <a:lt1>
        <a:srgbClr val="002142"/>
      </a:lt1>
      <a:dk2>
        <a:srgbClr val="FFFFFF"/>
      </a:dk2>
      <a:lt2>
        <a:srgbClr val="717074"/>
      </a:lt2>
      <a:accent1>
        <a:srgbClr val="0091DA"/>
      </a:accent1>
      <a:accent2>
        <a:srgbClr val="1A428A"/>
      </a:accent2>
      <a:accent3>
        <a:srgbClr val="00C1D5"/>
      </a:accent3>
      <a:accent4>
        <a:srgbClr val="78BE20"/>
      </a:accent4>
      <a:accent5>
        <a:srgbClr val="7F35B2"/>
      </a:accent5>
      <a:accent6>
        <a:srgbClr val="387C2C"/>
      </a:accent6>
      <a:hlink>
        <a:srgbClr val="006990"/>
      </a:hlink>
      <a:folHlink>
        <a:srgbClr val="006990"/>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VMWR_CorpTempRefresh_Light_07_21_hr.potx" id="{05DAF37D-AD21-46CA-8327-AA29D585B2C3}" vid="{AA349161-A6C3-488A-A8B7-7A2D5F49158C}"/>
    </a:ext>
  </a:extLst>
</a:theme>
</file>

<file path=ppt/theme/theme4.xml><?xml version="1.0" encoding="utf-8"?>
<a:theme xmlns:a="http://schemas.openxmlformats.org/drawingml/2006/main" name="4_VMware_white_16x9">
  <a:themeElements>
    <a:clrScheme name="VMware 2019">
      <a:dk1>
        <a:srgbClr val="717074"/>
      </a:dk1>
      <a:lt1>
        <a:sysClr val="window" lastClr="FFFFFF"/>
      </a:lt1>
      <a:dk2>
        <a:srgbClr val="3F3F3F"/>
      </a:dk2>
      <a:lt2>
        <a:srgbClr val="F2F2F2"/>
      </a:lt2>
      <a:accent1>
        <a:srgbClr val="0091DA"/>
      </a:accent1>
      <a:accent2>
        <a:srgbClr val="1A428A"/>
      </a:accent2>
      <a:accent3>
        <a:srgbClr val="00C1D5"/>
      </a:accent3>
      <a:accent4>
        <a:srgbClr val="78BE20"/>
      </a:accent4>
      <a:accent5>
        <a:srgbClr val="7F35B2"/>
      </a:accent5>
      <a:accent6>
        <a:srgbClr val="387C2C"/>
      </a:accent6>
      <a:hlink>
        <a:srgbClr val="006990"/>
      </a:hlink>
      <a:folHlink>
        <a:srgbClr val="006990"/>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VMWR_CorpTempRefresh_Light_07_21_hr.potx" id="{05DAF37D-AD21-46CA-8327-AA29D585B2C3}" vid="{AA349161-A6C3-488A-A8B7-7A2D5F49158C}"/>
    </a:ext>
  </a:extLst>
</a:theme>
</file>

<file path=ppt/theme/theme5.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VMware_white_16x9</Template>
  <TotalTime>5732</TotalTime>
  <Words>4366</Words>
  <Application>Microsoft Office PowerPoint</Application>
  <PresentationFormat>Custom</PresentationFormat>
  <Paragraphs>509</Paragraphs>
  <Slides>26</Slides>
  <Notes>24</Notes>
  <HiddenSlides>0</HiddenSlides>
  <MMClips>0</MMClip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VMware_white_16x9</vt:lpstr>
      <vt:lpstr>1_VMware_dark_16x9</vt:lpstr>
      <vt:lpstr>VMware_dark_16x9</vt:lpstr>
      <vt:lpstr>4_VMware_white_16x9</vt:lpstr>
      <vt:lpstr>Deliver Patient-Centric Care from Anywhere with VMware SASE</vt:lpstr>
      <vt:lpstr>PowerPoint Presentation</vt:lpstr>
      <vt:lpstr>Every Aspect of Healthcare Has Changed</vt:lpstr>
      <vt:lpstr>PowerPoint Presentation</vt:lpstr>
      <vt:lpstr>Healthcare IT Architectures Are Now Highly Distributed</vt:lpstr>
      <vt:lpstr>PowerPoint Presentation</vt:lpstr>
      <vt:lpstr>Digital-first Healthcare is Now a Business Imperative </vt:lpstr>
      <vt:lpstr>Digital-First Healthcare comes with its Challenges</vt:lpstr>
      <vt:lpstr>Legacy Approach: Backhauling Traffic to the Data Center</vt:lpstr>
      <vt:lpstr>And Legacy Technology Brings…..</vt:lpstr>
      <vt:lpstr>VMware SASE is foundational to Healthcare</vt:lpstr>
      <vt:lpstr>VMware SASE is foundational to Healthcare</vt:lpstr>
      <vt:lpstr>VMware SASE for the Multi-Cloud Era</vt:lpstr>
      <vt:lpstr>Analysts See VMware as the Leader in SD-WAN and SASE</vt:lpstr>
      <vt:lpstr>Digital-First Healthcare Initiatives</vt:lpstr>
      <vt:lpstr>Deliver High Quality and Secure Virtual Care</vt:lpstr>
      <vt:lpstr>Work from Anywhere</vt:lpstr>
      <vt:lpstr>Payer Work From Home – Call Center </vt:lpstr>
      <vt:lpstr>Security &amp; Compliance</vt:lpstr>
      <vt:lpstr>Cloud-delivered Comprehensive Security</vt:lpstr>
      <vt:lpstr>PowerPoint Presentation</vt:lpstr>
      <vt:lpstr>Remote/Mobile/Pop-Up Clinic Over Broadband, LTE and Satellite</vt:lpstr>
      <vt:lpstr>SASE Drives Critical Healthcare Outcomes</vt:lpstr>
      <vt:lpstr>PowerPoint Presentation</vt:lpstr>
      <vt:lpstr>VMware SASE Healthcare Customers</vt:lpstr>
      <vt:lpstr>Want to 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Gardner</dc:creator>
  <cp:lastModifiedBy>Alexandra Baleta</cp:lastModifiedBy>
  <cp:revision>3</cp:revision>
  <dcterms:created xsi:type="dcterms:W3CDTF">2020-09-22T16:30:21Z</dcterms:created>
  <dcterms:modified xsi:type="dcterms:W3CDTF">2023-11-01T10:23:55Z</dcterms:modified>
</cp:coreProperties>
</file>